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56.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33.png" ContentType="image/png"/>
  <Override PartName="/ppt/media/image3.png" ContentType="image/png"/>
  <Override PartName="/ppt/media/image15.png" ContentType="image/png"/>
  <Override PartName="/ppt/media/image47.png" ContentType="image/png"/>
  <Override PartName="/ppt/media/image10.png" ContentType="image/png"/>
  <Override PartName="/ppt/media/image32.png" ContentType="image/png"/>
  <Override PartName="/ppt/media/image14.png" ContentType="image/png"/>
  <Override PartName="/ppt/media/image2.png" ContentType="image/png"/>
  <Override PartName="/ppt/media/image1.jpeg" ContentType="image/jpeg"/>
  <Override PartName="/ppt/media/image21.png" ContentType="image/png"/>
  <Override PartName="/ppt/media/image58.png" ContentType="image/png"/>
  <Override PartName="/ppt/media/image35.png" ContentType="image/png"/>
  <Override PartName="/ppt/media/image5.png" ContentType="image/png"/>
  <Override PartName="/ppt/media/image17.png" ContentType="image/png"/>
  <Override PartName="/ppt/media/image28.png" ContentType="image/png"/>
  <Override PartName="/ppt/media/image65.png" ContentType="image/png"/>
  <Override PartName="/ppt/media/image64.png" ContentType="image/png"/>
  <Override PartName="/ppt/media/image26.png" ContentType="image/png"/>
  <Override PartName="/ppt/media/image63.png" ContentType="image/png"/>
  <Override PartName="/ppt/media/image25.png" ContentType="image/png"/>
  <Override PartName="/ppt/media/image62.png" ContentType="image/png"/>
  <Override PartName="/ppt/media/image61.png" ContentType="image/png"/>
  <Override PartName="/ppt/media/image24.png" ContentType="image/png"/>
  <Override PartName="/ppt/media/image59.png" ContentType="image/png"/>
  <Override PartName="/ppt/media/image22.png" ContentType="image/png"/>
  <Override PartName="/ppt/media/image60.png" ContentType="image/png"/>
  <Override PartName="/ppt/media/image23.png" ContentType="image/png"/>
  <Override PartName="/ppt/media/image20.png" ContentType="image/png"/>
  <Override PartName="/ppt/media/image57.png" ContentType="image/png"/>
  <Override PartName="/ppt/media/image27.png" ContentType="image/png"/>
  <Override PartName="/ppt/media/image16.png" ContentType="image/png"/>
  <Override PartName="/ppt/media/image4.png" ContentType="image/png"/>
  <Override PartName="/ppt/media/image34.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3.png" ContentType="image/png"/>
  <Override PartName="/ppt/media/image9.png" ContentType="image/png"/>
  <Override PartName="/ppt/media/image39.png" ContentType="image/png"/>
  <Override PartName="/ppt/media/image30.png" ContentType="image/png"/>
  <Override PartName="/ppt/media/image31.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8.png" ContentType="image/png"/>
  <Override PartName="/ppt/media/image45.jpeg" ContentType="image/jpeg"/>
  <Override PartName="/ppt/media/image55.png" ContentType="image/png"/>
  <Override PartName="/ppt/media/image46.png" ContentType="image/png"/>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11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132.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112.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95.xml.rels" ContentType="application/vnd.openxmlformats-package.relationships+xml"/>
  <Override PartName="/ppt/slideLayouts/_rels/slideLayout64.xml.rels" ContentType="application/vnd.openxmlformats-package.relationships+xml"/>
  <Override PartName="/ppt/slideLayouts/_rels/slideLayout9.xml.rels" ContentType="application/vnd.openxmlformats-package.relationships+xml"/>
  <Override PartName="/ppt/slideLayouts/_rels/slideLayout77.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65.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3.xml.rels" ContentType="application/vnd.openxmlformats-package.relationships+xml"/>
  <Override PartName="/ppt/slideLayouts/_rels/slideLayout45.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31.xml.rels" ContentType="application/vnd.openxmlformats-package.relationships+xml"/>
  <Override PartName="/ppt/slideLayouts/_rels/slideLayout59.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0.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21.xml.rels" ContentType="application/vnd.openxmlformats-package.relationships+xml"/>
  <Override PartName="/ppt/slideLayouts/_rels/slideLayout130.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51.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7.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2.xml" ContentType="application/vnd.openxmlformats-officedocument.presentationml.slideLayout+xml"/>
  <Override PartName="/ppt/slideLayouts/slideLayout130.xml" ContentType="application/vnd.openxmlformats-officedocument.presentationml.slideLayout+xml"/>
  <Override PartName="/ppt/slideLayouts/slideLayout5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3.xml" ContentType="application/vnd.openxmlformats-officedocument.presentationml.slideLayout+xml"/>
  <Override PartName="/ppt/slideLayouts/slideLayout131.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18.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132.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2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3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63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3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3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3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4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4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4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4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4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64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65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65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65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65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65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8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8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6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6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6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6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7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6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7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7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7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8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8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8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8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68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9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9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9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8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69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69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69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69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69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9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0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0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7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0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70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1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7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1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1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1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1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72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2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2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2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2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2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73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73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73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5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5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5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6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6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8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9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9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0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0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0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0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0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0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1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2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3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3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3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4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4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4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5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5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5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5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5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2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3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3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3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44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4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4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4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5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45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5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45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5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5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6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6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6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6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7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7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7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8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8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48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9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9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9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49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0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50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50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50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50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50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50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1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2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2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3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3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3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3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3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3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54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4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4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54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54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55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55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55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55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7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8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8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8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8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8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8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9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9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59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9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9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9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59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0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60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60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60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60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60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2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2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44.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9.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slideLayout" Target="../slideLayouts/slideLayout85.xml"/><Relationship Id="rId11" Type="http://schemas.openxmlformats.org/officeDocument/2006/relationships/slideLayout" Target="../slideLayouts/slideLayout86.xml"/><Relationship Id="rId12" Type="http://schemas.openxmlformats.org/officeDocument/2006/relationships/slideLayout" Target="../slideLayouts/slideLayout87.xml"/><Relationship Id="rId13" Type="http://schemas.openxmlformats.org/officeDocument/2006/relationships/slideLayout" Target="../slideLayouts/slideLayout88.xml"/><Relationship Id="rId14" Type="http://schemas.openxmlformats.org/officeDocument/2006/relationships/slideLayout" Target="../slideLayouts/slideLayout89.xml"/><Relationship Id="rId15" Type="http://schemas.openxmlformats.org/officeDocument/2006/relationships/slideLayout" Target="../slideLayouts/slideLayout90.xml"/><Relationship Id="rId16" Type="http://schemas.openxmlformats.org/officeDocument/2006/relationships/slideLayout" Target="../slideLayouts/slideLayout91.xml"/><Relationship Id="rId17" Type="http://schemas.openxmlformats.org/officeDocument/2006/relationships/slideLayout" Target="../slideLayouts/slideLayout92.xml"/><Relationship Id="rId18" Type="http://schemas.openxmlformats.org/officeDocument/2006/relationships/slideLayout" Target="../slideLayouts/slideLayout93.xml"/><Relationship Id="rId19" Type="http://schemas.openxmlformats.org/officeDocument/2006/relationships/slideLayout" Target="../slideLayouts/slideLayout94.xml"/><Relationship Id="rId20" Type="http://schemas.openxmlformats.org/officeDocument/2006/relationships/slideLayout" Target="../slideLayouts/slideLayout95.xml"/><Relationship Id="rId21"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slideLayout" Target="../slideLayouts/slideLayout97.xml"/><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slideLayout" Target="../slideLayouts/slideLayout100.xml"/><Relationship Id="rId13" Type="http://schemas.openxmlformats.org/officeDocument/2006/relationships/slideLayout" Target="../slideLayouts/slideLayout101.xml"/><Relationship Id="rId14" Type="http://schemas.openxmlformats.org/officeDocument/2006/relationships/slideLayout" Target="../slideLayouts/slideLayout102.xml"/><Relationship Id="rId15" Type="http://schemas.openxmlformats.org/officeDocument/2006/relationships/slideLayout" Target="../slideLayouts/slideLayout103.xml"/><Relationship Id="rId16" Type="http://schemas.openxmlformats.org/officeDocument/2006/relationships/slideLayout" Target="../slideLayouts/slideLayout104.xml"/><Relationship Id="rId17" Type="http://schemas.openxmlformats.org/officeDocument/2006/relationships/slideLayout" Target="../slideLayouts/slideLayout105.xml"/><Relationship Id="rId18" Type="http://schemas.openxmlformats.org/officeDocument/2006/relationships/slideLayout" Target="../slideLayouts/slideLayout106.xml"/><Relationship Id="rId19" Type="http://schemas.openxmlformats.org/officeDocument/2006/relationships/slideLayout" Target="../slideLayouts/slideLayout107.xml"/><Relationship Id="rId20"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Google Shape;11;p2" descr=""/>
          <p:cNvPicPr/>
          <p:nvPr/>
        </p:nvPicPr>
        <p:blipFill>
          <a:blip r:embed="rId3"/>
          <a:srcRect l="23149" t="0" r="0" b="0"/>
          <a:stretch/>
        </p:blipFill>
        <p:spPr>
          <a:xfrm>
            <a:off x="-1505160" y="1607400"/>
            <a:ext cx="3204720" cy="1758960"/>
          </a:xfrm>
          <a:prstGeom prst="rect">
            <a:avLst/>
          </a:prstGeom>
          <a:ln>
            <a:noFill/>
          </a:ln>
        </p:spPr>
      </p:pic>
      <p:pic>
        <p:nvPicPr>
          <p:cNvPr id="1" name="Google Shape;12;p2" descr=""/>
          <p:cNvPicPr/>
          <p:nvPr/>
        </p:nvPicPr>
        <p:blipFill>
          <a:blip r:embed="rId4"/>
          <a:srcRect l="23149" t="0" r="0" b="0"/>
          <a:stretch/>
        </p:blipFill>
        <p:spPr>
          <a:xfrm>
            <a:off x="5781240" y="-735480"/>
            <a:ext cx="3204720" cy="1758960"/>
          </a:xfrm>
          <a:prstGeom prst="rect">
            <a:avLst/>
          </a:prstGeom>
          <a:ln>
            <a:noFill/>
          </a:ln>
        </p:spPr>
      </p:pic>
      <p:grpSp>
        <p:nvGrpSpPr>
          <p:cNvPr id="2" name="Group 1"/>
          <p:cNvGrpSpPr/>
          <p:nvPr/>
        </p:nvGrpSpPr>
        <p:grpSpPr>
          <a:xfrm>
            <a:off x="157680" y="343800"/>
            <a:ext cx="1005480" cy="1173960"/>
            <a:chOff x="157680" y="343800"/>
            <a:chExt cx="1005480" cy="1173960"/>
          </a:xfrm>
        </p:grpSpPr>
        <p:sp>
          <p:nvSpPr>
            <p:cNvPr id="3" name="CustomShape 2"/>
            <p:cNvSpPr/>
            <p:nvPr/>
          </p:nvSpPr>
          <p:spPr>
            <a:xfrm rot="10600200">
              <a:off x="856080" y="684360"/>
              <a:ext cx="206640" cy="211680"/>
            </a:xfrm>
            <a:custGeom>
              <a:avLst/>
              <a:gdLst/>
              <a:ahLst/>
              <a:rect l="l" t="t" r="r" b="b"/>
              <a:pathLst>
                <a:path w="8310" h="8510">
                  <a:moveTo>
                    <a:pt x="4533" y="1"/>
                  </a:moveTo>
                  <a:lnTo>
                    <a:pt x="4016" y="41"/>
                  </a:lnTo>
                  <a:lnTo>
                    <a:pt x="3499" y="81"/>
                  </a:lnTo>
                  <a:lnTo>
                    <a:pt x="2942" y="200"/>
                  </a:lnTo>
                  <a:lnTo>
                    <a:pt x="2386" y="399"/>
                  </a:lnTo>
                  <a:lnTo>
                    <a:pt x="1789" y="677"/>
                  </a:lnTo>
                  <a:lnTo>
                    <a:pt x="1193" y="995"/>
                  </a:lnTo>
                  <a:lnTo>
                    <a:pt x="597" y="1432"/>
                  </a:lnTo>
                  <a:lnTo>
                    <a:pt x="0" y="1989"/>
                  </a:lnTo>
                  <a:lnTo>
                    <a:pt x="239" y="2148"/>
                  </a:lnTo>
                  <a:lnTo>
                    <a:pt x="477" y="2307"/>
                  </a:lnTo>
                  <a:lnTo>
                    <a:pt x="875" y="2506"/>
                  </a:lnTo>
                  <a:lnTo>
                    <a:pt x="1352" y="2744"/>
                  </a:lnTo>
                  <a:lnTo>
                    <a:pt x="1948" y="2903"/>
                  </a:lnTo>
                  <a:lnTo>
                    <a:pt x="2704" y="3023"/>
                  </a:lnTo>
                  <a:lnTo>
                    <a:pt x="3101" y="3062"/>
                  </a:lnTo>
                  <a:lnTo>
                    <a:pt x="4056" y="3062"/>
                  </a:lnTo>
                  <a:lnTo>
                    <a:pt x="4612" y="3023"/>
                  </a:lnTo>
                  <a:lnTo>
                    <a:pt x="5169" y="2903"/>
                  </a:lnTo>
                  <a:lnTo>
                    <a:pt x="5805" y="2784"/>
                  </a:lnTo>
                  <a:lnTo>
                    <a:pt x="5407" y="3420"/>
                  </a:lnTo>
                  <a:lnTo>
                    <a:pt x="5089" y="4017"/>
                  </a:lnTo>
                  <a:lnTo>
                    <a:pt x="4851" y="4573"/>
                  </a:lnTo>
                  <a:lnTo>
                    <a:pt x="4652" y="5130"/>
                  </a:lnTo>
                  <a:lnTo>
                    <a:pt x="4493" y="5647"/>
                  </a:lnTo>
                  <a:lnTo>
                    <a:pt x="4414" y="6124"/>
                  </a:lnTo>
                  <a:lnTo>
                    <a:pt x="4334" y="6521"/>
                  </a:lnTo>
                  <a:lnTo>
                    <a:pt x="4334" y="6919"/>
                  </a:lnTo>
                  <a:lnTo>
                    <a:pt x="4334" y="7277"/>
                  </a:lnTo>
                  <a:lnTo>
                    <a:pt x="4374" y="7595"/>
                  </a:lnTo>
                  <a:lnTo>
                    <a:pt x="4453" y="8112"/>
                  </a:lnTo>
                  <a:lnTo>
                    <a:pt x="4533" y="8390"/>
                  </a:lnTo>
                  <a:lnTo>
                    <a:pt x="4573" y="8509"/>
                  </a:lnTo>
                  <a:lnTo>
                    <a:pt x="5089" y="8231"/>
                  </a:lnTo>
                  <a:lnTo>
                    <a:pt x="5567" y="7953"/>
                  </a:lnTo>
                  <a:lnTo>
                    <a:pt x="5964" y="7674"/>
                  </a:lnTo>
                  <a:lnTo>
                    <a:pt x="6362" y="7356"/>
                  </a:lnTo>
                  <a:lnTo>
                    <a:pt x="6680" y="7038"/>
                  </a:lnTo>
                  <a:lnTo>
                    <a:pt x="6998" y="6681"/>
                  </a:lnTo>
                  <a:lnTo>
                    <a:pt x="7236" y="6362"/>
                  </a:lnTo>
                  <a:lnTo>
                    <a:pt x="7475" y="6005"/>
                  </a:lnTo>
                  <a:lnTo>
                    <a:pt x="7674" y="5647"/>
                  </a:lnTo>
                  <a:lnTo>
                    <a:pt x="7833" y="5329"/>
                  </a:lnTo>
                  <a:lnTo>
                    <a:pt x="8071" y="4653"/>
                  </a:lnTo>
                  <a:lnTo>
                    <a:pt x="8230" y="4056"/>
                  </a:lnTo>
                  <a:lnTo>
                    <a:pt x="8310" y="3500"/>
                  </a:lnTo>
                  <a:lnTo>
                    <a:pt x="7992" y="3420"/>
                  </a:lnTo>
                  <a:lnTo>
                    <a:pt x="7714" y="3221"/>
                  </a:lnTo>
                  <a:lnTo>
                    <a:pt x="7435" y="3023"/>
                  </a:lnTo>
                  <a:lnTo>
                    <a:pt x="7157" y="2744"/>
                  </a:lnTo>
                  <a:lnTo>
                    <a:pt x="6401" y="1631"/>
                  </a:lnTo>
                  <a:lnTo>
                    <a:pt x="6203" y="1273"/>
                  </a:lnTo>
                  <a:lnTo>
                    <a:pt x="6083" y="915"/>
                  </a:lnTo>
                  <a:lnTo>
                    <a:pt x="6044" y="558"/>
                  </a:lnTo>
                  <a:lnTo>
                    <a:pt x="6083" y="200"/>
                  </a:lnTo>
                  <a:lnTo>
                    <a:pt x="5407" y="81"/>
                  </a:lnTo>
                  <a:lnTo>
                    <a:pt x="4970" y="1"/>
                  </a:lnTo>
                  <a:close/>
                </a:path>
              </a:pathLst>
            </a:custGeom>
            <a:solidFill>
              <a:schemeClr val="accent5"/>
            </a:solidFill>
            <a:ln>
              <a:noFill/>
            </a:ln>
          </p:spPr>
          <p:style>
            <a:lnRef idx="0"/>
            <a:fillRef idx="0"/>
            <a:effectRef idx="0"/>
            <a:fontRef idx="minor"/>
          </p:style>
        </p:sp>
        <p:sp>
          <p:nvSpPr>
            <p:cNvPr id="4" name="CustomShape 3"/>
            <p:cNvSpPr/>
            <p:nvPr/>
          </p:nvSpPr>
          <p:spPr>
            <a:xfrm rot="10600200">
              <a:off x="856080" y="684360"/>
              <a:ext cx="206640" cy="211680"/>
            </a:xfrm>
            <a:custGeom>
              <a:avLst/>
              <a:gdLst/>
              <a:ahLst/>
              <a:rect l="l" t="t" r="r" b="b"/>
              <a:pathLst>
                <a:path w="8310" h="8510">
                  <a:moveTo>
                    <a:pt x="4533" y="1"/>
                  </a:moveTo>
                  <a:lnTo>
                    <a:pt x="4533" y="1"/>
                  </a:lnTo>
                  <a:lnTo>
                    <a:pt x="4016" y="41"/>
                  </a:lnTo>
                  <a:lnTo>
                    <a:pt x="3499" y="81"/>
                  </a:lnTo>
                  <a:lnTo>
                    <a:pt x="2942" y="200"/>
                  </a:lnTo>
                  <a:lnTo>
                    <a:pt x="2386" y="399"/>
                  </a:lnTo>
                  <a:lnTo>
                    <a:pt x="1789" y="677"/>
                  </a:lnTo>
                  <a:lnTo>
                    <a:pt x="1193" y="995"/>
                  </a:lnTo>
                  <a:lnTo>
                    <a:pt x="597" y="1432"/>
                  </a:lnTo>
                  <a:lnTo>
                    <a:pt x="0" y="1989"/>
                  </a:lnTo>
                  <a:lnTo>
                    <a:pt x="0" y="1989"/>
                  </a:lnTo>
                  <a:lnTo>
                    <a:pt x="239" y="2148"/>
                  </a:lnTo>
                  <a:lnTo>
                    <a:pt x="477" y="2307"/>
                  </a:lnTo>
                  <a:lnTo>
                    <a:pt x="875" y="2506"/>
                  </a:lnTo>
                  <a:lnTo>
                    <a:pt x="1352" y="2744"/>
                  </a:lnTo>
                  <a:lnTo>
                    <a:pt x="1948" y="2903"/>
                  </a:lnTo>
                  <a:lnTo>
                    <a:pt x="2704" y="3023"/>
                  </a:lnTo>
                  <a:lnTo>
                    <a:pt x="3101" y="3062"/>
                  </a:lnTo>
                  <a:lnTo>
                    <a:pt x="3539" y="3062"/>
                  </a:lnTo>
                  <a:lnTo>
                    <a:pt x="3539" y="3062"/>
                  </a:lnTo>
                  <a:lnTo>
                    <a:pt x="4056" y="3062"/>
                  </a:lnTo>
                  <a:lnTo>
                    <a:pt x="4612" y="3023"/>
                  </a:lnTo>
                  <a:lnTo>
                    <a:pt x="5169" y="2903"/>
                  </a:lnTo>
                  <a:lnTo>
                    <a:pt x="5805" y="2784"/>
                  </a:lnTo>
                  <a:lnTo>
                    <a:pt x="5805" y="2784"/>
                  </a:lnTo>
                  <a:lnTo>
                    <a:pt x="5407" y="3420"/>
                  </a:lnTo>
                  <a:lnTo>
                    <a:pt x="5089" y="4017"/>
                  </a:lnTo>
                  <a:lnTo>
                    <a:pt x="4851" y="4573"/>
                  </a:lnTo>
                  <a:lnTo>
                    <a:pt x="4652" y="5130"/>
                  </a:lnTo>
                  <a:lnTo>
                    <a:pt x="4493" y="5647"/>
                  </a:lnTo>
                  <a:lnTo>
                    <a:pt x="4414" y="6124"/>
                  </a:lnTo>
                  <a:lnTo>
                    <a:pt x="4334" y="6521"/>
                  </a:lnTo>
                  <a:lnTo>
                    <a:pt x="4334" y="6919"/>
                  </a:lnTo>
                  <a:lnTo>
                    <a:pt x="4334" y="7277"/>
                  </a:lnTo>
                  <a:lnTo>
                    <a:pt x="4374" y="7595"/>
                  </a:lnTo>
                  <a:lnTo>
                    <a:pt x="4453" y="8112"/>
                  </a:lnTo>
                  <a:lnTo>
                    <a:pt x="4533" y="8390"/>
                  </a:lnTo>
                  <a:lnTo>
                    <a:pt x="4573" y="8509"/>
                  </a:lnTo>
                  <a:lnTo>
                    <a:pt x="4573" y="8509"/>
                  </a:lnTo>
                  <a:lnTo>
                    <a:pt x="5089" y="8231"/>
                  </a:lnTo>
                  <a:lnTo>
                    <a:pt x="5567" y="7953"/>
                  </a:lnTo>
                  <a:lnTo>
                    <a:pt x="5964" y="7674"/>
                  </a:lnTo>
                  <a:lnTo>
                    <a:pt x="6362" y="7356"/>
                  </a:lnTo>
                  <a:lnTo>
                    <a:pt x="6680" y="7038"/>
                  </a:lnTo>
                  <a:lnTo>
                    <a:pt x="6998" y="6681"/>
                  </a:lnTo>
                  <a:lnTo>
                    <a:pt x="7236" y="6362"/>
                  </a:lnTo>
                  <a:lnTo>
                    <a:pt x="7475" y="6005"/>
                  </a:lnTo>
                  <a:lnTo>
                    <a:pt x="7674" y="5647"/>
                  </a:lnTo>
                  <a:lnTo>
                    <a:pt x="7833" y="5329"/>
                  </a:lnTo>
                  <a:lnTo>
                    <a:pt x="8071" y="4653"/>
                  </a:lnTo>
                  <a:lnTo>
                    <a:pt x="8230" y="4056"/>
                  </a:lnTo>
                  <a:lnTo>
                    <a:pt x="8310" y="3500"/>
                  </a:lnTo>
                  <a:lnTo>
                    <a:pt x="8310" y="3500"/>
                  </a:lnTo>
                  <a:lnTo>
                    <a:pt x="7992" y="3420"/>
                  </a:lnTo>
                  <a:lnTo>
                    <a:pt x="7714" y="3221"/>
                  </a:lnTo>
                  <a:lnTo>
                    <a:pt x="7435" y="3023"/>
                  </a:lnTo>
                  <a:lnTo>
                    <a:pt x="7157" y="2744"/>
                  </a:lnTo>
                  <a:lnTo>
                    <a:pt x="6401" y="1631"/>
                  </a:lnTo>
                  <a:lnTo>
                    <a:pt x="6401" y="1631"/>
                  </a:lnTo>
                  <a:lnTo>
                    <a:pt x="6203" y="1273"/>
                  </a:lnTo>
                  <a:lnTo>
                    <a:pt x="6083" y="915"/>
                  </a:lnTo>
                  <a:lnTo>
                    <a:pt x="6044" y="558"/>
                  </a:lnTo>
                  <a:lnTo>
                    <a:pt x="6083" y="200"/>
                  </a:lnTo>
                  <a:lnTo>
                    <a:pt x="6083" y="200"/>
                  </a:lnTo>
                  <a:lnTo>
                    <a:pt x="5407" y="81"/>
                  </a:lnTo>
                  <a:lnTo>
                    <a:pt x="4970" y="1"/>
                  </a:lnTo>
                  <a:lnTo>
                    <a:pt x="4533" y="1"/>
                  </a:lnTo>
                </a:path>
              </a:pathLst>
            </a:custGeom>
            <a:solidFill>
              <a:schemeClr val="accent5"/>
            </a:solidFill>
            <a:ln>
              <a:noFill/>
            </a:ln>
          </p:spPr>
          <p:style>
            <a:lnRef idx="0"/>
            <a:fillRef idx="0"/>
            <a:effectRef idx="0"/>
            <a:fontRef idx="minor"/>
          </p:style>
        </p:sp>
        <p:sp>
          <p:nvSpPr>
            <p:cNvPr id="5" name="CustomShape 4"/>
            <p:cNvSpPr/>
            <p:nvPr/>
          </p:nvSpPr>
          <p:spPr>
            <a:xfrm rot="10600200">
              <a:off x="582480" y="820800"/>
              <a:ext cx="338760" cy="288360"/>
            </a:xfrm>
            <a:custGeom>
              <a:avLst/>
              <a:gdLst/>
              <a:ahLst/>
              <a:rect l="l" t="t" r="r" b="b"/>
              <a:pathLst>
                <a:path w="13599" h="11571">
                  <a:moveTo>
                    <a:pt x="9106" y="1989"/>
                  </a:moveTo>
                  <a:lnTo>
                    <a:pt x="9225" y="2068"/>
                  </a:lnTo>
                  <a:lnTo>
                    <a:pt x="9344" y="2148"/>
                  </a:lnTo>
                  <a:lnTo>
                    <a:pt x="9424" y="2227"/>
                  </a:lnTo>
                  <a:lnTo>
                    <a:pt x="9543" y="2466"/>
                  </a:lnTo>
                  <a:lnTo>
                    <a:pt x="9543" y="2665"/>
                  </a:lnTo>
                  <a:lnTo>
                    <a:pt x="9463" y="2863"/>
                  </a:lnTo>
                  <a:lnTo>
                    <a:pt x="9304" y="3022"/>
                  </a:lnTo>
                  <a:lnTo>
                    <a:pt x="9145" y="3102"/>
                  </a:lnTo>
                  <a:lnTo>
                    <a:pt x="8986" y="3142"/>
                  </a:lnTo>
                  <a:lnTo>
                    <a:pt x="8827" y="3142"/>
                  </a:lnTo>
                  <a:lnTo>
                    <a:pt x="8708" y="3102"/>
                  </a:lnTo>
                  <a:lnTo>
                    <a:pt x="8589" y="3022"/>
                  </a:lnTo>
                  <a:lnTo>
                    <a:pt x="8509" y="2903"/>
                  </a:lnTo>
                  <a:lnTo>
                    <a:pt x="8390" y="2704"/>
                  </a:lnTo>
                  <a:lnTo>
                    <a:pt x="8390" y="2466"/>
                  </a:lnTo>
                  <a:lnTo>
                    <a:pt x="8469" y="2267"/>
                  </a:lnTo>
                  <a:lnTo>
                    <a:pt x="8628" y="2108"/>
                  </a:lnTo>
                  <a:lnTo>
                    <a:pt x="8787" y="2028"/>
                  </a:lnTo>
                  <a:lnTo>
                    <a:pt x="8946" y="1989"/>
                  </a:lnTo>
                  <a:close/>
                  <a:moveTo>
                    <a:pt x="5567" y="4891"/>
                  </a:moveTo>
                  <a:lnTo>
                    <a:pt x="5805" y="4931"/>
                  </a:lnTo>
                  <a:lnTo>
                    <a:pt x="6322" y="5090"/>
                  </a:lnTo>
                  <a:lnTo>
                    <a:pt x="6640" y="5249"/>
                  </a:lnTo>
                  <a:lnTo>
                    <a:pt x="6959" y="5448"/>
                  </a:lnTo>
                  <a:lnTo>
                    <a:pt x="7277" y="5686"/>
                  </a:lnTo>
                  <a:lnTo>
                    <a:pt x="7595" y="5965"/>
                  </a:lnTo>
                  <a:lnTo>
                    <a:pt x="7475" y="6283"/>
                  </a:lnTo>
                  <a:lnTo>
                    <a:pt x="7316" y="6601"/>
                  </a:lnTo>
                  <a:lnTo>
                    <a:pt x="7078" y="6958"/>
                  </a:lnTo>
                  <a:lnTo>
                    <a:pt x="6760" y="7356"/>
                  </a:lnTo>
                  <a:lnTo>
                    <a:pt x="6362" y="7793"/>
                  </a:lnTo>
                  <a:lnTo>
                    <a:pt x="6124" y="7952"/>
                  </a:lnTo>
                  <a:lnTo>
                    <a:pt x="5845" y="8151"/>
                  </a:lnTo>
                  <a:lnTo>
                    <a:pt x="5567" y="8310"/>
                  </a:lnTo>
                  <a:lnTo>
                    <a:pt x="5249" y="8430"/>
                  </a:lnTo>
                  <a:lnTo>
                    <a:pt x="5169" y="8231"/>
                  </a:lnTo>
                  <a:lnTo>
                    <a:pt x="5090" y="7913"/>
                  </a:lnTo>
                  <a:lnTo>
                    <a:pt x="5050" y="7555"/>
                  </a:lnTo>
                  <a:lnTo>
                    <a:pt x="5050" y="7038"/>
                  </a:lnTo>
                  <a:lnTo>
                    <a:pt x="5130" y="6442"/>
                  </a:lnTo>
                  <a:lnTo>
                    <a:pt x="5289" y="5726"/>
                  </a:lnTo>
                  <a:lnTo>
                    <a:pt x="5408" y="5328"/>
                  </a:lnTo>
                  <a:lnTo>
                    <a:pt x="5567" y="4891"/>
                  </a:lnTo>
                  <a:close/>
                  <a:moveTo>
                    <a:pt x="11730" y="1"/>
                  </a:moveTo>
                  <a:lnTo>
                    <a:pt x="11093" y="40"/>
                  </a:lnTo>
                  <a:lnTo>
                    <a:pt x="10497" y="120"/>
                  </a:lnTo>
                  <a:lnTo>
                    <a:pt x="9861" y="239"/>
                  </a:lnTo>
                  <a:lnTo>
                    <a:pt x="9304" y="358"/>
                  </a:lnTo>
                  <a:lnTo>
                    <a:pt x="8748" y="478"/>
                  </a:lnTo>
                  <a:lnTo>
                    <a:pt x="8191" y="677"/>
                  </a:lnTo>
                  <a:lnTo>
                    <a:pt x="7674" y="836"/>
                  </a:lnTo>
                  <a:lnTo>
                    <a:pt x="7197" y="1034"/>
                  </a:lnTo>
                  <a:lnTo>
                    <a:pt x="6243" y="1511"/>
                  </a:lnTo>
                  <a:lnTo>
                    <a:pt x="5368" y="2028"/>
                  </a:lnTo>
                  <a:lnTo>
                    <a:pt x="4533" y="2625"/>
                  </a:lnTo>
                  <a:lnTo>
                    <a:pt x="3818" y="3221"/>
                  </a:lnTo>
                  <a:lnTo>
                    <a:pt x="3142" y="3857"/>
                  </a:lnTo>
                  <a:lnTo>
                    <a:pt x="2545" y="4493"/>
                  </a:lnTo>
                  <a:lnTo>
                    <a:pt x="1989" y="5130"/>
                  </a:lnTo>
                  <a:lnTo>
                    <a:pt x="1511" y="5726"/>
                  </a:lnTo>
                  <a:lnTo>
                    <a:pt x="1114" y="6322"/>
                  </a:lnTo>
                  <a:lnTo>
                    <a:pt x="756" y="6879"/>
                  </a:lnTo>
                  <a:lnTo>
                    <a:pt x="199" y="7833"/>
                  </a:lnTo>
                  <a:lnTo>
                    <a:pt x="120" y="8032"/>
                  </a:lnTo>
                  <a:lnTo>
                    <a:pt x="40" y="8231"/>
                  </a:lnTo>
                  <a:lnTo>
                    <a:pt x="1" y="8589"/>
                  </a:lnTo>
                  <a:lnTo>
                    <a:pt x="40" y="8946"/>
                  </a:lnTo>
                  <a:lnTo>
                    <a:pt x="160" y="9304"/>
                  </a:lnTo>
                  <a:lnTo>
                    <a:pt x="358" y="9662"/>
                  </a:lnTo>
                  <a:lnTo>
                    <a:pt x="1114" y="10775"/>
                  </a:lnTo>
                  <a:lnTo>
                    <a:pt x="1392" y="11054"/>
                  </a:lnTo>
                  <a:lnTo>
                    <a:pt x="1671" y="11252"/>
                  </a:lnTo>
                  <a:lnTo>
                    <a:pt x="1949" y="11451"/>
                  </a:lnTo>
                  <a:lnTo>
                    <a:pt x="2267" y="11531"/>
                  </a:lnTo>
                  <a:lnTo>
                    <a:pt x="2585" y="11571"/>
                  </a:lnTo>
                  <a:lnTo>
                    <a:pt x="2784" y="11531"/>
                  </a:lnTo>
                  <a:lnTo>
                    <a:pt x="2983" y="11491"/>
                  </a:lnTo>
                  <a:lnTo>
                    <a:pt x="4136" y="11133"/>
                  </a:lnTo>
                  <a:lnTo>
                    <a:pt x="4812" y="10895"/>
                  </a:lnTo>
                  <a:lnTo>
                    <a:pt x="5527" y="10577"/>
                  </a:lnTo>
                  <a:lnTo>
                    <a:pt x="6283" y="10258"/>
                  </a:lnTo>
                  <a:lnTo>
                    <a:pt x="7078" y="9861"/>
                  </a:lnTo>
                  <a:lnTo>
                    <a:pt x="7873" y="9384"/>
                  </a:lnTo>
                  <a:lnTo>
                    <a:pt x="8668" y="8867"/>
                  </a:lnTo>
                  <a:lnTo>
                    <a:pt x="9424" y="8310"/>
                  </a:lnTo>
                  <a:lnTo>
                    <a:pt x="10219" y="7634"/>
                  </a:lnTo>
                  <a:lnTo>
                    <a:pt x="10934" y="6958"/>
                  </a:lnTo>
                  <a:lnTo>
                    <a:pt x="11610" y="6163"/>
                  </a:lnTo>
                  <a:lnTo>
                    <a:pt x="11928" y="5766"/>
                  </a:lnTo>
                  <a:lnTo>
                    <a:pt x="12207" y="5328"/>
                  </a:lnTo>
                  <a:lnTo>
                    <a:pt x="12485" y="4851"/>
                  </a:lnTo>
                  <a:lnTo>
                    <a:pt x="12763" y="4374"/>
                  </a:lnTo>
                  <a:lnTo>
                    <a:pt x="13002" y="3897"/>
                  </a:lnTo>
                  <a:lnTo>
                    <a:pt x="13201" y="3380"/>
                  </a:lnTo>
                  <a:lnTo>
                    <a:pt x="13400" y="2863"/>
                  </a:lnTo>
                  <a:lnTo>
                    <a:pt x="13559" y="2307"/>
                  </a:lnTo>
                  <a:lnTo>
                    <a:pt x="13598" y="2108"/>
                  </a:lnTo>
                  <a:lnTo>
                    <a:pt x="13598" y="1909"/>
                  </a:lnTo>
                  <a:lnTo>
                    <a:pt x="13598" y="1671"/>
                  </a:lnTo>
                  <a:lnTo>
                    <a:pt x="13559" y="1472"/>
                  </a:lnTo>
                  <a:lnTo>
                    <a:pt x="13439" y="1114"/>
                  </a:lnTo>
                  <a:lnTo>
                    <a:pt x="13201" y="756"/>
                  </a:lnTo>
                  <a:lnTo>
                    <a:pt x="12922" y="438"/>
                  </a:lnTo>
                  <a:lnTo>
                    <a:pt x="12604" y="199"/>
                  </a:lnTo>
                  <a:lnTo>
                    <a:pt x="12406" y="120"/>
                  </a:lnTo>
                  <a:lnTo>
                    <a:pt x="12207" y="80"/>
                  </a:lnTo>
                  <a:lnTo>
                    <a:pt x="12008" y="40"/>
                  </a:lnTo>
                  <a:lnTo>
                    <a:pt x="11809" y="1"/>
                  </a:lnTo>
                  <a:close/>
                </a:path>
              </a:pathLst>
            </a:custGeom>
            <a:solidFill>
              <a:schemeClr val="dk1"/>
            </a:solidFill>
            <a:ln>
              <a:noFill/>
            </a:ln>
          </p:spPr>
          <p:style>
            <a:lnRef idx="0"/>
            <a:fillRef idx="0"/>
            <a:effectRef idx="0"/>
            <a:fontRef idx="minor"/>
          </p:style>
        </p:sp>
        <p:sp>
          <p:nvSpPr>
            <p:cNvPr id="6" name="CustomShape 5"/>
            <p:cNvSpPr/>
            <p:nvPr/>
          </p:nvSpPr>
          <p:spPr>
            <a:xfrm rot="10600200">
              <a:off x="731520" y="898920"/>
              <a:ext cx="62640" cy="87480"/>
            </a:xfrm>
            <a:custGeom>
              <a:avLst/>
              <a:gdLst/>
              <a:ahLst/>
              <a:rect l="l" t="t" r="r" b="b"/>
              <a:pathLst>
                <a:path w="2545" h="3539">
                  <a:moveTo>
                    <a:pt x="199" y="3539"/>
                  </a:moveTo>
                  <a:lnTo>
                    <a:pt x="199" y="3539"/>
                  </a:lnTo>
                  <a:lnTo>
                    <a:pt x="119" y="3340"/>
                  </a:lnTo>
                  <a:lnTo>
                    <a:pt x="40" y="3022"/>
                  </a:lnTo>
                  <a:lnTo>
                    <a:pt x="0" y="2664"/>
                  </a:lnTo>
                  <a:lnTo>
                    <a:pt x="0" y="2147"/>
                  </a:lnTo>
                  <a:lnTo>
                    <a:pt x="80" y="1551"/>
                  </a:lnTo>
                  <a:lnTo>
                    <a:pt x="239" y="835"/>
                  </a:lnTo>
                  <a:lnTo>
                    <a:pt x="358" y="437"/>
                  </a:lnTo>
                  <a:lnTo>
                    <a:pt x="517" y="0"/>
                  </a:lnTo>
                  <a:lnTo>
                    <a:pt x="517" y="0"/>
                  </a:lnTo>
                  <a:lnTo>
                    <a:pt x="755" y="40"/>
                  </a:lnTo>
                  <a:lnTo>
                    <a:pt x="1272" y="199"/>
                  </a:lnTo>
                  <a:lnTo>
                    <a:pt x="1590" y="358"/>
                  </a:lnTo>
                  <a:lnTo>
                    <a:pt x="1909" y="557"/>
                  </a:lnTo>
                  <a:lnTo>
                    <a:pt x="2227" y="795"/>
                  </a:lnTo>
                  <a:lnTo>
                    <a:pt x="2545" y="1074"/>
                  </a:lnTo>
                  <a:lnTo>
                    <a:pt x="2545" y="1074"/>
                  </a:lnTo>
                  <a:lnTo>
                    <a:pt x="2425" y="1392"/>
                  </a:lnTo>
                  <a:lnTo>
                    <a:pt x="2266" y="1710"/>
                  </a:lnTo>
                  <a:lnTo>
                    <a:pt x="2028" y="2067"/>
                  </a:lnTo>
                  <a:lnTo>
                    <a:pt x="1710" y="2465"/>
                  </a:lnTo>
                  <a:lnTo>
                    <a:pt x="1312" y="2902"/>
                  </a:lnTo>
                  <a:lnTo>
                    <a:pt x="1074" y="3061"/>
                  </a:lnTo>
                  <a:lnTo>
                    <a:pt x="795" y="3260"/>
                  </a:lnTo>
                  <a:lnTo>
                    <a:pt x="517" y="3419"/>
                  </a:lnTo>
                  <a:lnTo>
                    <a:pt x="199" y="3539"/>
                  </a:lnTo>
                </a:path>
              </a:pathLst>
            </a:custGeom>
            <a:solidFill>
              <a:schemeClr val="dk1"/>
            </a:solidFill>
            <a:ln>
              <a:noFill/>
            </a:ln>
          </p:spPr>
          <p:style>
            <a:lnRef idx="0"/>
            <a:fillRef idx="0"/>
            <a:effectRef idx="0"/>
            <a:fontRef idx="minor"/>
          </p:style>
        </p:sp>
        <p:sp>
          <p:nvSpPr>
            <p:cNvPr id="7" name="CustomShape 6"/>
            <p:cNvSpPr/>
            <p:nvPr/>
          </p:nvSpPr>
          <p:spPr>
            <a:xfrm rot="10600200">
              <a:off x="687960" y="1034640"/>
              <a:ext cx="27720" cy="27720"/>
            </a:xfrm>
            <a:custGeom>
              <a:avLst/>
              <a:gdLst/>
              <a:ahLst/>
              <a:rect l="l" t="t" r="r" b="b"/>
              <a:pathLst>
                <a:path w="1154" h="1154">
                  <a:moveTo>
                    <a:pt x="597" y="1154"/>
                  </a:moveTo>
                  <a:lnTo>
                    <a:pt x="597" y="1154"/>
                  </a:lnTo>
                  <a:lnTo>
                    <a:pt x="438" y="1154"/>
                  </a:lnTo>
                  <a:lnTo>
                    <a:pt x="319" y="1114"/>
                  </a:lnTo>
                  <a:lnTo>
                    <a:pt x="200" y="1034"/>
                  </a:lnTo>
                  <a:lnTo>
                    <a:pt x="120" y="915"/>
                  </a:lnTo>
                  <a:lnTo>
                    <a:pt x="120" y="915"/>
                  </a:lnTo>
                  <a:lnTo>
                    <a:pt x="1" y="716"/>
                  </a:lnTo>
                  <a:lnTo>
                    <a:pt x="1" y="478"/>
                  </a:lnTo>
                  <a:lnTo>
                    <a:pt x="80" y="279"/>
                  </a:lnTo>
                  <a:lnTo>
                    <a:pt x="239" y="120"/>
                  </a:lnTo>
                  <a:lnTo>
                    <a:pt x="239" y="120"/>
                  </a:lnTo>
                  <a:lnTo>
                    <a:pt x="398" y="40"/>
                  </a:lnTo>
                  <a:lnTo>
                    <a:pt x="557" y="1"/>
                  </a:lnTo>
                  <a:lnTo>
                    <a:pt x="557" y="1"/>
                  </a:lnTo>
                  <a:lnTo>
                    <a:pt x="717" y="1"/>
                  </a:lnTo>
                  <a:lnTo>
                    <a:pt x="836" y="80"/>
                  </a:lnTo>
                  <a:lnTo>
                    <a:pt x="955" y="160"/>
                  </a:lnTo>
                  <a:lnTo>
                    <a:pt x="1035" y="239"/>
                  </a:lnTo>
                  <a:lnTo>
                    <a:pt x="1035" y="239"/>
                  </a:lnTo>
                  <a:lnTo>
                    <a:pt x="1154" y="478"/>
                  </a:lnTo>
                  <a:lnTo>
                    <a:pt x="1154" y="677"/>
                  </a:lnTo>
                  <a:lnTo>
                    <a:pt x="1074" y="875"/>
                  </a:lnTo>
                  <a:lnTo>
                    <a:pt x="915" y="1034"/>
                  </a:lnTo>
                  <a:lnTo>
                    <a:pt x="915" y="1034"/>
                  </a:lnTo>
                  <a:lnTo>
                    <a:pt x="756" y="1114"/>
                  </a:lnTo>
                  <a:lnTo>
                    <a:pt x="597" y="1154"/>
                  </a:lnTo>
                </a:path>
              </a:pathLst>
            </a:custGeom>
            <a:solidFill>
              <a:schemeClr val="dk1"/>
            </a:solidFill>
            <a:ln>
              <a:noFill/>
            </a:ln>
          </p:spPr>
          <p:style>
            <a:lnRef idx="0"/>
            <a:fillRef idx="0"/>
            <a:effectRef idx="0"/>
            <a:fontRef idx="minor"/>
          </p:style>
        </p:sp>
        <p:sp>
          <p:nvSpPr>
            <p:cNvPr id="8" name="CustomShape 7"/>
            <p:cNvSpPr/>
            <p:nvPr/>
          </p:nvSpPr>
          <p:spPr>
            <a:xfrm rot="10600200">
              <a:off x="582480" y="820800"/>
              <a:ext cx="338760" cy="288360"/>
            </a:xfrm>
            <a:custGeom>
              <a:avLst/>
              <a:gdLst/>
              <a:ahLst/>
              <a:rect l="l" t="t" r="r" b="b"/>
              <a:pathLst>
                <a:path w="13599" h="11571">
                  <a:moveTo>
                    <a:pt x="11809" y="1"/>
                  </a:moveTo>
                  <a:lnTo>
                    <a:pt x="11809" y="1"/>
                  </a:lnTo>
                  <a:lnTo>
                    <a:pt x="11730" y="1"/>
                  </a:lnTo>
                  <a:lnTo>
                    <a:pt x="11730" y="1"/>
                  </a:lnTo>
                  <a:lnTo>
                    <a:pt x="11093" y="40"/>
                  </a:lnTo>
                  <a:lnTo>
                    <a:pt x="10497" y="120"/>
                  </a:lnTo>
                  <a:lnTo>
                    <a:pt x="9861" y="239"/>
                  </a:lnTo>
                  <a:lnTo>
                    <a:pt x="9304" y="358"/>
                  </a:lnTo>
                  <a:lnTo>
                    <a:pt x="8748" y="478"/>
                  </a:lnTo>
                  <a:lnTo>
                    <a:pt x="8191" y="677"/>
                  </a:lnTo>
                  <a:lnTo>
                    <a:pt x="7674" y="836"/>
                  </a:lnTo>
                  <a:lnTo>
                    <a:pt x="7197" y="1034"/>
                  </a:lnTo>
                  <a:lnTo>
                    <a:pt x="6243" y="1511"/>
                  </a:lnTo>
                  <a:lnTo>
                    <a:pt x="5368" y="2028"/>
                  </a:lnTo>
                  <a:lnTo>
                    <a:pt x="4533" y="2625"/>
                  </a:lnTo>
                  <a:lnTo>
                    <a:pt x="3818" y="3221"/>
                  </a:lnTo>
                  <a:lnTo>
                    <a:pt x="3142" y="3857"/>
                  </a:lnTo>
                  <a:lnTo>
                    <a:pt x="2545" y="4493"/>
                  </a:lnTo>
                  <a:lnTo>
                    <a:pt x="1989" y="5130"/>
                  </a:lnTo>
                  <a:lnTo>
                    <a:pt x="1511" y="5726"/>
                  </a:lnTo>
                  <a:lnTo>
                    <a:pt x="1114" y="6322"/>
                  </a:lnTo>
                  <a:lnTo>
                    <a:pt x="756" y="6879"/>
                  </a:lnTo>
                  <a:lnTo>
                    <a:pt x="199" y="7833"/>
                  </a:lnTo>
                  <a:lnTo>
                    <a:pt x="199" y="7833"/>
                  </a:lnTo>
                  <a:lnTo>
                    <a:pt x="120" y="8032"/>
                  </a:lnTo>
                  <a:lnTo>
                    <a:pt x="40" y="8231"/>
                  </a:lnTo>
                  <a:lnTo>
                    <a:pt x="40" y="8231"/>
                  </a:lnTo>
                  <a:lnTo>
                    <a:pt x="1" y="8589"/>
                  </a:lnTo>
                  <a:lnTo>
                    <a:pt x="40" y="8946"/>
                  </a:lnTo>
                  <a:lnTo>
                    <a:pt x="160" y="9304"/>
                  </a:lnTo>
                  <a:lnTo>
                    <a:pt x="358" y="9662"/>
                  </a:lnTo>
                  <a:lnTo>
                    <a:pt x="1114" y="10775"/>
                  </a:lnTo>
                  <a:lnTo>
                    <a:pt x="1114" y="10775"/>
                  </a:lnTo>
                  <a:lnTo>
                    <a:pt x="1392" y="11054"/>
                  </a:lnTo>
                  <a:lnTo>
                    <a:pt x="1671" y="11252"/>
                  </a:lnTo>
                  <a:lnTo>
                    <a:pt x="1949" y="11451"/>
                  </a:lnTo>
                  <a:lnTo>
                    <a:pt x="2267" y="11531"/>
                  </a:lnTo>
                  <a:lnTo>
                    <a:pt x="2267" y="11531"/>
                  </a:lnTo>
                  <a:lnTo>
                    <a:pt x="2585" y="11571"/>
                  </a:lnTo>
                  <a:lnTo>
                    <a:pt x="2585" y="11571"/>
                  </a:lnTo>
                  <a:lnTo>
                    <a:pt x="2784" y="11531"/>
                  </a:lnTo>
                  <a:lnTo>
                    <a:pt x="2983" y="11491"/>
                  </a:lnTo>
                  <a:lnTo>
                    <a:pt x="2983" y="11491"/>
                  </a:lnTo>
                  <a:lnTo>
                    <a:pt x="4136" y="11133"/>
                  </a:lnTo>
                  <a:lnTo>
                    <a:pt x="4812" y="10895"/>
                  </a:lnTo>
                  <a:lnTo>
                    <a:pt x="5527" y="10577"/>
                  </a:lnTo>
                  <a:lnTo>
                    <a:pt x="6283" y="10258"/>
                  </a:lnTo>
                  <a:lnTo>
                    <a:pt x="7078" y="9861"/>
                  </a:lnTo>
                  <a:lnTo>
                    <a:pt x="7873" y="9384"/>
                  </a:lnTo>
                  <a:lnTo>
                    <a:pt x="8668" y="8867"/>
                  </a:lnTo>
                  <a:lnTo>
                    <a:pt x="9424" y="8310"/>
                  </a:lnTo>
                  <a:lnTo>
                    <a:pt x="10219" y="7634"/>
                  </a:lnTo>
                  <a:lnTo>
                    <a:pt x="10934" y="6958"/>
                  </a:lnTo>
                  <a:lnTo>
                    <a:pt x="11610" y="6163"/>
                  </a:lnTo>
                  <a:lnTo>
                    <a:pt x="11928" y="5766"/>
                  </a:lnTo>
                  <a:lnTo>
                    <a:pt x="12207" y="5328"/>
                  </a:lnTo>
                  <a:lnTo>
                    <a:pt x="12485" y="4851"/>
                  </a:lnTo>
                  <a:lnTo>
                    <a:pt x="12763" y="4374"/>
                  </a:lnTo>
                  <a:lnTo>
                    <a:pt x="13002" y="3897"/>
                  </a:lnTo>
                  <a:lnTo>
                    <a:pt x="13201" y="3380"/>
                  </a:lnTo>
                  <a:lnTo>
                    <a:pt x="13400" y="2863"/>
                  </a:lnTo>
                  <a:lnTo>
                    <a:pt x="13559" y="2307"/>
                  </a:lnTo>
                  <a:lnTo>
                    <a:pt x="13559" y="2307"/>
                  </a:lnTo>
                  <a:lnTo>
                    <a:pt x="13598" y="2108"/>
                  </a:lnTo>
                  <a:lnTo>
                    <a:pt x="13598" y="1909"/>
                  </a:lnTo>
                  <a:lnTo>
                    <a:pt x="13598" y="1671"/>
                  </a:lnTo>
                  <a:lnTo>
                    <a:pt x="13559" y="1472"/>
                  </a:lnTo>
                  <a:lnTo>
                    <a:pt x="13439" y="1114"/>
                  </a:lnTo>
                  <a:lnTo>
                    <a:pt x="13201" y="756"/>
                  </a:lnTo>
                  <a:lnTo>
                    <a:pt x="12922" y="438"/>
                  </a:lnTo>
                  <a:lnTo>
                    <a:pt x="12604" y="199"/>
                  </a:lnTo>
                  <a:lnTo>
                    <a:pt x="12406" y="120"/>
                  </a:lnTo>
                  <a:lnTo>
                    <a:pt x="12207" y="80"/>
                  </a:lnTo>
                  <a:lnTo>
                    <a:pt x="12008" y="40"/>
                  </a:lnTo>
                  <a:lnTo>
                    <a:pt x="11809" y="1"/>
                  </a:lnTo>
                </a:path>
              </a:pathLst>
            </a:custGeom>
            <a:solidFill>
              <a:schemeClr val="dk1"/>
            </a:solidFill>
            <a:ln>
              <a:noFill/>
            </a:ln>
          </p:spPr>
          <p:style>
            <a:lnRef idx="0"/>
            <a:fillRef idx="0"/>
            <a:effectRef idx="0"/>
            <a:fontRef idx="minor"/>
          </p:style>
        </p:sp>
        <p:sp>
          <p:nvSpPr>
            <p:cNvPr id="9" name="CustomShape 8"/>
            <p:cNvSpPr/>
            <p:nvPr/>
          </p:nvSpPr>
          <p:spPr>
            <a:xfrm rot="10600200">
              <a:off x="687960" y="1034640"/>
              <a:ext cx="27720" cy="27720"/>
            </a:xfrm>
            <a:custGeom>
              <a:avLst/>
              <a:gdLst/>
              <a:ahLst/>
              <a:rect l="l" t="t" r="r" b="b"/>
              <a:pathLst>
                <a:path w="1154" h="1154">
                  <a:moveTo>
                    <a:pt x="557" y="1"/>
                  </a:moveTo>
                  <a:lnTo>
                    <a:pt x="398" y="40"/>
                  </a:lnTo>
                  <a:lnTo>
                    <a:pt x="239" y="120"/>
                  </a:lnTo>
                  <a:lnTo>
                    <a:pt x="80" y="279"/>
                  </a:lnTo>
                  <a:lnTo>
                    <a:pt x="1" y="478"/>
                  </a:lnTo>
                  <a:lnTo>
                    <a:pt x="1" y="716"/>
                  </a:lnTo>
                  <a:lnTo>
                    <a:pt x="120" y="915"/>
                  </a:lnTo>
                  <a:lnTo>
                    <a:pt x="200" y="1034"/>
                  </a:lnTo>
                  <a:lnTo>
                    <a:pt x="319" y="1114"/>
                  </a:lnTo>
                  <a:lnTo>
                    <a:pt x="438" y="1154"/>
                  </a:lnTo>
                  <a:lnTo>
                    <a:pt x="597" y="1154"/>
                  </a:lnTo>
                  <a:lnTo>
                    <a:pt x="756" y="1114"/>
                  </a:lnTo>
                  <a:lnTo>
                    <a:pt x="915" y="1034"/>
                  </a:lnTo>
                  <a:lnTo>
                    <a:pt x="1074" y="875"/>
                  </a:lnTo>
                  <a:lnTo>
                    <a:pt x="1154" y="677"/>
                  </a:lnTo>
                  <a:lnTo>
                    <a:pt x="1154" y="478"/>
                  </a:lnTo>
                  <a:lnTo>
                    <a:pt x="1035" y="239"/>
                  </a:lnTo>
                  <a:lnTo>
                    <a:pt x="955" y="160"/>
                  </a:lnTo>
                  <a:lnTo>
                    <a:pt x="836" y="80"/>
                  </a:lnTo>
                  <a:lnTo>
                    <a:pt x="717" y="1"/>
                  </a:lnTo>
                  <a:close/>
                </a:path>
              </a:pathLst>
            </a:custGeom>
            <a:solidFill>
              <a:schemeClr val="dk2"/>
            </a:solidFill>
            <a:ln>
              <a:noFill/>
            </a:ln>
          </p:spPr>
          <p:style>
            <a:lnRef idx="0"/>
            <a:fillRef idx="0"/>
            <a:effectRef idx="0"/>
            <a:fontRef idx="minor"/>
          </p:style>
        </p:sp>
        <p:sp>
          <p:nvSpPr>
            <p:cNvPr id="10" name="CustomShape 9"/>
            <p:cNvSpPr/>
            <p:nvPr/>
          </p:nvSpPr>
          <p:spPr>
            <a:xfrm rot="10600200">
              <a:off x="731520" y="898920"/>
              <a:ext cx="62640" cy="87480"/>
            </a:xfrm>
            <a:custGeom>
              <a:avLst/>
              <a:gdLst/>
              <a:ahLst/>
              <a:rect l="l" t="t" r="r" b="b"/>
              <a:pathLst>
                <a:path w="2545" h="3539">
                  <a:moveTo>
                    <a:pt x="517" y="0"/>
                  </a:moveTo>
                  <a:lnTo>
                    <a:pt x="358" y="437"/>
                  </a:lnTo>
                  <a:lnTo>
                    <a:pt x="239" y="835"/>
                  </a:lnTo>
                  <a:lnTo>
                    <a:pt x="80" y="1551"/>
                  </a:lnTo>
                  <a:lnTo>
                    <a:pt x="0" y="2147"/>
                  </a:lnTo>
                  <a:lnTo>
                    <a:pt x="0" y="2664"/>
                  </a:lnTo>
                  <a:lnTo>
                    <a:pt x="40" y="3022"/>
                  </a:lnTo>
                  <a:lnTo>
                    <a:pt x="119" y="3340"/>
                  </a:lnTo>
                  <a:lnTo>
                    <a:pt x="199" y="3539"/>
                  </a:lnTo>
                  <a:lnTo>
                    <a:pt x="517" y="3419"/>
                  </a:lnTo>
                  <a:lnTo>
                    <a:pt x="795" y="3260"/>
                  </a:lnTo>
                  <a:lnTo>
                    <a:pt x="1074" y="3061"/>
                  </a:lnTo>
                  <a:lnTo>
                    <a:pt x="1312" y="2902"/>
                  </a:lnTo>
                  <a:lnTo>
                    <a:pt x="1710" y="2465"/>
                  </a:lnTo>
                  <a:lnTo>
                    <a:pt x="2028" y="2067"/>
                  </a:lnTo>
                  <a:lnTo>
                    <a:pt x="2266" y="1710"/>
                  </a:lnTo>
                  <a:lnTo>
                    <a:pt x="2425" y="1392"/>
                  </a:lnTo>
                  <a:lnTo>
                    <a:pt x="2545" y="1074"/>
                  </a:lnTo>
                  <a:lnTo>
                    <a:pt x="2227" y="795"/>
                  </a:lnTo>
                  <a:lnTo>
                    <a:pt x="1909" y="557"/>
                  </a:lnTo>
                  <a:lnTo>
                    <a:pt x="1590" y="358"/>
                  </a:lnTo>
                  <a:lnTo>
                    <a:pt x="1272" y="199"/>
                  </a:lnTo>
                  <a:lnTo>
                    <a:pt x="755" y="40"/>
                  </a:lnTo>
                  <a:lnTo>
                    <a:pt x="517" y="0"/>
                  </a:lnTo>
                  <a:close/>
                </a:path>
              </a:pathLst>
            </a:custGeom>
            <a:solidFill>
              <a:schemeClr val="accent5"/>
            </a:solidFill>
            <a:ln>
              <a:noFill/>
            </a:ln>
          </p:spPr>
          <p:style>
            <a:lnRef idx="0"/>
            <a:fillRef idx="0"/>
            <a:effectRef idx="0"/>
            <a:fontRef idx="minor"/>
          </p:style>
        </p:sp>
        <p:sp>
          <p:nvSpPr>
            <p:cNvPr id="11" name="CustomShape 10"/>
            <p:cNvSpPr/>
            <p:nvPr/>
          </p:nvSpPr>
          <p:spPr>
            <a:xfrm rot="10600200">
              <a:off x="548640" y="589680"/>
              <a:ext cx="165960" cy="167040"/>
            </a:xfrm>
            <a:custGeom>
              <a:avLst/>
              <a:gdLst/>
              <a:ahLst/>
              <a:rect l="l" t="t" r="r" b="b"/>
              <a:pathLst>
                <a:path w="6681" h="6721">
                  <a:moveTo>
                    <a:pt x="4176" y="1"/>
                  </a:moveTo>
                  <a:lnTo>
                    <a:pt x="3738" y="41"/>
                  </a:lnTo>
                  <a:lnTo>
                    <a:pt x="3261" y="80"/>
                  </a:lnTo>
                  <a:lnTo>
                    <a:pt x="2744" y="200"/>
                  </a:lnTo>
                  <a:lnTo>
                    <a:pt x="2188" y="438"/>
                  </a:lnTo>
                  <a:lnTo>
                    <a:pt x="1591" y="717"/>
                  </a:lnTo>
                  <a:lnTo>
                    <a:pt x="1313" y="915"/>
                  </a:lnTo>
                  <a:lnTo>
                    <a:pt x="1035" y="1114"/>
                  </a:lnTo>
                  <a:lnTo>
                    <a:pt x="756" y="1353"/>
                  </a:lnTo>
                  <a:lnTo>
                    <a:pt x="478" y="1631"/>
                  </a:lnTo>
                  <a:lnTo>
                    <a:pt x="239" y="1949"/>
                  </a:lnTo>
                  <a:lnTo>
                    <a:pt x="1" y="2307"/>
                  </a:lnTo>
                  <a:lnTo>
                    <a:pt x="80" y="2386"/>
                  </a:lnTo>
                  <a:lnTo>
                    <a:pt x="438" y="2546"/>
                  </a:lnTo>
                  <a:lnTo>
                    <a:pt x="717" y="2625"/>
                  </a:lnTo>
                  <a:lnTo>
                    <a:pt x="1035" y="2665"/>
                  </a:lnTo>
                  <a:lnTo>
                    <a:pt x="1392" y="2744"/>
                  </a:lnTo>
                  <a:lnTo>
                    <a:pt x="1830" y="2744"/>
                  </a:lnTo>
                  <a:lnTo>
                    <a:pt x="2386" y="2705"/>
                  </a:lnTo>
                  <a:lnTo>
                    <a:pt x="3062" y="2585"/>
                  </a:lnTo>
                  <a:lnTo>
                    <a:pt x="3818" y="2386"/>
                  </a:lnTo>
                  <a:lnTo>
                    <a:pt x="4613" y="2068"/>
                  </a:lnTo>
                  <a:lnTo>
                    <a:pt x="4414" y="2625"/>
                  </a:lnTo>
                  <a:lnTo>
                    <a:pt x="4255" y="3142"/>
                  </a:lnTo>
                  <a:lnTo>
                    <a:pt x="4136" y="3619"/>
                  </a:lnTo>
                  <a:lnTo>
                    <a:pt x="4056" y="4056"/>
                  </a:lnTo>
                  <a:lnTo>
                    <a:pt x="4017" y="4494"/>
                  </a:lnTo>
                  <a:lnTo>
                    <a:pt x="4017" y="4852"/>
                  </a:lnTo>
                  <a:lnTo>
                    <a:pt x="4056" y="5209"/>
                  </a:lnTo>
                  <a:lnTo>
                    <a:pt x="4096" y="5527"/>
                  </a:lnTo>
                  <a:lnTo>
                    <a:pt x="4215" y="6044"/>
                  </a:lnTo>
                  <a:lnTo>
                    <a:pt x="4374" y="6402"/>
                  </a:lnTo>
                  <a:lnTo>
                    <a:pt x="4454" y="6641"/>
                  </a:lnTo>
                  <a:lnTo>
                    <a:pt x="4533" y="6720"/>
                  </a:lnTo>
                  <a:lnTo>
                    <a:pt x="4891" y="6442"/>
                  </a:lnTo>
                  <a:lnTo>
                    <a:pt x="5209" y="6124"/>
                  </a:lnTo>
                  <a:lnTo>
                    <a:pt x="5488" y="5846"/>
                  </a:lnTo>
                  <a:lnTo>
                    <a:pt x="5726" y="5527"/>
                  </a:lnTo>
                  <a:lnTo>
                    <a:pt x="5925" y="5249"/>
                  </a:lnTo>
                  <a:lnTo>
                    <a:pt x="6124" y="4931"/>
                  </a:lnTo>
                  <a:lnTo>
                    <a:pt x="6283" y="4613"/>
                  </a:lnTo>
                  <a:lnTo>
                    <a:pt x="6402" y="4335"/>
                  </a:lnTo>
                  <a:lnTo>
                    <a:pt x="6561" y="3738"/>
                  </a:lnTo>
                  <a:lnTo>
                    <a:pt x="6641" y="3182"/>
                  </a:lnTo>
                  <a:lnTo>
                    <a:pt x="6680" y="2665"/>
                  </a:lnTo>
                  <a:lnTo>
                    <a:pt x="6680" y="2227"/>
                  </a:lnTo>
                  <a:lnTo>
                    <a:pt x="6402" y="2227"/>
                  </a:lnTo>
                  <a:lnTo>
                    <a:pt x="6164" y="2148"/>
                  </a:lnTo>
                  <a:lnTo>
                    <a:pt x="5885" y="1989"/>
                  </a:lnTo>
                  <a:lnTo>
                    <a:pt x="5647" y="1830"/>
                  </a:lnTo>
                  <a:lnTo>
                    <a:pt x="4891" y="1074"/>
                  </a:lnTo>
                  <a:lnTo>
                    <a:pt x="4693" y="836"/>
                  </a:lnTo>
                  <a:lnTo>
                    <a:pt x="4573" y="597"/>
                  </a:lnTo>
                  <a:lnTo>
                    <a:pt x="4454" y="279"/>
                  </a:lnTo>
                  <a:lnTo>
                    <a:pt x="4454" y="1"/>
                  </a:lnTo>
                  <a:close/>
                </a:path>
              </a:pathLst>
            </a:custGeom>
            <a:solidFill>
              <a:schemeClr val="accent5"/>
            </a:solidFill>
            <a:ln>
              <a:noFill/>
            </a:ln>
          </p:spPr>
          <p:style>
            <a:lnRef idx="0"/>
            <a:fillRef idx="0"/>
            <a:effectRef idx="0"/>
            <a:fontRef idx="minor"/>
          </p:style>
        </p:sp>
        <p:sp>
          <p:nvSpPr>
            <p:cNvPr id="12" name="CustomShape 11"/>
            <p:cNvSpPr/>
            <p:nvPr/>
          </p:nvSpPr>
          <p:spPr>
            <a:xfrm rot="10600200">
              <a:off x="374760" y="710640"/>
              <a:ext cx="238320" cy="259200"/>
            </a:xfrm>
            <a:custGeom>
              <a:avLst/>
              <a:gdLst/>
              <a:ahLst/>
              <a:rect l="l" t="t" r="r" b="b"/>
              <a:pathLst>
                <a:path w="9583" h="10418">
                  <a:moveTo>
                    <a:pt x="6044" y="1989"/>
                  </a:moveTo>
                  <a:lnTo>
                    <a:pt x="6243" y="2028"/>
                  </a:lnTo>
                  <a:lnTo>
                    <a:pt x="6362" y="2108"/>
                  </a:lnTo>
                  <a:lnTo>
                    <a:pt x="6482" y="2267"/>
                  </a:lnTo>
                  <a:lnTo>
                    <a:pt x="6521" y="2426"/>
                  </a:lnTo>
                  <a:lnTo>
                    <a:pt x="6482" y="2625"/>
                  </a:lnTo>
                  <a:lnTo>
                    <a:pt x="6402" y="2744"/>
                  </a:lnTo>
                  <a:lnTo>
                    <a:pt x="6243" y="2863"/>
                  </a:lnTo>
                  <a:lnTo>
                    <a:pt x="6044" y="2903"/>
                  </a:lnTo>
                  <a:lnTo>
                    <a:pt x="5885" y="2863"/>
                  </a:lnTo>
                  <a:lnTo>
                    <a:pt x="5726" y="2784"/>
                  </a:lnTo>
                  <a:lnTo>
                    <a:pt x="5647" y="2625"/>
                  </a:lnTo>
                  <a:lnTo>
                    <a:pt x="5607" y="2466"/>
                  </a:lnTo>
                  <a:lnTo>
                    <a:pt x="5647" y="2267"/>
                  </a:lnTo>
                  <a:lnTo>
                    <a:pt x="5726" y="2108"/>
                  </a:lnTo>
                  <a:lnTo>
                    <a:pt x="5885" y="2028"/>
                  </a:lnTo>
                  <a:lnTo>
                    <a:pt x="6044" y="1989"/>
                  </a:lnTo>
                  <a:close/>
                  <a:moveTo>
                    <a:pt x="4136" y="4772"/>
                  </a:moveTo>
                  <a:lnTo>
                    <a:pt x="4534" y="4851"/>
                  </a:lnTo>
                  <a:lnTo>
                    <a:pt x="4772" y="4931"/>
                  </a:lnTo>
                  <a:lnTo>
                    <a:pt x="5011" y="5010"/>
                  </a:lnTo>
                  <a:lnTo>
                    <a:pt x="5289" y="5129"/>
                  </a:lnTo>
                  <a:lnTo>
                    <a:pt x="5488" y="5328"/>
                  </a:lnTo>
                  <a:lnTo>
                    <a:pt x="5448" y="5567"/>
                  </a:lnTo>
                  <a:lnTo>
                    <a:pt x="5368" y="5805"/>
                  </a:lnTo>
                  <a:lnTo>
                    <a:pt x="5249" y="6163"/>
                  </a:lnTo>
                  <a:lnTo>
                    <a:pt x="5090" y="6521"/>
                  </a:lnTo>
                  <a:lnTo>
                    <a:pt x="4812" y="6879"/>
                  </a:lnTo>
                  <a:lnTo>
                    <a:pt x="4494" y="7276"/>
                  </a:lnTo>
                  <a:lnTo>
                    <a:pt x="4295" y="7436"/>
                  </a:lnTo>
                  <a:lnTo>
                    <a:pt x="4056" y="7595"/>
                  </a:lnTo>
                  <a:lnTo>
                    <a:pt x="3937" y="7436"/>
                  </a:lnTo>
                  <a:lnTo>
                    <a:pt x="3858" y="7197"/>
                  </a:lnTo>
                  <a:lnTo>
                    <a:pt x="3778" y="6919"/>
                  </a:lnTo>
                  <a:lnTo>
                    <a:pt x="3699" y="6521"/>
                  </a:lnTo>
                  <a:lnTo>
                    <a:pt x="3659" y="6044"/>
                  </a:lnTo>
                  <a:lnTo>
                    <a:pt x="3659" y="5448"/>
                  </a:lnTo>
                  <a:lnTo>
                    <a:pt x="3778" y="4772"/>
                  </a:lnTo>
                  <a:close/>
                  <a:moveTo>
                    <a:pt x="8112" y="1"/>
                  </a:moveTo>
                  <a:lnTo>
                    <a:pt x="7834" y="40"/>
                  </a:lnTo>
                  <a:lnTo>
                    <a:pt x="7356" y="160"/>
                  </a:lnTo>
                  <a:lnTo>
                    <a:pt x="6879" y="319"/>
                  </a:lnTo>
                  <a:lnTo>
                    <a:pt x="6005" y="676"/>
                  </a:lnTo>
                  <a:lnTo>
                    <a:pt x="5170" y="1074"/>
                  </a:lnTo>
                  <a:lnTo>
                    <a:pt x="4454" y="1551"/>
                  </a:lnTo>
                  <a:lnTo>
                    <a:pt x="3778" y="2028"/>
                  </a:lnTo>
                  <a:lnTo>
                    <a:pt x="3182" y="2585"/>
                  </a:lnTo>
                  <a:lnTo>
                    <a:pt x="2625" y="3142"/>
                  </a:lnTo>
                  <a:lnTo>
                    <a:pt x="2148" y="3738"/>
                  </a:lnTo>
                  <a:lnTo>
                    <a:pt x="1711" y="4334"/>
                  </a:lnTo>
                  <a:lnTo>
                    <a:pt x="1353" y="4891"/>
                  </a:lnTo>
                  <a:lnTo>
                    <a:pt x="1035" y="5487"/>
                  </a:lnTo>
                  <a:lnTo>
                    <a:pt x="756" y="6044"/>
                  </a:lnTo>
                  <a:lnTo>
                    <a:pt x="518" y="6561"/>
                  </a:lnTo>
                  <a:lnTo>
                    <a:pt x="319" y="7078"/>
                  </a:lnTo>
                  <a:lnTo>
                    <a:pt x="41" y="7873"/>
                  </a:lnTo>
                  <a:lnTo>
                    <a:pt x="1" y="8191"/>
                  </a:lnTo>
                  <a:lnTo>
                    <a:pt x="1" y="8469"/>
                  </a:lnTo>
                  <a:lnTo>
                    <a:pt x="120" y="8787"/>
                  </a:lnTo>
                  <a:lnTo>
                    <a:pt x="240" y="9026"/>
                  </a:lnTo>
                  <a:lnTo>
                    <a:pt x="438" y="9264"/>
                  </a:lnTo>
                  <a:lnTo>
                    <a:pt x="1194" y="10020"/>
                  </a:lnTo>
                  <a:lnTo>
                    <a:pt x="1432" y="10179"/>
                  </a:lnTo>
                  <a:lnTo>
                    <a:pt x="1711" y="10338"/>
                  </a:lnTo>
                  <a:lnTo>
                    <a:pt x="1949" y="10417"/>
                  </a:lnTo>
                  <a:lnTo>
                    <a:pt x="2506" y="10417"/>
                  </a:lnTo>
                  <a:lnTo>
                    <a:pt x="2784" y="10298"/>
                  </a:lnTo>
                  <a:lnTo>
                    <a:pt x="3619" y="9861"/>
                  </a:lnTo>
                  <a:lnTo>
                    <a:pt x="4613" y="9225"/>
                  </a:lnTo>
                  <a:lnTo>
                    <a:pt x="5130" y="8827"/>
                  </a:lnTo>
                  <a:lnTo>
                    <a:pt x="5687" y="8390"/>
                  </a:lnTo>
                  <a:lnTo>
                    <a:pt x="6243" y="7913"/>
                  </a:lnTo>
                  <a:lnTo>
                    <a:pt x="6760" y="7396"/>
                  </a:lnTo>
                  <a:lnTo>
                    <a:pt x="7317" y="6839"/>
                  </a:lnTo>
                  <a:lnTo>
                    <a:pt x="7794" y="6203"/>
                  </a:lnTo>
                  <a:lnTo>
                    <a:pt x="8271" y="5567"/>
                  </a:lnTo>
                  <a:lnTo>
                    <a:pt x="8668" y="4851"/>
                  </a:lnTo>
                  <a:lnTo>
                    <a:pt x="8987" y="4096"/>
                  </a:lnTo>
                  <a:lnTo>
                    <a:pt x="9265" y="3301"/>
                  </a:lnTo>
                  <a:lnTo>
                    <a:pt x="9464" y="2426"/>
                  </a:lnTo>
                  <a:lnTo>
                    <a:pt x="9543" y="1989"/>
                  </a:lnTo>
                  <a:lnTo>
                    <a:pt x="9583" y="1551"/>
                  </a:lnTo>
                  <a:lnTo>
                    <a:pt x="9583" y="1233"/>
                  </a:lnTo>
                  <a:lnTo>
                    <a:pt x="9503" y="955"/>
                  </a:lnTo>
                  <a:lnTo>
                    <a:pt x="9344" y="716"/>
                  </a:lnTo>
                  <a:lnTo>
                    <a:pt x="9185" y="478"/>
                  </a:lnTo>
                  <a:lnTo>
                    <a:pt x="8947" y="279"/>
                  </a:lnTo>
                  <a:lnTo>
                    <a:pt x="8668" y="120"/>
                  </a:lnTo>
                  <a:lnTo>
                    <a:pt x="8390" y="40"/>
                  </a:lnTo>
                  <a:lnTo>
                    <a:pt x="8112" y="1"/>
                  </a:lnTo>
                  <a:close/>
                </a:path>
              </a:pathLst>
            </a:custGeom>
            <a:solidFill>
              <a:schemeClr val="dk1"/>
            </a:solidFill>
            <a:ln>
              <a:noFill/>
            </a:ln>
          </p:spPr>
          <p:style>
            <a:lnRef idx="0"/>
            <a:fillRef idx="0"/>
            <a:effectRef idx="0"/>
            <a:fontRef idx="minor"/>
          </p:style>
        </p:sp>
        <p:sp>
          <p:nvSpPr>
            <p:cNvPr id="13" name="CustomShape 12"/>
            <p:cNvSpPr/>
            <p:nvPr/>
          </p:nvSpPr>
          <p:spPr>
            <a:xfrm rot="10600200">
              <a:off x="476280" y="780840"/>
              <a:ext cx="44640" cy="69480"/>
            </a:xfrm>
            <a:custGeom>
              <a:avLst/>
              <a:gdLst/>
              <a:ahLst/>
              <a:rect l="l" t="t" r="r" b="b"/>
              <a:pathLst>
                <a:path w="1830" h="2824">
                  <a:moveTo>
                    <a:pt x="398" y="2824"/>
                  </a:moveTo>
                  <a:lnTo>
                    <a:pt x="398" y="2824"/>
                  </a:lnTo>
                  <a:lnTo>
                    <a:pt x="279" y="2665"/>
                  </a:lnTo>
                  <a:lnTo>
                    <a:pt x="200" y="2426"/>
                  </a:lnTo>
                  <a:lnTo>
                    <a:pt x="120" y="2148"/>
                  </a:lnTo>
                  <a:lnTo>
                    <a:pt x="41" y="1750"/>
                  </a:lnTo>
                  <a:lnTo>
                    <a:pt x="1" y="1273"/>
                  </a:lnTo>
                  <a:lnTo>
                    <a:pt x="1" y="677"/>
                  </a:lnTo>
                  <a:lnTo>
                    <a:pt x="120" y="1"/>
                  </a:lnTo>
                  <a:lnTo>
                    <a:pt x="120" y="1"/>
                  </a:lnTo>
                  <a:lnTo>
                    <a:pt x="200" y="1"/>
                  </a:lnTo>
                  <a:lnTo>
                    <a:pt x="200" y="1"/>
                  </a:lnTo>
                  <a:lnTo>
                    <a:pt x="478" y="1"/>
                  </a:lnTo>
                  <a:lnTo>
                    <a:pt x="876" y="80"/>
                  </a:lnTo>
                  <a:lnTo>
                    <a:pt x="1114" y="160"/>
                  </a:lnTo>
                  <a:lnTo>
                    <a:pt x="1353" y="239"/>
                  </a:lnTo>
                  <a:lnTo>
                    <a:pt x="1631" y="358"/>
                  </a:lnTo>
                  <a:lnTo>
                    <a:pt x="1830" y="557"/>
                  </a:lnTo>
                  <a:lnTo>
                    <a:pt x="1830" y="557"/>
                  </a:lnTo>
                  <a:lnTo>
                    <a:pt x="1790" y="796"/>
                  </a:lnTo>
                  <a:lnTo>
                    <a:pt x="1710" y="1034"/>
                  </a:lnTo>
                  <a:lnTo>
                    <a:pt x="1591" y="1392"/>
                  </a:lnTo>
                  <a:lnTo>
                    <a:pt x="1432" y="1750"/>
                  </a:lnTo>
                  <a:lnTo>
                    <a:pt x="1154" y="2108"/>
                  </a:lnTo>
                  <a:lnTo>
                    <a:pt x="836" y="2505"/>
                  </a:lnTo>
                  <a:lnTo>
                    <a:pt x="637" y="2665"/>
                  </a:lnTo>
                  <a:lnTo>
                    <a:pt x="398" y="2824"/>
                  </a:lnTo>
                </a:path>
              </a:pathLst>
            </a:custGeom>
            <a:solidFill>
              <a:schemeClr val="dk1"/>
            </a:solidFill>
            <a:ln>
              <a:noFill/>
            </a:ln>
          </p:spPr>
          <p:style>
            <a:lnRef idx="0"/>
            <a:fillRef idx="0"/>
            <a:effectRef idx="0"/>
            <a:fontRef idx="minor"/>
          </p:style>
        </p:sp>
        <p:sp>
          <p:nvSpPr>
            <p:cNvPr id="14" name="CustomShape 13"/>
            <p:cNvSpPr/>
            <p:nvPr/>
          </p:nvSpPr>
          <p:spPr>
            <a:xfrm rot="10600200">
              <a:off x="455760" y="900000"/>
              <a:ext cx="21960" cy="21960"/>
            </a:xfrm>
            <a:custGeom>
              <a:avLst/>
              <a:gdLst/>
              <a:ahLst/>
              <a:rect l="l" t="t" r="r" b="b"/>
              <a:pathLst>
                <a:path w="915" h="915">
                  <a:moveTo>
                    <a:pt x="437" y="915"/>
                  </a:moveTo>
                  <a:lnTo>
                    <a:pt x="437" y="915"/>
                  </a:lnTo>
                  <a:lnTo>
                    <a:pt x="278" y="875"/>
                  </a:lnTo>
                  <a:lnTo>
                    <a:pt x="119" y="796"/>
                  </a:lnTo>
                  <a:lnTo>
                    <a:pt x="119" y="796"/>
                  </a:lnTo>
                  <a:lnTo>
                    <a:pt x="40" y="637"/>
                  </a:lnTo>
                  <a:lnTo>
                    <a:pt x="0" y="478"/>
                  </a:lnTo>
                  <a:lnTo>
                    <a:pt x="40" y="279"/>
                  </a:lnTo>
                  <a:lnTo>
                    <a:pt x="119" y="120"/>
                  </a:lnTo>
                  <a:lnTo>
                    <a:pt x="119" y="120"/>
                  </a:lnTo>
                  <a:lnTo>
                    <a:pt x="278" y="40"/>
                  </a:lnTo>
                  <a:lnTo>
                    <a:pt x="437" y="1"/>
                  </a:lnTo>
                  <a:lnTo>
                    <a:pt x="437" y="1"/>
                  </a:lnTo>
                  <a:lnTo>
                    <a:pt x="636" y="40"/>
                  </a:lnTo>
                  <a:lnTo>
                    <a:pt x="755" y="120"/>
                  </a:lnTo>
                  <a:lnTo>
                    <a:pt x="755" y="120"/>
                  </a:lnTo>
                  <a:lnTo>
                    <a:pt x="875" y="279"/>
                  </a:lnTo>
                  <a:lnTo>
                    <a:pt x="914" y="438"/>
                  </a:lnTo>
                  <a:lnTo>
                    <a:pt x="875" y="637"/>
                  </a:lnTo>
                  <a:lnTo>
                    <a:pt x="795" y="756"/>
                  </a:lnTo>
                  <a:lnTo>
                    <a:pt x="795" y="756"/>
                  </a:lnTo>
                  <a:lnTo>
                    <a:pt x="636" y="875"/>
                  </a:lnTo>
                  <a:lnTo>
                    <a:pt x="437" y="915"/>
                  </a:lnTo>
                </a:path>
              </a:pathLst>
            </a:custGeom>
            <a:solidFill>
              <a:schemeClr val="dk1"/>
            </a:solidFill>
            <a:ln>
              <a:noFill/>
            </a:ln>
          </p:spPr>
          <p:style>
            <a:lnRef idx="0"/>
            <a:fillRef idx="0"/>
            <a:effectRef idx="0"/>
            <a:fontRef idx="minor"/>
          </p:style>
        </p:sp>
        <p:sp>
          <p:nvSpPr>
            <p:cNvPr id="15" name="CustomShape 14"/>
            <p:cNvSpPr/>
            <p:nvPr/>
          </p:nvSpPr>
          <p:spPr>
            <a:xfrm rot="10600200">
              <a:off x="374760" y="710640"/>
              <a:ext cx="238320" cy="259200"/>
            </a:xfrm>
            <a:custGeom>
              <a:avLst/>
              <a:gdLst/>
              <a:ahLst/>
              <a:rect l="l" t="t" r="r" b="b"/>
              <a:pathLst>
                <a:path w="9583" h="10418">
                  <a:moveTo>
                    <a:pt x="8112" y="1"/>
                  </a:moveTo>
                  <a:lnTo>
                    <a:pt x="8112" y="1"/>
                  </a:lnTo>
                  <a:lnTo>
                    <a:pt x="7834" y="40"/>
                  </a:lnTo>
                  <a:lnTo>
                    <a:pt x="7834" y="40"/>
                  </a:lnTo>
                  <a:lnTo>
                    <a:pt x="7356" y="160"/>
                  </a:lnTo>
                  <a:lnTo>
                    <a:pt x="6879" y="319"/>
                  </a:lnTo>
                  <a:lnTo>
                    <a:pt x="6005" y="676"/>
                  </a:lnTo>
                  <a:lnTo>
                    <a:pt x="5170" y="1074"/>
                  </a:lnTo>
                  <a:lnTo>
                    <a:pt x="4454" y="1551"/>
                  </a:lnTo>
                  <a:lnTo>
                    <a:pt x="3778" y="2028"/>
                  </a:lnTo>
                  <a:lnTo>
                    <a:pt x="3182" y="2585"/>
                  </a:lnTo>
                  <a:lnTo>
                    <a:pt x="2625" y="3142"/>
                  </a:lnTo>
                  <a:lnTo>
                    <a:pt x="2148" y="3738"/>
                  </a:lnTo>
                  <a:lnTo>
                    <a:pt x="1711" y="4334"/>
                  </a:lnTo>
                  <a:lnTo>
                    <a:pt x="1353" y="4891"/>
                  </a:lnTo>
                  <a:lnTo>
                    <a:pt x="1035" y="5487"/>
                  </a:lnTo>
                  <a:lnTo>
                    <a:pt x="756" y="6044"/>
                  </a:lnTo>
                  <a:lnTo>
                    <a:pt x="518" y="6561"/>
                  </a:lnTo>
                  <a:lnTo>
                    <a:pt x="319" y="7078"/>
                  </a:lnTo>
                  <a:lnTo>
                    <a:pt x="41" y="7873"/>
                  </a:lnTo>
                  <a:lnTo>
                    <a:pt x="41" y="7873"/>
                  </a:lnTo>
                  <a:lnTo>
                    <a:pt x="1" y="8191"/>
                  </a:lnTo>
                  <a:lnTo>
                    <a:pt x="1" y="8191"/>
                  </a:lnTo>
                  <a:lnTo>
                    <a:pt x="1" y="8469"/>
                  </a:lnTo>
                  <a:lnTo>
                    <a:pt x="120" y="8787"/>
                  </a:lnTo>
                  <a:lnTo>
                    <a:pt x="240" y="9026"/>
                  </a:lnTo>
                  <a:lnTo>
                    <a:pt x="438" y="9264"/>
                  </a:lnTo>
                  <a:lnTo>
                    <a:pt x="1194" y="10020"/>
                  </a:lnTo>
                  <a:lnTo>
                    <a:pt x="1194" y="10020"/>
                  </a:lnTo>
                  <a:lnTo>
                    <a:pt x="1432" y="10179"/>
                  </a:lnTo>
                  <a:lnTo>
                    <a:pt x="1711" y="10338"/>
                  </a:lnTo>
                  <a:lnTo>
                    <a:pt x="1949" y="10417"/>
                  </a:lnTo>
                  <a:lnTo>
                    <a:pt x="2227" y="10417"/>
                  </a:lnTo>
                  <a:lnTo>
                    <a:pt x="2227" y="10417"/>
                  </a:lnTo>
                  <a:lnTo>
                    <a:pt x="2227" y="10417"/>
                  </a:lnTo>
                  <a:lnTo>
                    <a:pt x="2227" y="10417"/>
                  </a:lnTo>
                  <a:lnTo>
                    <a:pt x="2506" y="10417"/>
                  </a:lnTo>
                  <a:lnTo>
                    <a:pt x="2784" y="10298"/>
                  </a:lnTo>
                  <a:lnTo>
                    <a:pt x="2784" y="10298"/>
                  </a:lnTo>
                  <a:lnTo>
                    <a:pt x="3619" y="9861"/>
                  </a:lnTo>
                  <a:lnTo>
                    <a:pt x="4613" y="9225"/>
                  </a:lnTo>
                  <a:lnTo>
                    <a:pt x="5130" y="8827"/>
                  </a:lnTo>
                  <a:lnTo>
                    <a:pt x="5687" y="8390"/>
                  </a:lnTo>
                  <a:lnTo>
                    <a:pt x="6243" y="7913"/>
                  </a:lnTo>
                  <a:lnTo>
                    <a:pt x="6760" y="7396"/>
                  </a:lnTo>
                  <a:lnTo>
                    <a:pt x="7317" y="6839"/>
                  </a:lnTo>
                  <a:lnTo>
                    <a:pt x="7794" y="6203"/>
                  </a:lnTo>
                  <a:lnTo>
                    <a:pt x="8271" y="5567"/>
                  </a:lnTo>
                  <a:lnTo>
                    <a:pt x="8668" y="4851"/>
                  </a:lnTo>
                  <a:lnTo>
                    <a:pt x="8987" y="4096"/>
                  </a:lnTo>
                  <a:lnTo>
                    <a:pt x="9265" y="3301"/>
                  </a:lnTo>
                  <a:lnTo>
                    <a:pt x="9464" y="2426"/>
                  </a:lnTo>
                  <a:lnTo>
                    <a:pt x="9543" y="1989"/>
                  </a:lnTo>
                  <a:lnTo>
                    <a:pt x="9583" y="1551"/>
                  </a:lnTo>
                  <a:lnTo>
                    <a:pt x="9583" y="1551"/>
                  </a:lnTo>
                  <a:lnTo>
                    <a:pt x="9583" y="1233"/>
                  </a:lnTo>
                  <a:lnTo>
                    <a:pt x="9503" y="955"/>
                  </a:lnTo>
                  <a:lnTo>
                    <a:pt x="9344" y="716"/>
                  </a:lnTo>
                  <a:lnTo>
                    <a:pt x="9185" y="478"/>
                  </a:lnTo>
                  <a:lnTo>
                    <a:pt x="8947" y="279"/>
                  </a:lnTo>
                  <a:lnTo>
                    <a:pt x="8668" y="120"/>
                  </a:lnTo>
                  <a:lnTo>
                    <a:pt x="8390" y="40"/>
                  </a:lnTo>
                  <a:lnTo>
                    <a:pt x="8112" y="1"/>
                  </a:lnTo>
                </a:path>
              </a:pathLst>
            </a:custGeom>
            <a:solidFill>
              <a:schemeClr val="dk1"/>
            </a:solidFill>
            <a:ln>
              <a:noFill/>
            </a:ln>
          </p:spPr>
          <p:style>
            <a:lnRef idx="0"/>
            <a:fillRef idx="0"/>
            <a:effectRef idx="0"/>
            <a:fontRef idx="minor"/>
          </p:style>
        </p:sp>
        <p:sp>
          <p:nvSpPr>
            <p:cNvPr id="16" name="CustomShape 15"/>
            <p:cNvSpPr/>
            <p:nvPr/>
          </p:nvSpPr>
          <p:spPr>
            <a:xfrm rot="10600200">
              <a:off x="455760" y="900000"/>
              <a:ext cx="21960" cy="21960"/>
            </a:xfrm>
            <a:custGeom>
              <a:avLst/>
              <a:gdLst/>
              <a:ahLst/>
              <a:rect l="l" t="t" r="r" b="b"/>
              <a:pathLst>
                <a:path w="915" h="915">
                  <a:moveTo>
                    <a:pt x="437" y="1"/>
                  </a:moveTo>
                  <a:lnTo>
                    <a:pt x="278" y="40"/>
                  </a:lnTo>
                  <a:lnTo>
                    <a:pt x="119" y="120"/>
                  </a:lnTo>
                  <a:lnTo>
                    <a:pt x="40" y="279"/>
                  </a:lnTo>
                  <a:lnTo>
                    <a:pt x="0" y="478"/>
                  </a:lnTo>
                  <a:lnTo>
                    <a:pt x="40" y="637"/>
                  </a:lnTo>
                  <a:lnTo>
                    <a:pt x="119" y="796"/>
                  </a:lnTo>
                  <a:lnTo>
                    <a:pt x="278" y="875"/>
                  </a:lnTo>
                  <a:lnTo>
                    <a:pt x="437" y="915"/>
                  </a:lnTo>
                  <a:lnTo>
                    <a:pt x="636" y="875"/>
                  </a:lnTo>
                  <a:lnTo>
                    <a:pt x="795" y="756"/>
                  </a:lnTo>
                  <a:lnTo>
                    <a:pt x="875" y="637"/>
                  </a:lnTo>
                  <a:lnTo>
                    <a:pt x="914" y="438"/>
                  </a:lnTo>
                  <a:lnTo>
                    <a:pt x="875" y="279"/>
                  </a:lnTo>
                  <a:lnTo>
                    <a:pt x="755" y="120"/>
                  </a:lnTo>
                  <a:lnTo>
                    <a:pt x="636" y="40"/>
                  </a:lnTo>
                  <a:lnTo>
                    <a:pt x="437" y="1"/>
                  </a:lnTo>
                  <a:close/>
                </a:path>
              </a:pathLst>
            </a:custGeom>
            <a:solidFill>
              <a:schemeClr val="dk2"/>
            </a:solidFill>
            <a:ln>
              <a:noFill/>
            </a:ln>
          </p:spPr>
          <p:style>
            <a:lnRef idx="0"/>
            <a:fillRef idx="0"/>
            <a:effectRef idx="0"/>
            <a:fontRef idx="minor"/>
          </p:style>
        </p:sp>
        <p:sp>
          <p:nvSpPr>
            <p:cNvPr id="17" name="CustomShape 16"/>
            <p:cNvSpPr/>
            <p:nvPr/>
          </p:nvSpPr>
          <p:spPr>
            <a:xfrm rot="10600200">
              <a:off x="476280" y="780840"/>
              <a:ext cx="44640" cy="69480"/>
            </a:xfrm>
            <a:custGeom>
              <a:avLst/>
              <a:gdLst/>
              <a:ahLst/>
              <a:rect l="l" t="t" r="r" b="b"/>
              <a:pathLst>
                <a:path w="1830" h="2824">
                  <a:moveTo>
                    <a:pt x="120" y="1"/>
                  </a:moveTo>
                  <a:lnTo>
                    <a:pt x="1" y="677"/>
                  </a:lnTo>
                  <a:lnTo>
                    <a:pt x="1" y="1273"/>
                  </a:lnTo>
                  <a:lnTo>
                    <a:pt x="41" y="1750"/>
                  </a:lnTo>
                  <a:lnTo>
                    <a:pt x="120" y="2148"/>
                  </a:lnTo>
                  <a:lnTo>
                    <a:pt x="200" y="2426"/>
                  </a:lnTo>
                  <a:lnTo>
                    <a:pt x="279" y="2665"/>
                  </a:lnTo>
                  <a:lnTo>
                    <a:pt x="398" y="2824"/>
                  </a:lnTo>
                  <a:lnTo>
                    <a:pt x="637" y="2665"/>
                  </a:lnTo>
                  <a:lnTo>
                    <a:pt x="836" y="2505"/>
                  </a:lnTo>
                  <a:lnTo>
                    <a:pt x="1154" y="2108"/>
                  </a:lnTo>
                  <a:lnTo>
                    <a:pt x="1432" y="1750"/>
                  </a:lnTo>
                  <a:lnTo>
                    <a:pt x="1591" y="1392"/>
                  </a:lnTo>
                  <a:lnTo>
                    <a:pt x="1710" y="1034"/>
                  </a:lnTo>
                  <a:lnTo>
                    <a:pt x="1790" y="796"/>
                  </a:lnTo>
                  <a:lnTo>
                    <a:pt x="1830" y="557"/>
                  </a:lnTo>
                  <a:lnTo>
                    <a:pt x="1631" y="358"/>
                  </a:lnTo>
                  <a:lnTo>
                    <a:pt x="1353" y="239"/>
                  </a:lnTo>
                  <a:lnTo>
                    <a:pt x="1114" y="160"/>
                  </a:lnTo>
                  <a:lnTo>
                    <a:pt x="876" y="80"/>
                  </a:lnTo>
                  <a:lnTo>
                    <a:pt x="478" y="1"/>
                  </a:lnTo>
                  <a:close/>
                </a:path>
              </a:pathLst>
            </a:custGeom>
            <a:solidFill>
              <a:schemeClr val="accent5"/>
            </a:solidFill>
            <a:ln>
              <a:noFill/>
            </a:ln>
          </p:spPr>
          <p:style>
            <a:lnRef idx="0"/>
            <a:fillRef idx="0"/>
            <a:effectRef idx="0"/>
            <a:fontRef idx="minor"/>
          </p:style>
        </p:sp>
        <p:sp>
          <p:nvSpPr>
            <p:cNvPr id="18" name="CustomShape 17"/>
            <p:cNvSpPr/>
            <p:nvPr/>
          </p:nvSpPr>
          <p:spPr>
            <a:xfrm rot="10600200">
              <a:off x="1032120" y="347040"/>
              <a:ext cx="127080" cy="140040"/>
            </a:xfrm>
            <a:custGeom>
              <a:avLst/>
              <a:gdLst/>
              <a:ahLst/>
              <a:rect l="l" t="t" r="r" b="b"/>
              <a:pathLst>
                <a:path w="5130" h="5646">
                  <a:moveTo>
                    <a:pt x="2227" y="0"/>
                  </a:moveTo>
                  <a:lnTo>
                    <a:pt x="1711" y="40"/>
                  </a:lnTo>
                  <a:lnTo>
                    <a:pt x="1154" y="159"/>
                  </a:lnTo>
                  <a:lnTo>
                    <a:pt x="597" y="358"/>
                  </a:lnTo>
                  <a:lnTo>
                    <a:pt x="1" y="676"/>
                  </a:lnTo>
                  <a:lnTo>
                    <a:pt x="160" y="915"/>
                  </a:lnTo>
                  <a:lnTo>
                    <a:pt x="398" y="1113"/>
                  </a:lnTo>
                  <a:lnTo>
                    <a:pt x="756" y="1392"/>
                  </a:lnTo>
                  <a:lnTo>
                    <a:pt x="1233" y="1670"/>
                  </a:lnTo>
                  <a:lnTo>
                    <a:pt x="1551" y="1789"/>
                  </a:lnTo>
                  <a:lnTo>
                    <a:pt x="1870" y="1909"/>
                  </a:lnTo>
                  <a:lnTo>
                    <a:pt x="2227" y="1988"/>
                  </a:lnTo>
                  <a:lnTo>
                    <a:pt x="2665" y="2068"/>
                  </a:lnTo>
                  <a:lnTo>
                    <a:pt x="3102" y="2107"/>
                  </a:lnTo>
                  <a:lnTo>
                    <a:pt x="3579" y="2147"/>
                  </a:lnTo>
                  <a:lnTo>
                    <a:pt x="3221" y="2505"/>
                  </a:lnTo>
                  <a:lnTo>
                    <a:pt x="2943" y="2823"/>
                  </a:lnTo>
                  <a:lnTo>
                    <a:pt x="2665" y="3141"/>
                  </a:lnTo>
                  <a:lnTo>
                    <a:pt x="2466" y="3459"/>
                  </a:lnTo>
                  <a:lnTo>
                    <a:pt x="2307" y="3777"/>
                  </a:lnTo>
                  <a:lnTo>
                    <a:pt x="2148" y="4056"/>
                  </a:lnTo>
                  <a:lnTo>
                    <a:pt x="1989" y="4572"/>
                  </a:lnTo>
                  <a:lnTo>
                    <a:pt x="1870" y="5010"/>
                  </a:lnTo>
                  <a:lnTo>
                    <a:pt x="1870" y="5328"/>
                  </a:lnTo>
                  <a:lnTo>
                    <a:pt x="1870" y="5646"/>
                  </a:lnTo>
                  <a:lnTo>
                    <a:pt x="2227" y="5566"/>
                  </a:lnTo>
                  <a:lnTo>
                    <a:pt x="2585" y="5447"/>
                  </a:lnTo>
                  <a:lnTo>
                    <a:pt x="2903" y="5328"/>
                  </a:lnTo>
                  <a:lnTo>
                    <a:pt x="3221" y="5169"/>
                  </a:lnTo>
                  <a:lnTo>
                    <a:pt x="3738" y="4851"/>
                  </a:lnTo>
                  <a:lnTo>
                    <a:pt x="4136" y="4493"/>
                  </a:lnTo>
                  <a:lnTo>
                    <a:pt x="4494" y="4095"/>
                  </a:lnTo>
                  <a:lnTo>
                    <a:pt x="4772" y="3738"/>
                  </a:lnTo>
                  <a:lnTo>
                    <a:pt x="4971" y="3340"/>
                  </a:lnTo>
                  <a:lnTo>
                    <a:pt x="5130" y="3022"/>
                  </a:lnTo>
                  <a:lnTo>
                    <a:pt x="4931" y="2903"/>
                  </a:lnTo>
                  <a:lnTo>
                    <a:pt x="4732" y="2744"/>
                  </a:lnTo>
                  <a:lnTo>
                    <a:pt x="4613" y="2545"/>
                  </a:lnTo>
                  <a:lnTo>
                    <a:pt x="4494" y="2346"/>
                  </a:lnTo>
                  <a:lnTo>
                    <a:pt x="4176" y="1511"/>
                  </a:lnTo>
                  <a:lnTo>
                    <a:pt x="4096" y="1233"/>
                  </a:lnTo>
                  <a:lnTo>
                    <a:pt x="4096" y="994"/>
                  </a:lnTo>
                  <a:lnTo>
                    <a:pt x="4136" y="756"/>
                  </a:lnTo>
                  <a:lnTo>
                    <a:pt x="4215" y="517"/>
                  </a:lnTo>
                  <a:lnTo>
                    <a:pt x="3858" y="358"/>
                  </a:lnTo>
                  <a:lnTo>
                    <a:pt x="3380" y="159"/>
                  </a:lnTo>
                  <a:lnTo>
                    <a:pt x="2864" y="40"/>
                  </a:lnTo>
                  <a:lnTo>
                    <a:pt x="2545" y="40"/>
                  </a:lnTo>
                  <a:lnTo>
                    <a:pt x="2227" y="0"/>
                  </a:lnTo>
                  <a:close/>
                </a:path>
              </a:pathLst>
            </a:custGeom>
            <a:solidFill>
              <a:schemeClr val="accent5"/>
            </a:solidFill>
            <a:ln>
              <a:noFill/>
            </a:ln>
          </p:spPr>
          <p:style>
            <a:lnRef idx="0"/>
            <a:fillRef idx="0"/>
            <a:effectRef idx="0"/>
            <a:fontRef idx="minor"/>
          </p:style>
        </p:sp>
        <p:sp>
          <p:nvSpPr>
            <p:cNvPr id="19" name="CustomShape 18"/>
            <p:cNvSpPr/>
            <p:nvPr/>
          </p:nvSpPr>
          <p:spPr>
            <a:xfrm rot="10600200">
              <a:off x="814320" y="420840"/>
              <a:ext cx="247320" cy="153000"/>
            </a:xfrm>
            <a:custGeom>
              <a:avLst/>
              <a:gdLst/>
              <a:ahLst/>
              <a:rect l="l" t="t" r="r" b="b"/>
              <a:pathLst>
                <a:path w="9940" h="6164">
                  <a:moveTo>
                    <a:pt x="6918" y="995"/>
                  </a:moveTo>
                  <a:lnTo>
                    <a:pt x="6998" y="1034"/>
                  </a:lnTo>
                  <a:lnTo>
                    <a:pt x="7077" y="1114"/>
                  </a:lnTo>
                  <a:lnTo>
                    <a:pt x="7157" y="1233"/>
                  </a:lnTo>
                  <a:lnTo>
                    <a:pt x="7157" y="1392"/>
                  </a:lnTo>
                  <a:lnTo>
                    <a:pt x="7157" y="1512"/>
                  </a:lnTo>
                  <a:lnTo>
                    <a:pt x="7037" y="1631"/>
                  </a:lnTo>
                  <a:lnTo>
                    <a:pt x="6918" y="1710"/>
                  </a:lnTo>
                  <a:lnTo>
                    <a:pt x="6799" y="1750"/>
                  </a:lnTo>
                  <a:lnTo>
                    <a:pt x="6680" y="1750"/>
                  </a:lnTo>
                  <a:lnTo>
                    <a:pt x="6560" y="1671"/>
                  </a:lnTo>
                  <a:lnTo>
                    <a:pt x="6481" y="1591"/>
                  </a:lnTo>
                  <a:lnTo>
                    <a:pt x="6441" y="1512"/>
                  </a:lnTo>
                  <a:lnTo>
                    <a:pt x="6401" y="1353"/>
                  </a:lnTo>
                  <a:lnTo>
                    <a:pt x="6441" y="1193"/>
                  </a:lnTo>
                  <a:lnTo>
                    <a:pt x="6521" y="1074"/>
                  </a:lnTo>
                  <a:lnTo>
                    <a:pt x="6640" y="995"/>
                  </a:lnTo>
                  <a:close/>
                  <a:moveTo>
                    <a:pt x="4215" y="2307"/>
                  </a:moveTo>
                  <a:lnTo>
                    <a:pt x="4334" y="2386"/>
                  </a:lnTo>
                  <a:lnTo>
                    <a:pt x="4652" y="2585"/>
                  </a:lnTo>
                  <a:lnTo>
                    <a:pt x="4851" y="2704"/>
                  </a:lnTo>
                  <a:lnTo>
                    <a:pt x="5010" y="2903"/>
                  </a:lnTo>
                  <a:lnTo>
                    <a:pt x="5209" y="3102"/>
                  </a:lnTo>
                  <a:lnTo>
                    <a:pt x="5328" y="3340"/>
                  </a:lnTo>
                  <a:lnTo>
                    <a:pt x="5209" y="3500"/>
                  </a:lnTo>
                  <a:lnTo>
                    <a:pt x="5050" y="3698"/>
                  </a:lnTo>
                  <a:lnTo>
                    <a:pt x="4851" y="3897"/>
                  </a:lnTo>
                  <a:lnTo>
                    <a:pt x="4572" y="4096"/>
                  </a:lnTo>
                  <a:lnTo>
                    <a:pt x="4254" y="4295"/>
                  </a:lnTo>
                  <a:lnTo>
                    <a:pt x="3857" y="4454"/>
                  </a:lnTo>
                  <a:lnTo>
                    <a:pt x="3419" y="4573"/>
                  </a:lnTo>
                  <a:lnTo>
                    <a:pt x="3419" y="4414"/>
                  </a:lnTo>
                  <a:lnTo>
                    <a:pt x="3419" y="4215"/>
                  </a:lnTo>
                  <a:lnTo>
                    <a:pt x="3459" y="3937"/>
                  </a:lnTo>
                  <a:lnTo>
                    <a:pt x="3539" y="3619"/>
                  </a:lnTo>
                  <a:lnTo>
                    <a:pt x="3658" y="3221"/>
                  </a:lnTo>
                  <a:lnTo>
                    <a:pt x="3896" y="2784"/>
                  </a:lnTo>
                  <a:lnTo>
                    <a:pt x="4215" y="2307"/>
                  </a:lnTo>
                  <a:close/>
                  <a:moveTo>
                    <a:pt x="6600" y="1"/>
                  </a:moveTo>
                  <a:lnTo>
                    <a:pt x="5964" y="80"/>
                  </a:lnTo>
                  <a:lnTo>
                    <a:pt x="5368" y="199"/>
                  </a:lnTo>
                  <a:lnTo>
                    <a:pt x="4771" y="359"/>
                  </a:lnTo>
                  <a:lnTo>
                    <a:pt x="4254" y="557"/>
                  </a:lnTo>
                  <a:lnTo>
                    <a:pt x="3737" y="756"/>
                  </a:lnTo>
                  <a:lnTo>
                    <a:pt x="3221" y="995"/>
                  </a:lnTo>
                  <a:lnTo>
                    <a:pt x="2783" y="1273"/>
                  </a:lnTo>
                  <a:lnTo>
                    <a:pt x="2346" y="1551"/>
                  </a:lnTo>
                  <a:lnTo>
                    <a:pt x="1948" y="1830"/>
                  </a:lnTo>
                  <a:lnTo>
                    <a:pt x="1272" y="2386"/>
                  </a:lnTo>
                  <a:lnTo>
                    <a:pt x="676" y="2903"/>
                  </a:lnTo>
                  <a:lnTo>
                    <a:pt x="278" y="3340"/>
                  </a:lnTo>
                  <a:lnTo>
                    <a:pt x="119" y="3579"/>
                  </a:lnTo>
                  <a:lnTo>
                    <a:pt x="40" y="3818"/>
                  </a:lnTo>
                  <a:lnTo>
                    <a:pt x="0" y="4056"/>
                  </a:lnTo>
                  <a:lnTo>
                    <a:pt x="0" y="4295"/>
                  </a:lnTo>
                  <a:lnTo>
                    <a:pt x="80" y="4573"/>
                  </a:lnTo>
                  <a:lnTo>
                    <a:pt x="398" y="5408"/>
                  </a:lnTo>
                  <a:lnTo>
                    <a:pt x="517" y="5607"/>
                  </a:lnTo>
                  <a:lnTo>
                    <a:pt x="636" y="5806"/>
                  </a:lnTo>
                  <a:lnTo>
                    <a:pt x="835" y="5965"/>
                  </a:lnTo>
                  <a:lnTo>
                    <a:pt x="1034" y="6084"/>
                  </a:lnTo>
                  <a:lnTo>
                    <a:pt x="1233" y="6163"/>
                  </a:lnTo>
                  <a:lnTo>
                    <a:pt x="1471" y="6163"/>
                  </a:lnTo>
                  <a:lnTo>
                    <a:pt x="2266" y="6124"/>
                  </a:lnTo>
                  <a:lnTo>
                    <a:pt x="3260" y="6004"/>
                  </a:lnTo>
                  <a:lnTo>
                    <a:pt x="3817" y="5885"/>
                  </a:lnTo>
                  <a:lnTo>
                    <a:pt x="4374" y="5766"/>
                  </a:lnTo>
                  <a:lnTo>
                    <a:pt x="4970" y="5607"/>
                  </a:lnTo>
                  <a:lnTo>
                    <a:pt x="5566" y="5408"/>
                  </a:lnTo>
                  <a:lnTo>
                    <a:pt x="6163" y="5130"/>
                  </a:lnTo>
                  <a:lnTo>
                    <a:pt x="6759" y="4851"/>
                  </a:lnTo>
                  <a:lnTo>
                    <a:pt x="7356" y="4533"/>
                  </a:lnTo>
                  <a:lnTo>
                    <a:pt x="7912" y="4136"/>
                  </a:lnTo>
                  <a:lnTo>
                    <a:pt x="8429" y="3659"/>
                  </a:lnTo>
                  <a:lnTo>
                    <a:pt x="8946" y="3181"/>
                  </a:lnTo>
                  <a:lnTo>
                    <a:pt x="9383" y="2585"/>
                  </a:lnTo>
                  <a:lnTo>
                    <a:pt x="9781" y="1949"/>
                  </a:lnTo>
                  <a:lnTo>
                    <a:pt x="9900" y="1671"/>
                  </a:lnTo>
                  <a:lnTo>
                    <a:pt x="9940" y="1392"/>
                  </a:lnTo>
                  <a:lnTo>
                    <a:pt x="9900" y="1114"/>
                  </a:lnTo>
                  <a:lnTo>
                    <a:pt x="9821" y="875"/>
                  </a:lnTo>
                  <a:lnTo>
                    <a:pt x="9662" y="637"/>
                  </a:lnTo>
                  <a:lnTo>
                    <a:pt x="9503" y="398"/>
                  </a:lnTo>
                  <a:lnTo>
                    <a:pt x="9264" y="239"/>
                  </a:lnTo>
                  <a:lnTo>
                    <a:pt x="8986" y="160"/>
                  </a:lnTo>
                  <a:lnTo>
                    <a:pt x="8111" y="40"/>
                  </a:lnTo>
                  <a:lnTo>
                    <a:pt x="7236" y="1"/>
                  </a:lnTo>
                  <a:close/>
                </a:path>
              </a:pathLst>
            </a:custGeom>
            <a:solidFill>
              <a:schemeClr val="dk1"/>
            </a:solidFill>
            <a:ln>
              <a:noFill/>
            </a:ln>
          </p:spPr>
          <p:style>
            <a:lnRef idx="0"/>
            <a:fillRef idx="0"/>
            <a:effectRef idx="0"/>
            <a:fontRef idx="minor"/>
          </p:style>
        </p:sp>
        <p:sp>
          <p:nvSpPr>
            <p:cNvPr id="20" name="CustomShape 19"/>
            <p:cNvSpPr/>
            <p:nvPr/>
          </p:nvSpPr>
          <p:spPr>
            <a:xfrm rot="10600200">
              <a:off x="928080" y="459000"/>
              <a:ext cx="46800" cy="55440"/>
            </a:xfrm>
            <a:custGeom>
              <a:avLst/>
              <a:gdLst/>
              <a:ahLst/>
              <a:rect l="l" t="t" r="r" b="b"/>
              <a:pathLst>
                <a:path w="1909" h="2267">
                  <a:moveTo>
                    <a:pt x="0" y="2267"/>
                  </a:moveTo>
                  <a:lnTo>
                    <a:pt x="0" y="2267"/>
                  </a:lnTo>
                  <a:lnTo>
                    <a:pt x="0" y="2108"/>
                  </a:lnTo>
                  <a:lnTo>
                    <a:pt x="0" y="1909"/>
                  </a:lnTo>
                  <a:lnTo>
                    <a:pt x="40" y="1631"/>
                  </a:lnTo>
                  <a:lnTo>
                    <a:pt x="120" y="1313"/>
                  </a:lnTo>
                  <a:lnTo>
                    <a:pt x="239" y="915"/>
                  </a:lnTo>
                  <a:lnTo>
                    <a:pt x="477" y="478"/>
                  </a:lnTo>
                  <a:lnTo>
                    <a:pt x="796" y="1"/>
                  </a:lnTo>
                  <a:lnTo>
                    <a:pt x="796" y="1"/>
                  </a:lnTo>
                  <a:lnTo>
                    <a:pt x="915" y="80"/>
                  </a:lnTo>
                  <a:lnTo>
                    <a:pt x="1233" y="279"/>
                  </a:lnTo>
                  <a:lnTo>
                    <a:pt x="1432" y="398"/>
                  </a:lnTo>
                  <a:lnTo>
                    <a:pt x="1591" y="597"/>
                  </a:lnTo>
                  <a:lnTo>
                    <a:pt x="1790" y="796"/>
                  </a:lnTo>
                  <a:lnTo>
                    <a:pt x="1909" y="1034"/>
                  </a:lnTo>
                  <a:lnTo>
                    <a:pt x="1909" y="1034"/>
                  </a:lnTo>
                  <a:lnTo>
                    <a:pt x="1790" y="1194"/>
                  </a:lnTo>
                  <a:lnTo>
                    <a:pt x="1631" y="1392"/>
                  </a:lnTo>
                  <a:lnTo>
                    <a:pt x="1432" y="1591"/>
                  </a:lnTo>
                  <a:lnTo>
                    <a:pt x="1153" y="1790"/>
                  </a:lnTo>
                  <a:lnTo>
                    <a:pt x="835" y="1989"/>
                  </a:lnTo>
                  <a:lnTo>
                    <a:pt x="438" y="2148"/>
                  </a:lnTo>
                  <a:lnTo>
                    <a:pt x="0" y="2267"/>
                  </a:lnTo>
                </a:path>
              </a:pathLst>
            </a:custGeom>
            <a:solidFill>
              <a:schemeClr val="dk1"/>
            </a:solidFill>
            <a:ln>
              <a:noFill/>
            </a:ln>
          </p:spPr>
          <p:style>
            <a:lnRef idx="0"/>
            <a:fillRef idx="0"/>
            <a:effectRef idx="0"/>
            <a:fontRef idx="minor"/>
          </p:style>
        </p:sp>
        <p:sp>
          <p:nvSpPr>
            <p:cNvPr id="21" name="CustomShape 20"/>
            <p:cNvSpPr/>
            <p:nvPr/>
          </p:nvSpPr>
          <p:spPr>
            <a:xfrm rot="10600200">
              <a:off x="885600" y="533160"/>
              <a:ext cx="17640" cy="18000"/>
            </a:xfrm>
            <a:custGeom>
              <a:avLst/>
              <a:gdLst/>
              <a:ahLst/>
              <a:rect l="l" t="t" r="r" b="b"/>
              <a:pathLst>
                <a:path w="756" h="757">
                  <a:moveTo>
                    <a:pt x="398" y="756"/>
                  </a:moveTo>
                  <a:lnTo>
                    <a:pt x="398" y="756"/>
                  </a:lnTo>
                  <a:lnTo>
                    <a:pt x="279" y="756"/>
                  </a:lnTo>
                  <a:lnTo>
                    <a:pt x="159" y="677"/>
                  </a:lnTo>
                  <a:lnTo>
                    <a:pt x="80" y="597"/>
                  </a:lnTo>
                  <a:lnTo>
                    <a:pt x="40" y="518"/>
                  </a:lnTo>
                  <a:lnTo>
                    <a:pt x="40" y="518"/>
                  </a:lnTo>
                  <a:lnTo>
                    <a:pt x="0" y="359"/>
                  </a:lnTo>
                  <a:lnTo>
                    <a:pt x="40" y="199"/>
                  </a:lnTo>
                  <a:lnTo>
                    <a:pt x="120" y="80"/>
                  </a:lnTo>
                  <a:lnTo>
                    <a:pt x="239" y="1"/>
                  </a:lnTo>
                  <a:lnTo>
                    <a:pt x="239" y="1"/>
                  </a:lnTo>
                  <a:lnTo>
                    <a:pt x="398" y="1"/>
                  </a:lnTo>
                  <a:lnTo>
                    <a:pt x="398" y="1"/>
                  </a:lnTo>
                  <a:lnTo>
                    <a:pt x="517" y="1"/>
                  </a:lnTo>
                  <a:lnTo>
                    <a:pt x="597" y="40"/>
                  </a:lnTo>
                  <a:lnTo>
                    <a:pt x="676" y="120"/>
                  </a:lnTo>
                  <a:lnTo>
                    <a:pt x="756" y="239"/>
                  </a:lnTo>
                  <a:lnTo>
                    <a:pt x="756" y="239"/>
                  </a:lnTo>
                  <a:lnTo>
                    <a:pt x="756" y="398"/>
                  </a:lnTo>
                  <a:lnTo>
                    <a:pt x="756" y="518"/>
                  </a:lnTo>
                  <a:lnTo>
                    <a:pt x="636" y="637"/>
                  </a:lnTo>
                  <a:lnTo>
                    <a:pt x="517" y="716"/>
                  </a:lnTo>
                  <a:lnTo>
                    <a:pt x="517" y="716"/>
                  </a:lnTo>
                  <a:lnTo>
                    <a:pt x="398" y="756"/>
                  </a:lnTo>
                </a:path>
              </a:pathLst>
            </a:custGeom>
            <a:solidFill>
              <a:schemeClr val="dk1"/>
            </a:solidFill>
            <a:ln>
              <a:noFill/>
            </a:ln>
          </p:spPr>
          <p:style>
            <a:lnRef idx="0"/>
            <a:fillRef idx="0"/>
            <a:effectRef idx="0"/>
            <a:fontRef idx="minor"/>
          </p:style>
        </p:sp>
        <p:sp>
          <p:nvSpPr>
            <p:cNvPr id="22" name="CustomShape 21"/>
            <p:cNvSpPr/>
            <p:nvPr/>
          </p:nvSpPr>
          <p:spPr>
            <a:xfrm rot="10600200">
              <a:off x="814320" y="420840"/>
              <a:ext cx="247320" cy="153000"/>
            </a:xfrm>
            <a:custGeom>
              <a:avLst/>
              <a:gdLst/>
              <a:ahLst/>
              <a:rect l="l" t="t" r="r" b="b"/>
              <a:pathLst>
                <a:path w="9940" h="6164">
                  <a:moveTo>
                    <a:pt x="7236" y="1"/>
                  </a:moveTo>
                  <a:lnTo>
                    <a:pt x="7236" y="1"/>
                  </a:lnTo>
                  <a:lnTo>
                    <a:pt x="6600" y="1"/>
                  </a:lnTo>
                  <a:lnTo>
                    <a:pt x="5964" y="80"/>
                  </a:lnTo>
                  <a:lnTo>
                    <a:pt x="5368" y="199"/>
                  </a:lnTo>
                  <a:lnTo>
                    <a:pt x="4771" y="359"/>
                  </a:lnTo>
                  <a:lnTo>
                    <a:pt x="4254" y="557"/>
                  </a:lnTo>
                  <a:lnTo>
                    <a:pt x="3737" y="756"/>
                  </a:lnTo>
                  <a:lnTo>
                    <a:pt x="3221" y="995"/>
                  </a:lnTo>
                  <a:lnTo>
                    <a:pt x="2783" y="1273"/>
                  </a:lnTo>
                  <a:lnTo>
                    <a:pt x="2346" y="1551"/>
                  </a:lnTo>
                  <a:lnTo>
                    <a:pt x="1948" y="1830"/>
                  </a:lnTo>
                  <a:lnTo>
                    <a:pt x="1272" y="2386"/>
                  </a:lnTo>
                  <a:lnTo>
                    <a:pt x="676" y="2903"/>
                  </a:lnTo>
                  <a:lnTo>
                    <a:pt x="278" y="3340"/>
                  </a:lnTo>
                  <a:lnTo>
                    <a:pt x="278" y="3340"/>
                  </a:lnTo>
                  <a:lnTo>
                    <a:pt x="119" y="3579"/>
                  </a:lnTo>
                  <a:lnTo>
                    <a:pt x="119" y="3579"/>
                  </a:lnTo>
                  <a:lnTo>
                    <a:pt x="40" y="3818"/>
                  </a:lnTo>
                  <a:lnTo>
                    <a:pt x="0" y="4056"/>
                  </a:lnTo>
                  <a:lnTo>
                    <a:pt x="0" y="4295"/>
                  </a:lnTo>
                  <a:lnTo>
                    <a:pt x="80" y="4573"/>
                  </a:lnTo>
                  <a:lnTo>
                    <a:pt x="398" y="5408"/>
                  </a:lnTo>
                  <a:lnTo>
                    <a:pt x="398" y="5408"/>
                  </a:lnTo>
                  <a:lnTo>
                    <a:pt x="517" y="5607"/>
                  </a:lnTo>
                  <a:lnTo>
                    <a:pt x="636" y="5806"/>
                  </a:lnTo>
                  <a:lnTo>
                    <a:pt x="835" y="5965"/>
                  </a:lnTo>
                  <a:lnTo>
                    <a:pt x="1034" y="6084"/>
                  </a:lnTo>
                  <a:lnTo>
                    <a:pt x="1034" y="6084"/>
                  </a:lnTo>
                  <a:lnTo>
                    <a:pt x="1233" y="6163"/>
                  </a:lnTo>
                  <a:lnTo>
                    <a:pt x="1431" y="6163"/>
                  </a:lnTo>
                  <a:lnTo>
                    <a:pt x="1431" y="6163"/>
                  </a:lnTo>
                  <a:lnTo>
                    <a:pt x="1471" y="6163"/>
                  </a:lnTo>
                  <a:lnTo>
                    <a:pt x="1471" y="6163"/>
                  </a:lnTo>
                  <a:lnTo>
                    <a:pt x="2266" y="6124"/>
                  </a:lnTo>
                  <a:lnTo>
                    <a:pt x="3260" y="6004"/>
                  </a:lnTo>
                  <a:lnTo>
                    <a:pt x="3817" y="5885"/>
                  </a:lnTo>
                  <a:lnTo>
                    <a:pt x="4374" y="5766"/>
                  </a:lnTo>
                  <a:lnTo>
                    <a:pt x="4970" y="5607"/>
                  </a:lnTo>
                  <a:lnTo>
                    <a:pt x="5566" y="5408"/>
                  </a:lnTo>
                  <a:lnTo>
                    <a:pt x="6163" y="5130"/>
                  </a:lnTo>
                  <a:lnTo>
                    <a:pt x="6759" y="4851"/>
                  </a:lnTo>
                  <a:lnTo>
                    <a:pt x="7356" y="4533"/>
                  </a:lnTo>
                  <a:lnTo>
                    <a:pt x="7912" y="4136"/>
                  </a:lnTo>
                  <a:lnTo>
                    <a:pt x="8429" y="3659"/>
                  </a:lnTo>
                  <a:lnTo>
                    <a:pt x="8946" y="3181"/>
                  </a:lnTo>
                  <a:lnTo>
                    <a:pt x="9383" y="2585"/>
                  </a:lnTo>
                  <a:lnTo>
                    <a:pt x="9781" y="1949"/>
                  </a:lnTo>
                  <a:lnTo>
                    <a:pt x="9781" y="1949"/>
                  </a:lnTo>
                  <a:lnTo>
                    <a:pt x="9900" y="1671"/>
                  </a:lnTo>
                  <a:lnTo>
                    <a:pt x="9940" y="1392"/>
                  </a:lnTo>
                  <a:lnTo>
                    <a:pt x="9900" y="1114"/>
                  </a:lnTo>
                  <a:lnTo>
                    <a:pt x="9821" y="875"/>
                  </a:lnTo>
                  <a:lnTo>
                    <a:pt x="9662" y="637"/>
                  </a:lnTo>
                  <a:lnTo>
                    <a:pt x="9503" y="398"/>
                  </a:lnTo>
                  <a:lnTo>
                    <a:pt x="9264" y="239"/>
                  </a:lnTo>
                  <a:lnTo>
                    <a:pt x="8986" y="160"/>
                  </a:lnTo>
                  <a:lnTo>
                    <a:pt x="8986" y="160"/>
                  </a:lnTo>
                  <a:lnTo>
                    <a:pt x="8111" y="40"/>
                  </a:lnTo>
                  <a:lnTo>
                    <a:pt x="7236" y="1"/>
                  </a:lnTo>
                </a:path>
              </a:pathLst>
            </a:custGeom>
            <a:solidFill>
              <a:schemeClr val="dk1"/>
            </a:solidFill>
            <a:ln>
              <a:noFill/>
            </a:ln>
          </p:spPr>
          <p:style>
            <a:lnRef idx="0"/>
            <a:fillRef idx="0"/>
            <a:effectRef idx="0"/>
            <a:fontRef idx="minor"/>
          </p:style>
        </p:sp>
        <p:sp>
          <p:nvSpPr>
            <p:cNvPr id="23" name="CustomShape 22"/>
            <p:cNvSpPr/>
            <p:nvPr/>
          </p:nvSpPr>
          <p:spPr>
            <a:xfrm rot="10600200">
              <a:off x="885600" y="533160"/>
              <a:ext cx="17640" cy="18000"/>
            </a:xfrm>
            <a:custGeom>
              <a:avLst/>
              <a:gdLst/>
              <a:ahLst/>
              <a:rect l="l" t="t" r="r" b="b"/>
              <a:pathLst>
                <a:path w="756" h="757">
                  <a:moveTo>
                    <a:pt x="239" y="1"/>
                  </a:moveTo>
                  <a:lnTo>
                    <a:pt x="120" y="80"/>
                  </a:lnTo>
                  <a:lnTo>
                    <a:pt x="40" y="199"/>
                  </a:lnTo>
                  <a:lnTo>
                    <a:pt x="0" y="359"/>
                  </a:lnTo>
                  <a:lnTo>
                    <a:pt x="40" y="518"/>
                  </a:lnTo>
                  <a:lnTo>
                    <a:pt x="80" y="597"/>
                  </a:lnTo>
                  <a:lnTo>
                    <a:pt x="159" y="677"/>
                  </a:lnTo>
                  <a:lnTo>
                    <a:pt x="279" y="756"/>
                  </a:lnTo>
                  <a:lnTo>
                    <a:pt x="398" y="756"/>
                  </a:lnTo>
                  <a:lnTo>
                    <a:pt x="517" y="716"/>
                  </a:lnTo>
                  <a:lnTo>
                    <a:pt x="636" y="637"/>
                  </a:lnTo>
                  <a:lnTo>
                    <a:pt x="756" y="518"/>
                  </a:lnTo>
                  <a:lnTo>
                    <a:pt x="756" y="398"/>
                  </a:lnTo>
                  <a:lnTo>
                    <a:pt x="756" y="239"/>
                  </a:lnTo>
                  <a:lnTo>
                    <a:pt x="676" y="120"/>
                  </a:lnTo>
                  <a:lnTo>
                    <a:pt x="597" y="40"/>
                  </a:lnTo>
                  <a:lnTo>
                    <a:pt x="517" y="1"/>
                  </a:lnTo>
                  <a:close/>
                </a:path>
              </a:pathLst>
            </a:custGeom>
            <a:solidFill>
              <a:schemeClr val="dk2"/>
            </a:solidFill>
            <a:ln>
              <a:noFill/>
            </a:ln>
          </p:spPr>
          <p:style>
            <a:lnRef idx="0"/>
            <a:fillRef idx="0"/>
            <a:effectRef idx="0"/>
            <a:fontRef idx="minor"/>
          </p:style>
        </p:sp>
        <p:sp>
          <p:nvSpPr>
            <p:cNvPr id="24" name="CustomShape 23"/>
            <p:cNvSpPr/>
            <p:nvPr/>
          </p:nvSpPr>
          <p:spPr>
            <a:xfrm rot="10600200">
              <a:off x="928080" y="459000"/>
              <a:ext cx="46800" cy="55440"/>
            </a:xfrm>
            <a:custGeom>
              <a:avLst/>
              <a:gdLst/>
              <a:ahLst/>
              <a:rect l="l" t="t" r="r" b="b"/>
              <a:pathLst>
                <a:path w="1909" h="2267">
                  <a:moveTo>
                    <a:pt x="796" y="1"/>
                  </a:moveTo>
                  <a:lnTo>
                    <a:pt x="477" y="478"/>
                  </a:lnTo>
                  <a:lnTo>
                    <a:pt x="239" y="915"/>
                  </a:lnTo>
                  <a:lnTo>
                    <a:pt x="120" y="1313"/>
                  </a:lnTo>
                  <a:lnTo>
                    <a:pt x="40" y="1631"/>
                  </a:lnTo>
                  <a:lnTo>
                    <a:pt x="0" y="1909"/>
                  </a:lnTo>
                  <a:lnTo>
                    <a:pt x="0" y="2108"/>
                  </a:lnTo>
                  <a:lnTo>
                    <a:pt x="0" y="2267"/>
                  </a:lnTo>
                  <a:lnTo>
                    <a:pt x="438" y="2148"/>
                  </a:lnTo>
                  <a:lnTo>
                    <a:pt x="835" y="1989"/>
                  </a:lnTo>
                  <a:lnTo>
                    <a:pt x="1153" y="1790"/>
                  </a:lnTo>
                  <a:lnTo>
                    <a:pt x="1432" y="1591"/>
                  </a:lnTo>
                  <a:lnTo>
                    <a:pt x="1631" y="1392"/>
                  </a:lnTo>
                  <a:lnTo>
                    <a:pt x="1790" y="1194"/>
                  </a:lnTo>
                  <a:lnTo>
                    <a:pt x="1909" y="1034"/>
                  </a:lnTo>
                  <a:lnTo>
                    <a:pt x="1790" y="796"/>
                  </a:lnTo>
                  <a:lnTo>
                    <a:pt x="1591" y="597"/>
                  </a:lnTo>
                  <a:lnTo>
                    <a:pt x="1432" y="398"/>
                  </a:lnTo>
                  <a:lnTo>
                    <a:pt x="1233" y="279"/>
                  </a:lnTo>
                  <a:lnTo>
                    <a:pt x="915" y="80"/>
                  </a:lnTo>
                  <a:lnTo>
                    <a:pt x="796" y="1"/>
                  </a:lnTo>
                  <a:close/>
                </a:path>
              </a:pathLst>
            </a:custGeom>
            <a:solidFill>
              <a:schemeClr val="accent5"/>
            </a:solidFill>
            <a:ln>
              <a:noFill/>
            </a:ln>
          </p:spPr>
          <p:style>
            <a:lnRef idx="0"/>
            <a:fillRef idx="0"/>
            <a:effectRef idx="0"/>
            <a:fontRef idx="minor"/>
          </p:style>
        </p:sp>
        <p:sp>
          <p:nvSpPr>
            <p:cNvPr id="25" name="CustomShape 24"/>
            <p:cNvSpPr/>
            <p:nvPr/>
          </p:nvSpPr>
          <p:spPr>
            <a:xfrm rot="10600200">
              <a:off x="322560" y="1080720"/>
              <a:ext cx="180000" cy="177840"/>
            </a:xfrm>
            <a:custGeom>
              <a:avLst/>
              <a:gdLst/>
              <a:ahLst/>
              <a:rect l="l" t="t" r="r" b="b"/>
              <a:pathLst>
                <a:path w="7237" h="7157">
                  <a:moveTo>
                    <a:pt x="4493" y="0"/>
                  </a:moveTo>
                  <a:lnTo>
                    <a:pt x="4016" y="40"/>
                  </a:lnTo>
                  <a:lnTo>
                    <a:pt x="3499" y="159"/>
                  </a:lnTo>
                  <a:lnTo>
                    <a:pt x="2903" y="358"/>
                  </a:lnTo>
                  <a:lnTo>
                    <a:pt x="2306" y="636"/>
                  </a:lnTo>
                  <a:lnTo>
                    <a:pt x="1988" y="795"/>
                  </a:lnTo>
                  <a:lnTo>
                    <a:pt x="1670" y="994"/>
                  </a:lnTo>
                  <a:lnTo>
                    <a:pt x="1392" y="1233"/>
                  </a:lnTo>
                  <a:lnTo>
                    <a:pt x="1074" y="1511"/>
                  </a:lnTo>
                  <a:lnTo>
                    <a:pt x="796" y="1829"/>
                  </a:lnTo>
                  <a:lnTo>
                    <a:pt x="517" y="2187"/>
                  </a:lnTo>
                  <a:lnTo>
                    <a:pt x="239" y="2585"/>
                  </a:lnTo>
                  <a:lnTo>
                    <a:pt x="0" y="3022"/>
                  </a:lnTo>
                  <a:lnTo>
                    <a:pt x="120" y="3062"/>
                  </a:lnTo>
                  <a:lnTo>
                    <a:pt x="398" y="3141"/>
                  </a:lnTo>
                  <a:lnTo>
                    <a:pt x="835" y="3260"/>
                  </a:lnTo>
                  <a:lnTo>
                    <a:pt x="1432" y="3300"/>
                  </a:lnTo>
                  <a:lnTo>
                    <a:pt x="1790" y="3260"/>
                  </a:lnTo>
                  <a:lnTo>
                    <a:pt x="2147" y="3260"/>
                  </a:lnTo>
                  <a:lnTo>
                    <a:pt x="2545" y="3181"/>
                  </a:lnTo>
                  <a:lnTo>
                    <a:pt x="2943" y="3062"/>
                  </a:lnTo>
                  <a:lnTo>
                    <a:pt x="3420" y="2903"/>
                  </a:lnTo>
                  <a:lnTo>
                    <a:pt x="3897" y="2744"/>
                  </a:lnTo>
                  <a:lnTo>
                    <a:pt x="4374" y="2505"/>
                  </a:lnTo>
                  <a:lnTo>
                    <a:pt x="4931" y="2187"/>
                  </a:lnTo>
                  <a:lnTo>
                    <a:pt x="4931" y="2187"/>
                  </a:lnTo>
                  <a:lnTo>
                    <a:pt x="4772" y="2783"/>
                  </a:lnTo>
                  <a:lnTo>
                    <a:pt x="4652" y="3380"/>
                  </a:lnTo>
                  <a:lnTo>
                    <a:pt x="4612" y="3897"/>
                  </a:lnTo>
                  <a:lnTo>
                    <a:pt x="4573" y="4374"/>
                  </a:lnTo>
                  <a:lnTo>
                    <a:pt x="4612" y="4851"/>
                  </a:lnTo>
                  <a:lnTo>
                    <a:pt x="4652" y="5248"/>
                  </a:lnTo>
                  <a:lnTo>
                    <a:pt x="4732" y="5606"/>
                  </a:lnTo>
                  <a:lnTo>
                    <a:pt x="4811" y="5924"/>
                  </a:lnTo>
                  <a:lnTo>
                    <a:pt x="5010" y="6481"/>
                  </a:lnTo>
                  <a:lnTo>
                    <a:pt x="5209" y="6839"/>
                  </a:lnTo>
                  <a:lnTo>
                    <a:pt x="5328" y="7077"/>
                  </a:lnTo>
                  <a:lnTo>
                    <a:pt x="5408" y="7157"/>
                  </a:lnTo>
                  <a:lnTo>
                    <a:pt x="5766" y="6799"/>
                  </a:lnTo>
                  <a:lnTo>
                    <a:pt x="6044" y="6441"/>
                  </a:lnTo>
                  <a:lnTo>
                    <a:pt x="6322" y="6123"/>
                  </a:lnTo>
                  <a:lnTo>
                    <a:pt x="6561" y="5765"/>
                  </a:lnTo>
                  <a:lnTo>
                    <a:pt x="6720" y="5407"/>
                  </a:lnTo>
                  <a:lnTo>
                    <a:pt x="6879" y="5050"/>
                  </a:lnTo>
                  <a:lnTo>
                    <a:pt x="6998" y="4692"/>
                  </a:lnTo>
                  <a:lnTo>
                    <a:pt x="7117" y="4374"/>
                  </a:lnTo>
                  <a:lnTo>
                    <a:pt x="7237" y="3738"/>
                  </a:lnTo>
                  <a:lnTo>
                    <a:pt x="7237" y="3101"/>
                  </a:lnTo>
                  <a:lnTo>
                    <a:pt x="7237" y="2585"/>
                  </a:lnTo>
                  <a:lnTo>
                    <a:pt x="7157" y="2107"/>
                  </a:lnTo>
                  <a:lnTo>
                    <a:pt x="6759" y="2107"/>
                  </a:lnTo>
                  <a:lnTo>
                    <a:pt x="6481" y="2028"/>
                  </a:lnTo>
                  <a:lnTo>
                    <a:pt x="6243" y="1948"/>
                  </a:lnTo>
                  <a:lnTo>
                    <a:pt x="6004" y="1789"/>
                  </a:lnTo>
                  <a:lnTo>
                    <a:pt x="5129" y="1074"/>
                  </a:lnTo>
                  <a:lnTo>
                    <a:pt x="4851" y="875"/>
                  </a:lnTo>
                  <a:lnTo>
                    <a:pt x="4692" y="597"/>
                  </a:lnTo>
                  <a:lnTo>
                    <a:pt x="4573" y="318"/>
                  </a:lnTo>
                  <a:lnTo>
                    <a:pt x="4493" y="0"/>
                  </a:lnTo>
                  <a:close/>
                </a:path>
              </a:pathLst>
            </a:custGeom>
            <a:solidFill>
              <a:schemeClr val="accent5"/>
            </a:solidFill>
            <a:ln>
              <a:noFill/>
            </a:ln>
          </p:spPr>
          <p:style>
            <a:lnRef idx="0"/>
            <a:fillRef idx="0"/>
            <a:effectRef idx="0"/>
            <a:fontRef idx="minor"/>
          </p:style>
        </p:sp>
        <p:sp>
          <p:nvSpPr>
            <p:cNvPr id="26" name="CustomShape 25"/>
            <p:cNvSpPr/>
            <p:nvPr/>
          </p:nvSpPr>
          <p:spPr>
            <a:xfrm rot="10600200">
              <a:off x="322560" y="1080720"/>
              <a:ext cx="180000" cy="177840"/>
            </a:xfrm>
            <a:custGeom>
              <a:avLst/>
              <a:gdLst/>
              <a:ahLst/>
              <a:rect l="l" t="t" r="r" b="b"/>
              <a:pathLst>
                <a:path w="7237" h="7157">
                  <a:moveTo>
                    <a:pt x="4493" y="0"/>
                  </a:moveTo>
                  <a:lnTo>
                    <a:pt x="4493" y="0"/>
                  </a:lnTo>
                  <a:lnTo>
                    <a:pt x="4016" y="40"/>
                  </a:lnTo>
                  <a:lnTo>
                    <a:pt x="3499" y="159"/>
                  </a:lnTo>
                  <a:lnTo>
                    <a:pt x="2903" y="358"/>
                  </a:lnTo>
                  <a:lnTo>
                    <a:pt x="2306" y="636"/>
                  </a:lnTo>
                  <a:lnTo>
                    <a:pt x="1988" y="795"/>
                  </a:lnTo>
                  <a:lnTo>
                    <a:pt x="1670" y="994"/>
                  </a:lnTo>
                  <a:lnTo>
                    <a:pt x="1392" y="1233"/>
                  </a:lnTo>
                  <a:lnTo>
                    <a:pt x="1074" y="1511"/>
                  </a:lnTo>
                  <a:lnTo>
                    <a:pt x="796" y="1829"/>
                  </a:lnTo>
                  <a:lnTo>
                    <a:pt x="517" y="2187"/>
                  </a:lnTo>
                  <a:lnTo>
                    <a:pt x="239" y="2585"/>
                  </a:lnTo>
                  <a:lnTo>
                    <a:pt x="0" y="3022"/>
                  </a:lnTo>
                  <a:lnTo>
                    <a:pt x="0" y="3022"/>
                  </a:lnTo>
                  <a:lnTo>
                    <a:pt x="120" y="3062"/>
                  </a:lnTo>
                  <a:lnTo>
                    <a:pt x="398" y="3141"/>
                  </a:lnTo>
                  <a:lnTo>
                    <a:pt x="835" y="3260"/>
                  </a:lnTo>
                  <a:lnTo>
                    <a:pt x="1432" y="3300"/>
                  </a:lnTo>
                  <a:lnTo>
                    <a:pt x="1432" y="3300"/>
                  </a:lnTo>
                  <a:lnTo>
                    <a:pt x="1790" y="3260"/>
                  </a:lnTo>
                  <a:lnTo>
                    <a:pt x="2147" y="3260"/>
                  </a:lnTo>
                  <a:lnTo>
                    <a:pt x="2545" y="3181"/>
                  </a:lnTo>
                  <a:lnTo>
                    <a:pt x="2943" y="3062"/>
                  </a:lnTo>
                  <a:lnTo>
                    <a:pt x="3420" y="2903"/>
                  </a:lnTo>
                  <a:lnTo>
                    <a:pt x="3897" y="2744"/>
                  </a:lnTo>
                  <a:lnTo>
                    <a:pt x="4374" y="2505"/>
                  </a:lnTo>
                  <a:lnTo>
                    <a:pt x="4931" y="2187"/>
                  </a:lnTo>
                  <a:lnTo>
                    <a:pt x="4931" y="2187"/>
                  </a:lnTo>
                  <a:lnTo>
                    <a:pt x="4772" y="2783"/>
                  </a:lnTo>
                  <a:lnTo>
                    <a:pt x="4652" y="3380"/>
                  </a:lnTo>
                  <a:lnTo>
                    <a:pt x="4612" y="3897"/>
                  </a:lnTo>
                  <a:lnTo>
                    <a:pt x="4573" y="4374"/>
                  </a:lnTo>
                  <a:lnTo>
                    <a:pt x="4612" y="4851"/>
                  </a:lnTo>
                  <a:lnTo>
                    <a:pt x="4652" y="5248"/>
                  </a:lnTo>
                  <a:lnTo>
                    <a:pt x="4732" y="5606"/>
                  </a:lnTo>
                  <a:lnTo>
                    <a:pt x="4811" y="5924"/>
                  </a:lnTo>
                  <a:lnTo>
                    <a:pt x="5010" y="6481"/>
                  </a:lnTo>
                  <a:lnTo>
                    <a:pt x="5209" y="6839"/>
                  </a:lnTo>
                  <a:lnTo>
                    <a:pt x="5328" y="7077"/>
                  </a:lnTo>
                  <a:lnTo>
                    <a:pt x="5408" y="7157"/>
                  </a:lnTo>
                  <a:lnTo>
                    <a:pt x="5408" y="7157"/>
                  </a:lnTo>
                  <a:lnTo>
                    <a:pt x="5766" y="6799"/>
                  </a:lnTo>
                  <a:lnTo>
                    <a:pt x="6044" y="6441"/>
                  </a:lnTo>
                  <a:lnTo>
                    <a:pt x="6322" y="6123"/>
                  </a:lnTo>
                  <a:lnTo>
                    <a:pt x="6561" y="5765"/>
                  </a:lnTo>
                  <a:lnTo>
                    <a:pt x="6720" y="5407"/>
                  </a:lnTo>
                  <a:lnTo>
                    <a:pt x="6879" y="5050"/>
                  </a:lnTo>
                  <a:lnTo>
                    <a:pt x="6998" y="4692"/>
                  </a:lnTo>
                  <a:lnTo>
                    <a:pt x="7117" y="4374"/>
                  </a:lnTo>
                  <a:lnTo>
                    <a:pt x="7237" y="3738"/>
                  </a:lnTo>
                  <a:lnTo>
                    <a:pt x="7237" y="3101"/>
                  </a:lnTo>
                  <a:lnTo>
                    <a:pt x="7237" y="2585"/>
                  </a:lnTo>
                  <a:lnTo>
                    <a:pt x="7157" y="2107"/>
                  </a:lnTo>
                  <a:lnTo>
                    <a:pt x="7157" y="2107"/>
                  </a:lnTo>
                  <a:lnTo>
                    <a:pt x="6998" y="2107"/>
                  </a:lnTo>
                  <a:lnTo>
                    <a:pt x="6998" y="2107"/>
                  </a:lnTo>
                  <a:lnTo>
                    <a:pt x="6759" y="2107"/>
                  </a:lnTo>
                  <a:lnTo>
                    <a:pt x="6481" y="2028"/>
                  </a:lnTo>
                  <a:lnTo>
                    <a:pt x="6243" y="1948"/>
                  </a:lnTo>
                  <a:lnTo>
                    <a:pt x="6004" y="1789"/>
                  </a:lnTo>
                  <a:lnTo>
                    <a:pt x="5129" y="1074"/>
                  </a:lnTo>
                  <a:lnTo>
                    <a:pt x="5129" y="1074"/>
                  </a:lnTo>
                  <a:lnTo>
                    <a:pt x="4851" y="875"/>
                  </a:lnTo>
                  <a:lnTo>
                    <a:pt x="4692" y="597"/>
                  </a:lnTo>
                  <a:lnTo>
                    <a:pt x="4573" y="318"/>
                  </a:lnTo>
                  <a:lnTo>
                    <a:pt x="4493" y="0"/>
                  </a:lnTo>
                </a:path>
              </a:pathLst>
            </a:custGeom>
            <a:solidFill>
              <a:schemeClr val="dk1"/>
            </a:solidFill>
            <a:ln>
              <a:noFill/>
            </a:ln>
          </p:spPr>
          <p:style>
            <a:lnRef idx="0"/>
            <a:fillRef idx="0"/>
            <a:effectRef idx="0"/>
            <a:fontRef idx="minor"/>
          </p:style>
        </p:sp>
        <p:sp>
          <p:nvSpPr>
            <p:cNvPr id="27" name="CustomShape 26"/>
            <p:cNvSpPr/>
            <p:nvPr/>
          </p:nvSpPr>
          <p:spPr>
            <a:xfrm rot="10600200">
              <a:off x="165960" y="1214640"/>
              <a:ext cx="234360" cy="296280"/>
            </a:xfrm>
            <a:custGeom>
              <a:avLst/>
              <a:gdLst/>
              <a:ahLst/>
              <a:rect l="l" t="t" r="r" b="b"/>
              <a:pathLst>
                <a:path w="9424" h="11889">
                  <a:moveTo>
                    <a:pt x="5765" y="2386"/>
                  </a:moveTo>
                  <a:lnTo>
                    <a:pt x="5924" y="2426"/>
                  </a:lnTo>
                  <a:lnTo>
                    <a:pt x="6083" y="2505"/>
                  </a:lnTo>
                  <a:lnTo>
                    <a:pt x="6203" y="2625"/>
                  </a:lnTo>
                  <a:lnTo>
                    <a:pt x="6242" y="2823"/>
                  </a:lnTo>
                  <a:lnTo>
                    <a:pt x="6242" y="2982"/>
                  </a:lnTo>
                  <a:lnTo>
                    <a:pt x="6163" y="3181"/>
                  </a:lnTo>
                  <a:lnTo>
                    <a:pt x="6083" y="3261"/>
                  </a:lnTo>
                  <a:lnTo>
                    <a:pt x="5964" y="3340"/>
                  </a:lnTo>
                  <a:lnTo>
                    <a:pt x="5885" y="3340"/>
                  </a:lnTo>
                  <a:lnTo>
                    <a:pt x="5765" y="3380"/>
                  </a:lnTo>
                  <a:lnTo>
                    <a:pt x="5606" y="3340"/>
                  </a:lnTo>
                  <a:lnTo>
                    <a:pt x="5447" y="3261"/>
                  </a:lnTo>
                  <a:lnTo>
                    <a:pt x="5328" y="3141"/>
                  </a:lnTo>
                  <a:lnTo>
                    <a:pt x="5288" y="2943"/>
                  </a:lnTo>
                  <a:lnTo>
                    <a:pt x="5288" y="2744"/>
                  </a:lnTo>
                  <a:lnTo>
                    <a:pt x="5368" y="2585"/>
                  </a:lnTo>
                  <a:lnTo>
                    <a:pt x="5447" y="2505"/>
                  </a:lnTo>
                  <a:lnTo>
                    <a:pt x="5567" y="2426"/>
                  </a:lnTo>
                  <a:lnTo>
                    <a:pt x="5646" y="2386"/>
                  </a:lnTo>
                  <a:close/>
                  <a:moveTo>
                    <a:pt x="4056" y="5606"/>
                  </a:moveTo>
                  <a:lnTo>
                    <a:pt x="4374" y="5646"/>
                  </a:lnTo>
                  <a:lnTo>
                    <a:pt x="4771" y="5686"/>
                  </a:lnTo>
                  <a:lnTo>
                    <a:pt x="5129" y="5805"/>
                  </a:lnTo>
                  <a:lnTo>
                    <a:pt x="5527" y="6004"/>
                  </a:lnTo>
                  <a:lnTo>
                    <a:pt x="5487" y="6282"/>
                  </a:lnTo>
                  <a:lnTo>
                    <a:pt x="5447" y="6561"/>
                  </a:lnTo>
                  <a:lnTo>
                    <a:pt x="5368" y="6958"/>
                  </a:lnTo>
                  <a:lnTo>
                    <a:pt x="5209" y="7356"/>
                  </a:lnTo>
                  <a:lnTo>
                    <a:pt x="5010" y="7793"/>
                  </a:lnTo>
                  <a:lnTo>
                    <a:pt x="4692" y="8231"/>
                  </a:lnTo>
                  <a:lnTo>
                    <a:pt x="4493" y="8429"/>
                  </a:lnTo>
                  <a:lnTo>
                    <a:pt x="4254" y="8628"/>
                  </a:lnTo>
                  <a:lnTo>
                    <a:pt x="4135" y="8469"/>
                  </a:lnTo>
                  <a:lnTo>
                    <a:pt x="4016" y="8231"/>
                  </a:lnTo>
                  <a:lnTo>
                    <a:pt x="3857" y="7913"/>
                  </a:lnTo>
                  <a:lnTo>
                    <a:pt x="3738" y="7515"/>
                  </a:lnTo>
                  <a:lnTo>
                    <a:pt x="3658" y="6998"/>
                  </a:lnTo>
                  <a:lnTo>
                    <a:pt x="3579" y="6402"/>
                  </a:lnTo>
                  <a:lnTo>
                    <a:pt x="3618" y="5646"/>
                  </a:lnTo>
                  <a:lnTo>
                    <a:pt x="3738" y="5646"/>
                  </a:lnTo>
                  <a:lnTo>
                    <a:pt x="4056" y="5606"/>
                  </a:lnTo>
                  <a:close/>
                  <a:moveTo>
                    <a:pt x="7833" y="0"/>
                  </a:moveTo>
                  <a:lnTo>
                    <a:pt x="7594" y="40"/>
                  </a:lnTo>
                  <a:lnTo>
                    <a:pt x="7356" y="80"/>
                  </a:lnTo>
                  <a:lnTo>
                    <a:pt x="6839" y="279"/>
                  </a:lnTo>
                  <a:lnTo>
                    <a:pt x="6362" y="517"/>
                  </a:lnTo>
                  <a:lnTo>
                    <a:pt x="5885" y="716"/>
                  </a:lnTo>
                  <a:lnTo>
                    <a:pt x="5447" y="994"/>
                  </a:lnTo>
                  <a:lnTo>
                    <a:pt x="4652" y="1511"/>
                  </a:lnTo>
                  <a:lnTo>
                    <a:pt x="3936" y="2108"/>
                  </a:lnTo>
                  <a:lnTo>
                    <a:pt x="3260" y="2744"/>
                  </a:lnTo>
                  <a:lnTo>
                    <a:pt x="2704" y="3380"/>
                  </a:lnTo>
                  <a:lnTo>
                    <a:pt x="2187" y="4056"/>
                  </a:lnTo>
                  <a:lnTo>
                    <a:pt x="1750" y="4732"/>
                  </a:lnTo>
                  <a:lnTo>
                    <a:pt x="1352" y="5408"/>
                  </a:lnTo>
                  <a:lnTo>
                    <a:pt x="1034" y="6084"/>
                  </a:lnTo>
                  <a:lnTo>
                    <a:pt x="756" y="6760"/>
                  </a:lnTo>
                  <a:lnTo>
                    <a:pt x="517" y="7396"/>
                  </a:lnTo>
                  <a:lnTo>
                    <a:pt x="358" y="7992"/>
                  </a:lnTo>
                  <a:lnTo>
                    <a:pt x="199" y="8509"/>
                  </a:lnTo>
                  <a:lnTo>
                    <a:pt x="0" y="9423"/>
                  </a:lnTo>
                  <a:lnTo>
                    <a:pt x="0" y="9781"/>
                  </a:lnTo>
                  <a:lnTo>
                    <a:pt x="80" y="10099"/>
                  </a:lnTo>
                  <a:lnTo>
                    <a:pt x="199" y="10378"/>
                  </a:lnTo>
                  <a:lnTo>
                    <a:pt x="358" y="10656"/>
                  </a:lnTo>
                  <a:lnTo>
                    <a:pt x="636" y="10855"/>
                  </a:lnTo>
                  <a:lnTo>
                    <a:pt x="1511" y="11570"/>
                  </a:lnTo>
                  <a:lnTo>
                    <a:pt x="1750" y="11729"/>
                  </a:lnTo>
                  <a:lnTo>
                    <a:pt x="1988" y="11809"/>
                  </a:lnTo>
                  <a:lnTo>
                    <a:pt x="2266" y="11888"/>
                  </a:lnTo>
                  <a:lnTo>
                    <a:pt x="2664" y="11888"/>
                  </a:lnTo>
                  <a:lnTo>
                    <a:pt x="2942" y="11809"/>
                  </a:lnTo>
                  <a:lnTo>
                    <a:pt x="3221" y="11690"/>
                  </a:lnTo>
                  <a:lnTo>
                    <a:pt x="4056" y="11093"/>
                  </a:lnTo>
                  <a:lnTo>
                    <a:pt x="4533" y="10735"/>
                  </a:lnTo>
                  <a:lnTo>
                    <a:pt x="5050" y="10298"/>
                  </a:lnTo>
                  <a:lnTo>
                    <a:pt x="5567" y="9821"/>
                  </a:lnTo>
                  <a:lnTo>
                    <a:pt x="6123" y="9264"/>
                  </a:lnTo>
                  <a:lnTo>
                    <a:pt x="6640" y="8708"/>
                  </a:lnTo>
                  <a:lnTo>
                    <a:pt x="7157" y="8072"/>
                  </a:lnTo>
                  <a:lnTo>
                    <a:pt x="7634" y="7396"/>
                  </a:lnTo>
                  <a:lnTo>
                    <a:pt x="8071" y="6680"/>
                  </a:lnTo>
                  <a:lnTo>
                    <a:pt x="8509" y="5925"/>
                  </a:lnTo>
                  <a:lnTo>
                    <a:pt x="8827" y="5129"/>
                  </a:lnTo>
                  <a:lnTo>
                    <a:pt x="9105" y="4255"/>
                  </a:lnTo>
                  <a:lnTo>
                    <a:pt x="9304" y="3380"/>
                  </a:lnTo>
                  <a:lnTo>
                    <a:pt x="9383" y="2903"/>
                  </a:lnTo>
                  <a:lnTo>
                    <a:pt x="9423" y="2466"/>
                  </a:lnTo>
                  <a:lnTo>
                    <a:pt x="9423" y="1988"/>
                  </a:lnTo>
                  <a:lnTo>
                    <a:pt x="9423" y="1472"/>
                  </a:lnTo>
                  <a:lnTo>
                    <a:pt x="9383" y="1193"/>
                  </a:lnTo>
                  <a:lnTo>
                    <a:pt x="9264" y="915"/>
                  </a:lnTo>
                  <a:lnTo>
                    <a:pt x="9105" y="637"/>
                  </a:lnTo>
                  <a:lnTo>
                    <a:pt x="8906" y="438"/>
                  </a:lnTo>
                  <a:lnTo>
                    <a:pt x="8668" y="239"/>
                  </a:lnTo>
                  <a:lnTo>
                    <a:pt x="8389" y="120"/>
                  </a:lnTo>
                  <a:lnTo>
                    <a:pt x="8111" y="40"/>
                  </a:lnTo>
                  <a:lnTo>
                    <a:pt x="7833" y="0"/>
                  </a:lnTo>
                  <a:close/>
                </a:path>
              </a:pathLst>
            </a:custGeom>
            <a:solidFill>
              <a:schemeClr val="dk1"/>
            </a:solidFill>
            <a:ln>
              <a:noFill/>
            </a:ln>
          </p:spPr>
          <p:style>
            <a:lnRef idx="0"/>
            <a:fillRef idx="0"/>
            <a:effectRef idx="0"/>
            <a:fontRef idx="minor"/>
          </p:style>
        </p:sp>
        <p:sp>
          <p:nvSpPr>
            <p:cNvPr id="28" name="CustomShape 27"/>
            <p:cNvSpPr/>
            <p:nvPr/>
          </p:nvSpPr>
          <p:spPr>
            <a:xfrm rot="10600200">
              <a:off x="262440" y="1297080"/>
              <a:ext cx="47520" cy="74520"/>
            </a:xfrm>
            <a:custGeom>
              <a:avLst/>
              <a:gdLst/>
              <a:ahLst/>
              <a:rect l="l" t="t" r="r" b="b"/>
              <a:pathLst>
                <a:path w="1949" h="3023">
                  <a:moveTo>
                    <a:pt x="676" y="3022"/>
                  </a:moveTo>
                  <a:lnTo>
                    <a:pt x="676" y="3022"/>
                  </a:lnTo>
                  <a:lnTo>
                    <a:pt x="557" y="2863"/>
                  </a:lnTo>
                  <a:lnTo>
                    <a:pt x="438" y="2625"/>
                  </a:lnTo>
                  <a:lnTo>
                    <a:pt x="279" y="2307"/>
                  </a:lnTo>
                  <a:lnTo>
                    <a:pt x="160" y="1909"/>
                  </a:lnTo>
                  <a:lnTo>
                    <a:pt x="80" y="1392"/>
                  </a:lnTo>
                  <a:lnTo>
                    <a:pt x="1" y="796"/>
                  </a:lnTo>
                  <a:lnTo>
                    <a:pt x="40" y="40"/>
                  </a:lnTo>
                  <a:lnTo>
                    <a:pt x="40" y="40"/>
                  </a:lnTo>
                  <a:lnTo>
                    <a:pt x="160" y="40"/>
                  </a:lnTo>
                  <a:lnTo>
                    <a:pt x="478" y="0"/>
                  </a:lnTo>
                  <a:lnTo>
                    <a:pt x="478" y="0"/>
                  </a:lnTo>
                  <a:lnTo>
                    <a:pt x="796" y="40"/>
                  </a:lnTo>
                  <a:lnTo>
                    <a:pt x="1193" y="80"/>
                  </a:lnTo>
                  <a:lnTo>
                    <a:pt x="1551" y="199"/>
                  </a:lnTo>
                  <a:lnTo>
                    <a:pt x="1949" y="398"/>
                  </a:lnTo>
                  <a:lnTo>
                    <a:pt x="1949" y="398"/>
                  </a:lnTo>
                  <a:lnTo>
                    <a:pt x="1909" y="676"/>
                  </a:lnTo>
                  <a:lnTo>
                    <a:pt x="1869" y="955"/>
                  </a:lnTo>
                  <a:lnTo>
                    <a:pt x="1790" y="1352"/>
                  </a:lnTo>
                  <a:lnTo>
                    <a:pt x="1631" y="1750"/>
                  </a:lnTo>
                  <a:lnTo>
                    <a:pt x="1432" y="2187"/>
                  </a:lnTo>
                  <a:lnTo>
                    <a:pt x="1114" y="2625"/>
                  </a:lnTo>
                  <a:lnTo>
                    <a:pt x="915" y="2823"/>
                  </a:lnTo>
                  <a:lnTo>
                    <a:pt x="676" y="3022"/>
                  </a:lnTo>
                </a:path>
              </a:pathLst>
            </a:custGeom>
            <a:solidFill>
              <a:schemeClr val="dk1"/>
            </a:solidFill>
            <a:ln>
              <a:noFill/>
            </a:ln>
          </p:spPr>
          <p:style>
            <a:lnRef idx="0"/>
            <a:fillRef idx="0"/>
            <a:effectRef idx="0"/>
            <a:fontRef idx="minor"/>
          </p:style>
        </p:sp>
        <p:sp>
          <p:nvSpPr>
            <p:cNvPr id="29" name="CustomShape 28"/>
            <p:cNvSpPr/>
            <p:nvPr/>
          </p:nvSpPr>
          <p:spPr>
            <a:xfrm rot="10600200">
              <a:off x="250920" y="1428840"/>
              <a:ext cx="22680" cy="23760"/>
            </a:xfrm>
            <a:custGeom>
              <a:avLst/>
              <a:gdLst/>
              <a:ahLst/>
              <a:rect l="l" t="t" r="r" b="b"/>
              <a:pathLst>
                <a:path w="955" h="994">
                  <a:moveTo>
                    <a:pt x="477" y="994"/>
                  </a:moveTo>
                  <a:lnTo>
                    <a:pt x="477" y="994"/>
                  </a:lnTo>
                  <a:lnTo>
                    <a:pt x="318" y="954"/>
                  </a:lnTo>
                  <a:lnTo>
                    <a:pt x="159" y="875"/>
                  </a:lnTo>
                  <a:lnTo>
                    <a:pt x="159" y="875"/>
                  </a:lnTo>
                  <a:lnTo>
                    <a:pt x="40" y="755"/>
                  </a:lnTo>
                  <a:lnTo>
                    <a:pt x="0" y="557"/>
                  </a:lnTo>
                  <a:lnTo>
                    <a:pt x="0" y="358"/>
                  </a:lnTo>
                  <a:lnTo>
                    <a:pt x="80" y="199"/>
                  </a:lnTo>
                  <a:lnTo>
                    <a:pt x="80" y="199"/>
                  </a:lnTo>
                  <a:lnTo>
                    <a:pt x="159" y="119"/>
                  </a:lnTo>
                  <a:lnTo>
                    <a:pt x="279" y="40"/>
                  </a:lnTo>
                  <a:lnTo>
                    <a:pt x="358" y="0"/>
                  </a:lnTo>
                  <a:lnTo>
                    <a:pt x="477" y="0"/>
                  </a:lnTo>
                  <a:lnTo>
                    <a:pt x="477" y="0"/>
                  </a:lnTo>
                  <a:lnTo>
                    <a:pt x="636" y="40"/>
                  </a:lnTo>
                  <a:lnTo>
                    <a:pt x="795" y="119"/>
                  </a:lnTo>
                  <a:lnTo>
                    <a:pt x="795" y="119"/>
                  </a:lnTo>
                  <a:lnTo>
                    <a:pt x="915" y="239"/>
                  </a:lnTo>
                  <a:lnTo>
                    <a:pt x="954" y="437"/>
                  </a:lnTo>
                  <a:lnTo>
                    <a:pt x="954" y="596"/>
                  </a:lnTo>
                  <a:lnTo>
                    <a:pt x="875" y="795"/>
                  </a:lnTo>
                  <a:lnTo>
                    <a:pt x="875" y="795"/>
                  </a:lnTo>
                  <a:lnTo>
                    <a:pt x="795" y="875"/>
                  </a:lnTo>
                  <a:lnTo>
                    <a:pt x="676" y="954"/>
                  </a:lnTo>
                  <a:lnTo>
                    <a:pt x="597" y="954"/>
                  </a:lnTo>
                  <a:lnTo>
                    <a:pt x="477" y="994"/>
                  </a:lnTo>
                </a:path>
              </a:pathLst>
            </a:custGeom>
            <a:solidFill>
              <a:schemeClr val="dk1"/>
            </a:solidFill>
            <a:ln>
              <a:noFill/>
            </a:ln>
          </p:spPr>
          <p:style>
            <a:lnRef idx="0"/>
            <a:fillRef idx="0"/>
            <a:effectRef idx="0"/>
            <a:fontRef idx="minor"/>
          </p:style>
        </p:sp>
        <p:sp>
          <p:nvSpPr>
            <p:cNvPr id="30" name="CustomShape 29"/>
            <p:cNvSpPr/>
            <p:nvPr/>
          </p:nvSpPr>
          <p:spPr>
            <a:xfrm rot="10600200">
              <a:off x="165960" y="1214640"/>
              <a:ext cx="234360" cy="296280"/>
            </a:xfrm>
            <a:custGeom>
              <a:avLst/>
              <a:gdLst/>
              <a:ahLst/>
              <a:rect l="l" t="t" r="r" b="b"/>
              <a:pathLst>
                <a:path w="9424" h="11889">
                  <a:moveTo>
                    <a:pt x="7833" y="0"/>
                  </a:moveTo>
                  <a:lnTo>
                    <a:pt x="7833" y="0"/>
                  </a:lnTo>
                  <a:lnTo>
                    <a:pt x="7594" y="40"/>
                  </a:lnTo>
                  <a:lnTo>
                    <a:pt x="7356" y="80"/>
                  </a:lnTo>
                  <a:lnTo>
                    <a:pt x="7356" y="80"/>
                  </a:lnTo>
                  <a:lnTo>
                    <a:pt x="6839" y="279"/>
                  </a:lnTo>
                  <a:lnTo>
                    <a:pt x="6362" y="517"/>
                  </a:lnTo>
                  <a:lnTo>
                    <a:pt x="5885" y="716"/>
                  </a:lnTo>
                  <a:lnTo>
                    <a:pt x="5447" y="994"/>
                  </a:lnTo>
                  <a:lnTo>
                    <a:pt x="4652" y="1511"/>
                  </a:lnTo>
                  <a:lnTo>
                    <a:pt x="3936" y="2108"/>
                  </a:lnTo>
                  <a:lnTo>
                    <a:pt x="3260" y="2744"/>
                  </a:lnTo>
                  <a:lnTo>
                    <a:pt x="2704" y="3380"/>
                  </a:lnTo>
                  <a:lnTo>
                    <a:pt x="2187" y="4056"/>
                  </a:lnTo>
                  <a:lnTo>
                    <a:pt x="1750" y="4732"/>
                  </a:lnTo>
                  <a:lnTo>
                    <a:pt x="1352" y="5408"/>
                  </a:lnTo>
                  <a:lnTo>
                    <a:pt x="1034" y="6084"/>
                  </a:lnTo>
                  <a:lnTo>
                    <a:pt x="756" y="6760"/>
                  </a:lnTo>
                  <a:lnTo>
                    <a:pt x="517" y="7396"/>
                  </a:lnTo>
                  <a:lnTo>
                    <a:pt x="358" y="7992"/>
                  </a:lnTo>
                  <a:lnTo>
                    <a:pt x="199" y="8509"/>
                  </a:lnTo>
                  <a:lnTo>
                    <a:pt x="0" y="9423"/>
                  </a:lnTo>
                  <a:lnTo>
                    <a:pt x="0" y="9423"/>
                  </a:lnTo>
                  <a:lnTo>
                    <a:pt x="0" y="9781"/>
                  </a:lnTo>
                  <a:lnTo>
                    <a:pt x="0" y="9781"/>
                  </a:lnTo>
                  <a:lnTo>
                    <a:pt x="80" y="10099"/>
                  </a:lnTo>
                  <a:lnTo>
                    <a:pt x="199" y="10378"/>
                  </a:lnTo>
                  <a:lnTo>
                    <a:pt x="358" y="10656"/>
                  </a:lnTo>
                  <a:lnTo>
                    <a:pt x="636" y="10855"/>
                  </a:lnTo>
                  <a:lnTo>
                    <a:pt x="1511" y="11570"/>
                  </a:lnTo>
                  <a:lnTo>
                    <a:pt x="1511" y="11570"/>
                  </a:lnTo>
                  <a:lnTo>
                    <a:pt x="1750" y="11729"/>
                  </a:lnTo>
                  <a:lnTo>
                    <a:pt x="1988" y="11809"/>
                  </a:lnTo>
                  <a:lnTo>
                    <a:pt x="2266" y="11888"/>
                  </a:lnTo>
                  <a:lnTo>
                    <a:pt x="2505" y="11888"/>
                  </a:lnTo>
                  <a:lnTo>
                    <a:pt x="2505" y="11888"/>
                  </a:lnTo>
                  <a:lnTo>
                    <a:pt x="2664" y="11888"/>
                  </a:lnTo>
                  <a:lnTo>
                    <a:pt x="2664" y="11888"/>
                  </a:lnTo>
                  <a:lnTo>
                    <a:pt x="2942" y="11809"/>
                  </a:lnTo>
                  <a:lnTo>
                    <a:pt x="3221" y="11690"/>
                  </a:lnTo>
                  <a:lnTo>
                    <a:pt x="3221" y="11690"/>
                  </a:lnTo>
                  <a:lnTo>
                    <a:pt x="4056" y="11093"/>
                  </a:lnTo>
                  <a:lnTo>
                    <a:pt x="4533" y="10735"/>
                  </a:lnTo>
                  <a:lnTo>
                    <a:pt x="5050" y="10298"/>
                  </a:lnTo>
                  <a:lnTo>
                    <a:pt x="5567" y="9821"/>
                  </a:lnTo>
                  <a:lnTo>
                    <a:pt x="6123" y="9264"/>
                  </a:lnTo>
                  <a:lnTo>
                    <a:pt x="6640" y="8708"/>
                  </a:lnTo>
                  <a:lnTo>
                    <a:pt x="7157" y="8072"/>
                  </a:lnTo>
                  <a:lnTo>
                    <a:pt x="7634" y="7396"/>
                  </a:lnTo>
                  <a:lnTo>
                    <a:pt x="8071" y="6680"/>
                  </a:lnTo>
                  <a:lnTo>
                    <a:pt x="8509" y="5925"/>
                  </a:lnTo>
                  <a:lnTo>
                    <a:pt x="8827" y="5129"/>
                  </a:lnTo>
                  <a:lnTo>
                    <a:pt x="9105" y="4255"/>
                  </a:lnTo>
                  <a:lnTo>
                    <a:pt x="9304" y="3380"/>
                  </a:lnTo>
                  <a:lnTo>
                    <a:pt x="9383" y="2903"/>
                  </a:lnTo>
                  <a:lnTo>
                    <a:pt x="9423" y="2466"/>
                  </a:lnTo>
                  <a:lnTo>
                    <a:pt x="9423" y="1988"/>
                  </a:lnTo>
                  <a:lnTo>
                    <a:pt x="9423" y="1472"/>
                  </a:lnTo>
                  <a:lnTo>
                    <a:pt x="9423" y="1472"/>
                  </a:lnTo>
                  <a:lnTo>
                    <a:pt x="9383" y="1193"/>
                  </a:lnTo>
                  <a:lnTo>
                    <a:pt x="9264" y="915"/>
                  </a:lnTo>
                  <a:lnTo>
                    <a:pt x="9105" y="637"/>
                  </a:lnTo>
                  <a:lnTo>
                    <a:pt x="8906" y="438"/>
                  </a:lnTo>
                  <a:lnTo>
                    <a:pt x="8668" y="239"/>
                  </a:lnTo>
                  <a:lnTo>
                    <a:pt x="8389" y="120"/>
                  </a:lnTo>
                  <a:lnTo>
                    <a:pt x="8111" y="40"/>
                  </a:lnTo>
                  <a:lnTo>
                    <a:pt x="7833" y="0"/>
                  </a:lnTo>
                </a:path>
              </a:pathLst>
            </a:custGeom>
            <a:solidFill>
              <a:schemeClr val="dk1"/>
            </a:solidFill>
            <a:ln>
              <a:noFill/>
            </a:ln>
          </p:spPr>
          <p:style>
            <a:lnRef idx="0"/>
            <a:fillRef idx="0"/>
            <a:effectRef idx="0"/>
            <a:fontRef idx="minor"/>
          </p:style>
        </p:sp>
        <p:sp>
          <p:nvSpPr>
            <p:cNvPr id="31" name="CustomShape 30"/>
            <p:cNvSpPr/>
            <p:nvPr/>
          </p:nvSpPr>
          <p:spPr>
            <a:xfrm rot="10600200">
              <a:off x="250920" y="1428840"/>
              <a:ext cx="22680" cy="23760"/>
            </a:xfrm>
            <a:custGeom>
              <a:avLst/>
              <a:gdLst/>
              <a:ahLst/>
              <a:rect l="l" t="t" r="r" b="b"/>
              <a:pathLst>
                <a:path w="955" h="994">
                  <a:moveTo>
                    <a:pt x="358" y="0"/>
                  </a:moveTo>
                  <a:lnTo>
                    <a:pt x="279" y="40"/>
                  </a:lnTo>
                  <a:lnTo>
                    <a:pt x="159" y="119"/>
                  </a:lnTo>
                  <a:lnTo>
                    <a:pt x="80" y="199"/>
                  </a:lnTo>
                  <a:lnTo>
                    <a:pt x="0" y="358"/>
                  </a:lnTo>
                  <a:lnTo>
                    <a:pt x="0" y="557"/>
                  </a:lnTo>
                  <a:lnTo>
                    <a:pt x="40" y="755"/>
                  </a:lnTo>
                  <a:lnTo>
                    <a:pt x="159" y="875"/>
                  </a:lnTo>
                  <a:lnTo>
                    <a:pt x="318" y="954"/>
                  </a:lnTo>
                  <a:lnTo>
                    <a:pt x="477" y="994"/>
                  </a:lnTo>
                  <a:lnTo>
                    <a:pt x="597" y="954"/>
                  </a:lnTo>
                  <a:lnTo>
                    <a:pt x="676" y="954"/>
                  </a:lnTo>
                  <a:lnTo>
                    <a:pt x="795" y="875"/>
                  </a:lnTo>
                  <a:lnTo>
                    <a:pt x="875" y="795"/>
                  </a:lnTo>
                  <a:lnTo>
                    <a:pt x="954" y="596"/>
                  </a:lnTo>
                  <a:lnTo>
                    <a:pt x="954" y="437"/>
                  </a:lnTo>
                  <a:lnTo>
                    <a:pt x="915" y="239"/>
                  </a:lnTo>
                  <a:lnTo>
                    <a:pt x="795" y="119"/>
                  </a:lnTo>
                  <a:lnTo>
                    <a:pt x="636" y="40"/>
                  </a:lnTo>
                  <a:lnTo>
                    <a:pt x="477" y="0"/>
                  </a:lnTo>
                  <a:close/>
                </a:path>
              </a:pathLst>
            </a:custGeom>
            <a:solidFill>
              <a:schemeClr val="dk2"/>
            </a:solidFill>
            <a:ln>
              <a:noFill/>
            </a:ln>
          </p:spPr>
          <p:style>
            <a:lnRef idx="0"/>
            <a:fillRef idx="0"/>
            <a:effectRef idx="0"/>
            <a:fontRef idx="minor"/>
          </p:style>
        </p:sp>
        <p:sp>
          <p:nvSpPr>
            <p:cNvPr id="32" name="CustomShape 31"/>
            <p:cNvSpPr/>
            <p:nvPr/>
          </p:nvSpPr>
          <p:spPr>
            <a:xfrm rot="10600200">
              <a:off x="262440" y="1297080"/>
              <a:ext cx="47520" cy="74520"/>
            </a:xfrm>
            <a:custGeom>
              <a:avLst/>
              <a:gdLst/>
              <a:ahLst/>
              <a:rect l="l" t="t" r="r" b="b"/>
              <a:pathLst>
                <a:path w="1949" h="3023">
                  <a:moveTo>
                    <a:pt x="478" y="0"/>
                  </a:moveTo>
                  <a:lnTo>
                    <a:pt x="160" y="40"/>
                  </a:lnTo>
                  <a:lnTo>
                    <a:pt x="40" y="40"/>
                  </a:lnTo>
                  <a:lnTo>
                    <a:pt x="1" y="796"/>
                  </a:lnTo>
                  <a:lnTo>
                    <a:pt x="80" y="1392"/>
                  </a:lnTo>
                  <a:lnTo>
                    <a:pt x="160" y="1909"/>
                  </a:lnTo>
                  <a:lnTo>
                    <a:pt x="279" y="2307"/>
                  </a:lnTo>
                  <a:lnTo>
                    <a:pt x="438" y="2625"/>
                  </a:lnTo>
                  <a:lnTo>
                    <a:pt x="557" y="2863"/>
                  </a:lnTo>
                  <a:lnTo>
                    <a:pt x="676" y="3022"/>
                  </a:lnTo>
                  <a:lnTo>
                    <a:pt x="915" y="2823"/>
                  </a:lnTo>
                  <a:lnTo>
                    <a:pt x="1114" y="2625"/>
                  </a:lnTo>
                  <a:lnTo>
                    <a:pt x="1432" y="2187"/>
                  </a:lnTo>
                  <a:lnTo>
                    <a:pt x="1631" y="1750"/>
                  </a:lnTo>
                  <a:lnTo>
                    <a:pt x="1790" y="1352"/>
                  </a:lnTo>
                  <a:lnTo>
                    <a:pt x="1869" y="955"/>
                  </a:lnTo>
                  <a:lnTo>
                    <a:pt x="1909" y="676"/>
                  </a:lnTo>
                  <a:lnTo>
                    <a:pt x="1949" y="398"/>
                  </a:lnTo>
                  <a:lnTo>
                    <a:pt x="1551" y="199"/>
                  </a:lnTo>
                  <a:lnTo>
                    <a:pt x="1193" y="80"/>
                  </a:lnTo>
                  <a:lnTo>
                    <a:pt x="796" y="40"/>
                  </a:lnTo>
                  <a:lnTo>
                    <a:pt x="478" y="0"/>
                  </a:lnTo>
                  <a:close/>
                </a:path>
              </a:pathLst>
            </a:custGeom>
            <a:solidFill>
              <a:schemeClr val="accent5"/>
            </a:solidFill>
            <a:ln>
              <a:noFill/>
            </a:ln>
          </p:spPr>
          <p:style>
            <a:lnRef idx="0"/>
            <a:fillRef idx="0"/>
            <a:effectRef idx="0"/>
            <a:fontRef idx="minor"/>
          </p:style>
        </p:sp>
      </p:grpSp>
      <p:grpSp>
        <p:nvGrpSpPr>
          <p:cNvPr id="33" name="Group 32"/>
          <p:cNvGrpSpPr/>
          <p:nvPr/>
        </p:nvGrpSpPr>
        <p:grpSpPr>
          <a:xfrm>
            <a:off x="1232640" y="-191880"/>
            <a:ext cx="911160" cy="931320"/>
            <a:chOff x="1232640" y="-191880"/>
            <a:chExt cx="911160" cy="931320"/>
          </a:xfrm>
        </p:grpSpPr>
        <p:sp>
          <p:nvSpPr>
            <p:cNvPr id="34" name="CustomShape 33"/>
            <p:cNvSpPr/>
            <p:nvPr/>
          </p:nvSpPr>
          <p:spPr>
            <a:xfrm rot="10600200">
              <a:off x="1931040" y="-92880"/>
              <a:ext cx="206640" cy="211680"/>
            </a:xfrm>
            <a:custGeom>
              <a:avLst/>
              <a:gdLst/>
              <a:ahLst/>
              <a:rect l="l" t="t" r="r" b="b"/>
              <a:pathLst>
                <a:path w="8310" h="8510">
                  <a:moveTo>
                    <a:pt x="4533" y="1"/>
                  </a:moveTo>
                  <a:lnTo>
                    <a:pt x="4016" y="41"/>
                  </a:lnTo>
                  <a:lnTo>
                    <a:pt x="3499" y="81"/>
                  </a:lnTo>
                  <a:lnTo>
                    <a:pt x="2942" y="200"/>
                  </a:lnTo>
                  <a:lnTo>
                    <a:pt x="2386" y="399"/>
                  </a:lnTo>
                  <a:lnTo>
                    <a:pt x="1789" y="677"/>
                  </a:lnTo>
                  <a:lnTo>
                    <a:pt x="1193" y="995"/>
                  </a:lnTo>
                  <a:lnTo>
                    <a:pt x="597" y="1432"/>
                  </a:lnTo>
                  <a:lnTo>
                    <a:pt x="0" y="1989"/>
                  </a:lnTo>
                  <a:lnTo>
                    <a:pt x="239" y="2148"/>
                  </a:lnTo>
                  <a:lnTo>
                    <a:pt x="477" y="2307"/>
                  </a:lnTo>
                  <a:lnTo>
                    <a:pt x="875" y="2506"/>
                  </a:lnTo>
                  <a:lnTo>
                    <a:pt x="1352" y="2744"/>
                  </a:lnTo>
                  <a:lnTo>
                    <a:pt x="1948" y="2903"/>
                  </a:lnTo>
                  <a:lnTo>
                    <a:pt x="2704" y="3023"/>
                  </a:lnTo>
                  <a:lnTo>
                    <a:pt x="3101" y="3062"/>
                  </a:lnTo>
                  <a:lnTo>
                    <a:pt x="4056" y="3062"/>
                  </a:lnTo>
                  <a:lnTo>
                    <a:pt x="4612" y="3023"/>
                  </a:lnTo>
                  <a:lnTo>
                    <a:pt x="5169" y="2903"/>
                  </a:lnTo>
                  <a:lnTo>
                    <a:pt x="5805" y="2784"/>
                  </a:lnTo>
                  <a:lnTo>
                    <a:pt x="5407" y="3420"/>
                  </a:lnTo>
                  <a:lnTo>
                    <a:pt x="5089" y="4017"/>
                  </a:lnTo>
                  <a:lnTo>
                    <a:pt x="4851" y="4573"/>
                  </a:lnTo>
                  <a:lnTo>
                    <a:pt x="4652" y="5130"/>
                  </a:lnTo>
                  <a:lnTo>
                    <a:pt x="4493" y="5647"/>
                  </a:lnTo>
                  <a:lnTo>
                    <a:pt x="4414" y="6124"/>
                  </a:lnTo>
                  <a:lnTo>
                    <a:pt x="4334" y="6521"/>
                  </a:lnTo>
                  <a:lnTo>
                    <a:pt x="4334" y="6919"/>
                  </a:lnTo>
                  <a:lnTo>
                    <a:pt x="4334" y="7277"/>
                  </a:lnTo>
                  <a:lnTo>
                    <a:pt x="4374" y="7595"/>
                  </a:lnTo>
                  <a:lnTo>
                    <a:pt x="4453" y="8112"/>
                  </a:lnTo>
                  <a:lnTo>
                    <a:pt x="4533" y="8390"/>
                  </a:lnTo>
                  <a:lnTo>
                    <a:pt x="4573" y="8509"/>
                  </a:lnTo>
                  <a:lnTo>
                    <a:pt x="5089" y="8231"/>
                  </a:lnTo>
                  <a:lnTo>
                    <a:pt x="5567" y="7953"/>
                  </a:lnTo>
                  <a:lnTo>
                    <a:pt x="5964" y="7674"/>
                  </a:lnTo>
                  <a:lnTo>
                    <a:pt x="6362" y="7356"/>
                  </a:lnTo>
                  <a:lnTo>
                    <a:pt x="6680" y="7038"/>
                  </a:lnTo>
                  <a:lnTo>
                    <a:pt x="6998" y="6681"/>
                  </a:lnTo>
                  <a:lnTo>
                    <a:pt x="7236" y="6362"/>
                  </a:lnTo>
                  <a:lnTo>
                    <a:pt x="7475" y="6005"/>
                  </a:lnTo>
                  <a:lnTo>
                    <a:pt x="7674" y="5647"/>
                  </a:lnTo>
                  <a:lnTo>
                    <a:pt x="7833" y="5329"/>
                  </a:lnTo>
                  <a:lnTo>
                    <a:pt x="8071" y="4653"/>
                  </a:lnTo>
                  <a:lnTo>
                    <a:pt x="8230" y="4056"/>
                  </a:lnTo>
                  <a:lnTo>
                    <a:pt x="8310" y="3500"/>
                  </a:lnTo>
                  <a:lnTo>
                    <a:pt x="7992" y="3420"/>
                  </a:lnTo>
                  <a:lnTo>
                    <a:pt x="7714" y="3221"/>
                  </a:lnTo>
                  <a:lnTo>
                    <a:pt x="7435" y="3023"/>
                  </a:lnTo>
                  <a:lnTo>
                    <a:pt x="7157" y="2744"/>
                  </a:lnTo>
                  <a:lnTo>
                    <a:pt x="6401" y="1631"/>
                  </a:lnTo>
                  <a:lnTo>
                    <a:pt x="6203" y="1273"/>
                  </a:lnTo>
                  <a:lnTo>
                    <a:pt x="6083" y="915"/>
                  </a:lnTo>
                  <a:lnTo>
                    <a:pt x="6044" y="558"/>
                  </a:lnTo>
                  <a:lnTo>
                    <a:pt x="6083" y="200"/>
                  </a:lnTo>
                  <a:lnTo>
                    <a:pt x="5407" y="81"/>
                  </a:lnTo>
                  <a:lnTo>
                    <a:pt x="4970" y="1"/>
                  </a:lnTo>
                  <a:close/>
                </a:path>
              </a:pathLst>
            </a:custGeom>
            <a:solidFill>
              <a:schemeClr val="accent5"/>
            </a:solidFill>
            <a:ln>
              <a:noFill/>
            </a:ln>
          </p:spPr>
          <p:style>
            <a:lnRef idx="0"/>
            <a:fillRef idx="0"/>
            <a:effectRef idx="0"/>
            <a:fontRef idx="minor"/>
          </p:style>
        </p:sp>
        <p:sp>
          <p:nvSpPr>
            <p:cNvPr id="35" name="CustomShape 34"/>
            <p:cNvSpPr/>
            <p:nvPr/>
          </p:nvSpPr>
          <p:spPr>
            <a:xfrm rot="10600200">
              <a:off x="1931040" y="-92880"/>
              <a:ext cx="206640" cy="211680"/>
            </a:xfrm>
            <a:custGeom>
              <a:avLst/>
              <a:gdLst/>
              <a:ahLst/>
              <a:rect l="l" t="t" r="r" b="b"/>
              <a:pathLst>
                <a:path w="8310" h="8510">
                  <a:moveTo>
                    <a:pt x="4533" y="1"/>
                  </a:moveTo>
                  <a:lnTo>
                    <a:pt x="4533" y="1"/>
                  </a:lnTo>
                  <a:lnTo>
                    <a:pt x="4016" y="41"/>
                  </a:lnTo>
                  <a:lnTo>
                    <a:pt x="3499" y="81"/>
                  </a:lnTo>
                  <a:lnTo>
                    <a:pt x="2942" y="200"/>
                  </a:lnTo>
                  <a:lnTo>
                    <a:pt x="2386" y="399"/>
                  </a:lnTo>
                  <a:lnTo>
                    <a:pt x="1789" y="677"/>
                  </a:lnTo>
                  <a:lnTo>
                    <a:pt x="1193" y="995"/>
                  </a:lnTo>
                  <a:lnTo>
                    <a:pt x="597" y="1432"/>
                  </a:lnTo>
                  <a:lnTo>
                    <a:pt x="0" y="1989"/>
                  </a:lnTo>
                  <a:lnTo>
                    <a:pt x="0" y="1989"/>
                  </a:lnTo>
                  <a:lnTo>
                    <a:pt x="239" y="2148"/>
                  </a:lnTo>
                  <a:lnTo>
                    <a:pt x="477" y="2307"/>
                  </a:lnTo>
                  <a:lnTo>
                    <a:pt x="875" y="2506"/>
                  </a:lnTo>
                  <a:lnTo>
                    <a:pt x="1352" y="2744"/>
                  </a:lnTo>
                  <a:lnTo>
                    <a:pt x="1948" y="2903"/>
                  </a:lnTo>
                  <a:lnTo>
                    <a:pt x="2704" y="3023"/>
                  </a:lnTo>
                  <a:lnTo>
                    <a:pt x="3101" y="3062"/>
                  </a:lnTo>
                  <a:lnTo>
                    <a:pt x="3539" y="3062"/>
                  </a:lnTo>
                  <a:lnTo>
                    <a:pt x="3539" y="3062"/>
                  </a:lnTo>
                  <a:lnTo>
                    <a:pt x="4056" y="3062"/>
                  </a:lnTo>
                  <a:lnTo>
                    <a:pt x="4612" y="3023"/>
                  </a:lnTo>
                  <a:lnTo>
                    <a:pt x="5169" y="2903"/>
                  </a:lnTo>
                  <a:lnTo>
                    <a:pt x="5805" y="2784"/>
                  </a:lnTo>
                  <a:lnTo>
                    <a:pt x="5805" y="2784"/>
                  </a:lnTo>
                  <a:lnTo>
                    <a:pt x="5407" y="3420"/>
                  </a:lnTo>
                  <a:lnTo>
                    <a:pt x="5089" y="4017"/>
                  </a:lnTo>
                  <a:lnTo>
                    <a:pt x="4851" y="4573"/>
                  </a:lnTo>
                  <a:lnTo>
                    <a:pt x="4652" y="5130"/>
                  </a:lnTo>
                  <a:lnTo>
                    <a:pt x="4493" y="5647"/>
                  </a:lnTo>
                  <a:lnTo>
                    <a:pt x="4414" y="6124"/>
                  </a:lnTo>
                  <a:lnTo>
                    <a:pt x="4334" y="6521"/>
                  </a:lnTo>
                  <a:lnTo>
                    <a:pt x="4334" y="6919"/>
                  </a:lnTo>
                  <a:lnTo>
                    <a:pt x="4334" y="7277"/>
                  </a:lnTo>
                  <a:lnTo>
                    <a:pt x="4374" y="7595"/>
                  </a:lnTo>
                  <a:lnTo>
                    <a:pt x="4453" y="8112"/>
                  </a:lnTo>
                  <a:lnTo>
                    <a:pt x="4533" y="8390"/>
                  </a:lnTo>
                  <a:lnTo>
                    <a:pt x="4573" y="8509"/>
                  </a:lnTo>
                  <a:lnTo>
                    <a:pt x="4573" y="8509"/>
                  </a:lnTo>
                  <a:lnTo>
                    <a:pt x="5089" y="8231"/>
                  </a:lnTo>
                  <a:lnTo>
                    <a:pt x="5567" y="7953"/>
                  </a:lnTo>
                  <a:lnTo>
                    <a:pt x="5964" y="7674"/>
                  </a:lnTo>
                  <a:lnTo>
                    <a:pt x="6362" y="7356"/>
                  </a:lnTo>
                  <a:lnTo>
                    <a:pt x="6680" y="7038"/>
                  </a:lnTo>
                  <a:lnTo>
                    <a:pt x="6998" y="6681"/>
                  </a:lnTo>
                  <a:lnTo>
                    <a:pt x="7236" y="6362"/>
                  </a:lnTo>
                  <a:lnTo>
                    <a:pt x="7475" y="6005"/>
                  </a:lnTo>
                  <a:lnTo>
                    <a:pt x="7674" y="5647"/>
                  </a:lnTo>
                  <a:lnTo>
                    <a:pt x="7833" y="5329"/>
                  </a:lnTo>
                  <a:lnTo>
                    <a:pt x="8071" y="4653"/>
                  </a:lnTo>
                  <a:lnTo>
                    <a:pt x="8230" y="4056"/>
                  </a:lnTo>
                  <a:lnTo>
                    <a:pt x="8310" y="3500"/>
                  </a:lnTo>
                  <a:lnTo>
                    <a:pt x="8310" y="3500"/>
                  </a:lnTo>
                  <a:lnTo>
                    <a:pt x="7992" y="3420"/>
                  </a:lnTo>
                  <a:lnTo>
                    <a:pt x="7714" y="3221"/>
                  </a:lnTo>
                  <a:lnTo>
                    <a:pt x="7435" y="3023"/>
                  </a:lnTo>
                  <a:lnTo>
                    <a:pt x="7157" y="2744"/>
                  </a:lnTo>
                  <a:lnTo>
                    <a:pt x="6401" y="1631"/>
                  </a:lnTo>
                  <a:lnTo>
                    <a:pt x="6401" y="1631"/>
                  </a:lnTo>
                  <a:lnTo>
                    <a:pt x="6203" y="1273"/>
                  </a:lnTo>
                  <a:lnTo>
                    <a:pt x="6083" y="915"/>
                  </a:lnTo>
                  <a:lnTo>
                    <a:pt x="6044" y="558"/>
                  </a:lnTo>
                  <a:lnTo>
                    <a:pt x="6083" y="200"/>
                  </a:lnTo>
                  <a:lnTo>
                    <a:pt x="6083" y="200"/>
                  </a:lnTo>
                  <a:lnTo>
                    <a:pt x="5407" y="81"/>
                  </a:lnTo>
                  <a:lnTo>
                    <a:pt x="4970" y="1"/>
                  </a:lnTo>
                  <a:lnTo>
                    <a:pt x="4533" y="1"/>
                  </a:lnTo>
                </a:path>
              </a:pathLst>
            </a:custGeom>
            <a:solidFill>
              <a:schemeClr val="accent5"/>
            </a:solidFill>
            <a:ln>
              <a:noFill/>
            </a:ln>
          </p:spPr>
          <p:style>
            <a:lnRef idx="0"/>
            <a:fillRef idx="0"/>
            <a:effectRef idx="0"/>
            <a:fontRef idx="minor"/>
          </p:style>
        </p:sp>
        <p:sp>
          <p:nvSpPr>
            <p:cNvPr id="36" name="CustomShape 35"/>
            <p:cNvSpPr/>
            <p:nvPr/>
          </p:nvSpPr>
          <p:spPr>
            <a:xfrm rot="10600200">
              <a:off x="1657440" y="42840"/>
              <a:ext cx="338760" cy="288360"/>
            </a:xfrm>
            <a:custGeom>
              <a:avLst/>
              <a:gdLst/>
              <a:ahLst/>
              <a:rect l="l" t="t" r="r" b="b"/>
              <a:pathLst>
                <a:path w="13599" h="11571">
                  <a:moveTo>
                    <a:pt x="9106" y="1989"/>
                  </a:moveTo>
                  <a:lnTo>
                    <a:pt x="9225" y="2068"/>
                  </a:lnTo>
                  <a:lnTo>
                    <a:pt x="9344" y="2148"/>
                  </a:lnTo>
                  <a:lnTo>
                    <a:pt x="9424" y="2227"/>
                  </a:lnTo>
                  <a:lnTo>
                    <a:pt x="9543" y="2466"/>
                  </a:lnTo>
                  <a:lnTo>
                    <a:pt x="9543" y="2665"/>
                  </a:lnTo>
                  <a:lnTo>
                    <a:pt x="9463" y="2863"/>
                  </a:lnTo>
                  <a:lnTo>
                    <a:pt x="9304" y="3022"/>
                  </a:lnTo>
                  <a:lnTo>
                    <a:pt x="9145" y="3102"/>
                  </a:lnTo>
                  <a:lnTo>
                    <a:pt x="8986" y="3142"/>
                  </a:lnTo>
                  <a:lnTo>
                    <a:pt x="8827" y="3142"/>
                  </a:lnTo>
                  <a:lnTo>
                    <a:pt x="8708" y="3102"/>
                  </a:lnTo>
                  <a:lnTo>
                    <a:pt x="8589" y="3022"/>
                  </a:lnTo>
                  <a:lnTo>
                    <a:pt x="8509" y="2903"/>
                  </a:lnTo>
                  <a:lnTo>
                    <a:pt x="8390" y="2704"/>
                  </a:lnTo>
                  <a:lnTo>
                    <a:pt x="8390" y="2466"/>
                  </a:lnTo>
                  <a:lnTo>
                    <a:pt x="8469" y="2267"/>
                  </a:lnTo>
                  <a:lnTo>
                    <a:pt x="8628" y="2108"/>
                  </a:lnTo>
                  <a:lnTo>
                    <a:pt x="8787" y="2028"/>
                  </a:lnTo>
                  <a:lnTo>
                    <a:pt x="8946" y="1989"/>
                  </a:lnTo>
                  <a:close/>
                  <a:moveTo>
                    <a:pt x="5567" y="4891"/>
                  </a:moveTo>
                  <a:lnTo>
                    <a:pt x="5805" y="4931"/>
                  </a:lnTo>
                  <a:lnTo>
                    <a:pt x="6322" y="5090"/>
                  </a:lnTo>
                  <a:lnTo>
                    <a:pt x="6640" y="5249"/>
                  </a:lnTo>
                  <a:lnTo>
                    <a:pt x="6959" y="5448"/>
                  </a:lnTo>
                  <a:lnTo>
                    <a:pt x="7277" y="5686"/>
                  </a:lnTo>
                  <a:lnTo>
                    <a:pt x="7595" y="5965"/>
                  </a:lnTo>
                  <a:lnTo>
                    <a:pt x="7475" y="6283"/>
                  </a:lnTo>
                  <a:lnTo>
                    <a:pt x="7316" y="6601"/>
                  </a:lnTo>
                  <a:lnTo>
                    <a:pt x="7078" y="6958"/>
                  </a:lnTo>
                  <a:lnTo>
                    <a:pt x="6760" y="7356"/>
                  </a:lnTo>
                  <a:lnTo>
                    <a:pt x="6362" y="7793"/>
                  </a:lnTo>
                  <a:lnTo>
                    <a:pt x="6124" y="7952"/>
                  </a:lnTo>
                  <a:lnTo>
                    <a:pt x="5845" y="8151"/>
                  </a:lnTo>
                  <a:lnTo>
                    <a:pt x="5567" y="8310"/>
                  </a:lnTo>
                  <a:lnTo>
                    <a:pt x="5249" y="8430"/>
                  </a:lnTo>
                  <a:lnTo>
                    <a:pt x="5169" y="8231"/>
                  </a:lnTo>
                  <a:lnTo>
                    <a:pt x="5090" y="7913"/>
                  </a:lnTo>
                  <a:lnTo>
                    <a:pt x="5050" y="7555"/>
                  </a:lnTo>
                  <a:lnTo>
                    <a:pt x="5050" y="7038"/>
                  </a:lnTo>
                  <a:lnTo>
                    <a:pt x="5130" y="6442"/>
                  </a:lnTo>
                  <a:lnTo>
                    <a:pt x="5289" y="5726"/>
                  </a:lnTo>
                  <a:lnTo>
                    <a:pt x="5408" y="5328"/>
                  </a:lnTo>
                  <a:lnTo>
                    <a:pt x="5567" y="4891"/>
                  </a:lnTo>
                  <a:close/>
                  <a:moveTo>
                    <a:pt x="11730" y="1"/>
                  </a:moveTo>
                  <a:lnTo>
                    <a:pt x="11093" y="40"/>
                  </a:lnTo>
                  <a:lnTo>
                    <a:pt x="10497" y="120"/>
                  </a:lnTo>
                  <a:lnTo>
                    <a:pt x="9861" y="239"/>
                  </a:lnTo>
                  <a:lnTo>
                    <a:pt x="9304" y="358"/>
                  </a:lnTo>
                  <a:lnTo>
                    <a:pt x="8748" y="478"/>
                  </a:lnTo>
                  <a:lnTo>
                    <a:pt x="8191" y="677"/>
                  </a:lnTo>
                  <a:lnTo>
                    <a:pt x="7674" y="836"/>
                  </a:lnTo>
                  <a:lnTo>
                    <a:pt x="7197" y="1034"/>
                  </a:lnTo>
                  <a:lnTo>
                    <a:pt x="6243" y="1511"/>
                  </a:lnTo>
                  <a:lnTo>
                    <a:pt x="5368" y="2028"/>
                  </a:lnTo>
                  <a:lnTo>
                    <a:pt x="4533" y="2625"/>
                  </a:lnTo>
                  <a:lnTo>
                    <a:pt x="3818" y="3221"/>
                  </a:lnTo>
                  <a:lnTo>
                    <a:pt x="3142" y="3857"/>
                  </a:lnTo>
                  <a:lnTo>
                    <a:pt x="2545" y="4493"/>
                  </a:lnTo>
                  <a:lnTo>
                    <a:pt x="1989" y="5130"/>
                  </a:lnTo>
                  <a:lnTo>
                    <a:pt x="1511" y="5726"/>
                  </a:lnTo>
                  <a:lnTo>
                    <a:pt x="1114" y="6322"/>
                  </a:lnTo>
                  <a:lnTo>
                    <a:pt x="756" y="6879"/>
                  </a:lnTo>
                  <a:lnTo>
                    <a:pt x="199" y="7833"/>
                  </a:lnTo>
                  <a:lnTo>
                    <a:pt x="120" y="8032"/>
                  </a:lnTo>
                  <a:lnTo>
                    <a:pt x="40" y="8231"/>
                  </a:lnTo>
                  <a:lnTo>
                    <a:pt x="1" y="8589"/>
                  </a:lnTo>
                  <a:lnTo>
                    <a:pt x="40" y="8946"/>
                  </a:lnTo>
                  <a:lnTo>
                    <a:pt x="160" y="9304"/>
                  </a:lnTo>
                  <a:lnTo>
                    <a:pt x="358" y="9662"/>
                  </a:lnTo>
                  <a:lnTo>
                    <a:pt x="1114" y="10775"/>
                  </a:lnTo>
                  <a:lnTo>
                    <a:pt x="1392" y="11054"/>
                  </a:lnTo>
                  <a:lnTo>
                    <a:pt x="1671" y="11252"/>
                  </a:lnTo>
                  <a:lnTo>
                    <a:pt x="1949" y="11451"/>
                  </a:lnTo>
                  <a:lnTo>
                    <a:pt x="2267" y="11531"/>
                  </a:lnTo>
                  <a:lnTo>
                    <a:pt x="2585" y="11571"/>
                  </a:lnTo>
                  <a:lnTo>
                    <a:pt x="2784" y="11531"/>
                  </a:lnTo>
                  <a:lnTo>
                    <a:pt x="2983" y="11491"/>
                  </a:lnTo>
                  <a:lnTo>
                    <a:pt x="4136" y="11133"/>
                  </a:lnTo>
                  <a:lnTo>
                    <a:pt x="4812" y="10895"/>
                  </a:lnTo>
                  <a:lnTo>
                    <a:pt x="5527" y="10577"/>
                  </a:lnTo>
                  <a:lnTo>
                    <a:pt x="6283" y="10258"/>
                  </a:lnTo>
                  <a:lnTo>
                    <a:pt x="7078" y="9861"/>
                  </a:lnTo>
                  <a:lnTo>
                    <a:pt x="7873" y="9384"/>
                  </a:lnTo>
                  <a:lnTo>
                    <a:pt x="8668" y="8867"/>
                  </a:lnTo>
                  <a:lnTo>
                    <a:pt x="9424" y="8310"/>
                  </a:lnTo>
                  <a:lnTo>
                    <a:pt x="10219" y="7634"/>
                  </a:lnTo>
                  <a:lnTo>
                    <a:pt x="10934" y="6958"/>
                  </a:lnTo>
                  <a:lnTo>
                    <a:pt x="11610" y="6163"/>
                  </a:lnTo>
                  <a:lnTo>
                    <a:pt x="11928" y="5766"/>
                  </a:lnTo>
                  <a:lnTo>
                    <a:pt x="12207" y="5328"/>
                  </a:lnTo>
                  <a:lnTo>
                    <a:pt x="12485" y="4851"/>
                  </a:lnTo>
                  <a:lnTo>
                    <a:pt x="12763" y="4374"/>
                  </a:lnTo>
                  <a:lnTo>
                    <a:pt x="13002" y="3897"/>
                  </a:lnTo>
                  <a:lnTo>
                    <a:pt x="13201" y="3380"/>
                  </a:lnTo>
                  <a:lnTo>
                    <a:pt x="13400" y="2863"/>
                  </a:lnTo>
                  <a:lnTo>
                    <a:pt x="13559" y="2307"/>
                  </a:lnTo>
                  <a:lnTo>
                    <a:pt x="13598" y="2108"/>
                  </a:lnTo>
                  <a:lnTo>
                    <a:pt x="13598" y="1909"/>
                  </a:lnTo>
                  <a:lnTo>
                    <a:pt x="13598" y="1671"/>
                  </a:lnTo>
                  <a:lnTo>
                    <a:pt x="13559" y="1472"/>
                  </a:lnTo>
                  <a:lnTo>
                    <a:pt x="13439" y="1114"/>
                  </a:lnTo>
                  <a:lnTo>
                    <a:pt x="13201" y="756"/>
                  </a:lnTo>
                  <a:lnTo>
                    <a:pt x="12922" y="438"/>
                  </a:lnTo>
                  <a:lnTo>
                    <a:pt x="12604" y="199"/>
                  </a:lnTo>
                  <a:lnTo>
                    <a:pt x="12406" y="120"/>
                  </a:lnTo>
                  <a:lnTo>
                    <a:pt x="12207" y="80"/>
                  </a:lnTo>
                  <a:lnTo>
                    <a:pt x="12008" y="40"/>
                  </a:lnTo>
                  <a:lnTo>
                    <a:pt x="11809" y="1"/>
                  </a:lnTo>
                  <a:close/>
                </a:path>
              </a:pathLst>
            </a:custGeom>
            <a:solidFill>
              <a:schemeClr val="dk1"/>
            </a:solidFill>
            <a:ln>
              <a:noFill/>
            </a:ln>
          </p:spPr>
          <p:style>
            <a:lnRef idx="0"/>
            <a:fillRef idx="0"/>
            <a:effectRef idx="0"/>
            <a:fontRef idx="minor"/>
          </p:style>
        </p:sp>
        <p:sp>
          <p:nvSpPr>
            <p:cNvPr id="37" name="CustomShape 36"/>
            <p:cNvSpPr/>
            <p:nvPr/>
          </p:nvSpPr>
          <p:spPr>
            <a:xfrm rot="10600200">
              <a:off x="1806480" y="120600"/>
              <a:ext cx="62640" cy="87480"/>
            </a:xfrm>
            <a:custGeom>
              <a:avLst/>
              <a:gdLst/>
              <a:ahLst/>
              <a:rect l="l" t="t" r="r" b="b"/>
              <a:pathLst>
                <a:path w="2545" h="3539">
                  <a:moveTo>
                    <a:pt x="199" y="3539"/>
                  </a:moveTo>
                  <a:lnTo>
                    <a:pt x="199" y="3539"/>
                  </a:lnTo>
                  <a:lnTo>
                    <a:pt x="119" y="3340"/>
                  </a:lnTo>
                  <a:lnTo>
                    <a:pt x="40" y="3022"/>
                  </a:lnTo>
                  <a:lnTo>
                    <a:pt x="0" y="2664"/>
                  </a:lnTo>
                  <a:lnTo>
                    <a:pt x="0" y="2147"/>
                  </a:lnTo>
                  <a:lnTo>
                    <a:pt x="80" y="1551"/>
                  </a:lnTo>
                  <a:lnTo>
                    <a:pt x="239" y="835"/>
                  </a:lnTo>
                  <a:lnTo>
                    <a:pt x="358" y="437"/>
                  </a:lnTo>
                  <a:lnTo>
                    <a:pt x="517" y="0"/>
                  </a:lnTo>
                  <a:lnTo>
                    <a:pt x="517" y="0"/>
                  </a:lnTo>
                  <a:lnTo>
                    <a:pt x="755" y="40"/>
                  </a:lnTo>
                  <a:lnTo>
                    <a:pt x="1272" y="199"/>
                  </a:lnTo>
                  <a:lnTo>
                    <a:pt x="1590" y="358"/>
                  </a:lnTo>
                  <a:lnTo>
                    <a:pt x="1909" y="557"/>
                  </a:lnTo>
                  <a:lnTo>
                    <a:pt x="2227" y="795"/>
                  </a:lnTo>
                  <a:lnTo>
                    <a:pt x="2545" y="1074"/>
                  </a:lnTo>
                  <a:lnTo>
                    <a:pt x="2545" y="1074"/>
                  </a:lnTo>
                  <a:lnTo>
                    <a:pt x="2425" y="1392"/>
                  </a:lnTo>
                  <a:lnTo>
                    <a:pt x="2266" y="1710"/>
                  </a:lnTo>
                  <a:lnTo>
                    <a:pt x="2028" y="2067"/>
                  </a:lnTo>
                  <a:lnTo>
                    <a:pt x="1710" y="2465"/>
                  </a:lnTo>
                  <a:lnTo>
                    <a:pt x="1312" y="2902"/>
                  </a:lnTo>
                  <a:lnTo>
                    <a:pt x="1074" y="3061"/>
                  </a:lnTo>
                  <a:lnTo>
                    <a:pt x="795" y="3260"/>
                  </a:lnTo>
                  <a:lnTo>
                    <a:pt x="517" y="3419"/>
                  </a:lnTo>
                  <a:lnTo>
                    <a:pt x="199" y="3539"/>
                  </a:lnTo>
                </a:path>
              </a:pathLst>
            </a:custGeom>
            <a:solidFill>
              <a:schemeClr val="dk1"/>
            </a:solidFill>
            <a:ln>
              <a:noFill/>
            </a:ln>
          </p:spPr>
          <p:style>
            <a:lnRef idx="0"/>
            <a:fillRef idx="0"/>
            <a:effectRef idx="0"/>
            <a:fontRef idx="minor"/>
          </p:style>
        </p:sp>
        <p:sp>
          <p:nvSpPr>
            <p:cNvPr id="38" name="CustomShape 37"/>
            <p:cNvSpPr/>
            <p:nvPr/>
          </p:nvSpPr>
          <p:spPr>
            <a:xfrm rot="10600200">
              <a:off x="1762920" y="256680"/>
              <a:ext cx="27720" cy="27720"/>
            </a:xfrm>
            <a:custGeom>
              <a:avLst/>
              <a:gdLst/>
              <a:ahLst/>
              <a:rect l="l" t="t" r="r" b="b"/>
              <a:pathLst>
                <a:path w="1154" h="1154">
                  <a:moveTo>
                    <a:pt x="597" y="1154"/>
                  </a:moveTo>
                  <a:lnTo>
                    <a:pt x="597" y="1154"/>
                  </a:lnTo>
                  <a:lnTo>
                    <a:pt x="438" y="1154"/>
                  </a:lnTo>
                  <a:lnTo>
                    <a:pt x="319" y="1114"/>
                  </a:lnTo>
                  <a:lnTo>
                    <a:pt x="200" y="1034"/>
                  </a:lnTo>
                  <a:lnTo>
                    <a:pt x="120" y="915"/>
                  </a:lnTo>
                  <a:lnTo>
                    <a:pt x="120" y="915"/>
                  </a:lnTo>
                  <a:lnTo>
                    <a:pt x="1" y="716"/>
                  </a:lnTo>
                  <a:lnTo>
                    <a:pt x="1" y="478"/>
                  </a:lnTo>
                  <a:lnTo>
                    <a:pt x="80" y="279"/>
                  </a:lnTo>
                  <a:lnTo>
                    <a:pt x="239" y="120"/>
                  </a:lnTo>
                  <a:lnTo>
                    <a:pt x="239" y="120"/>
                  </a:lnTo>
                  <a:lnTo>
                    <a:pt x="398" y="40"/>
                  </a:lnTo>
                  <a:lnTo>
                    <a:pt x="557" y="1"/>
                  </a:lnTo>
                  <a:lnTo>
                    <a:pt x="557" y="1"/>
                  </a:lnTo>
                  <a:lnTo>
                    <a:pt x="717" y="1"/>
                  </a:lnTo>
                  <a:lnTo>
                    <a:pt x="836" y="80"/>
                  </a:lnTo>
                  <a:lnTo>
                    <a:pt x="955" y="160"/>
                  </a:lnTo>
                  <a:lnTo>
                    <a:pt x="1035" y="239"/>
                  </a:lnTo>
                  <a:lnTo>
                    <a:pt x="1035" y="239"/>
                  </a:lnTo>
                  <a:lnTo>
                    <a:pt x="1154" y="478"/>
                  </a:lnTo>
                  <a:lnTo>
                    <a:pt x="1154" y="677"/>
                  </a:lnTo>
                  <a:lnTo>
                    <a:pt x="1074" y="875"/>
                  </a:lnTo>
                  <a:lnTo>
                    <a:pt x="915" y="1034"/>
                  </a:lnTo>
                  <a:lnTo>
                    <a:pt x="915" y="1034"/>
                  </a:lnTo>
                  <a:lnTo>
                    <a:pt x="756" y="1114"/>
                  </a:lnTo>
                  <a:lnTo>
                    <a:pt x="597" y="1154"/>
                  </a:lnTo>
                </a:path>
              </a:pathLst>
            </a:custGeom>
            <a:solidFill>
              <a:schemeClr val="dk1"/>
            </a:solidFill>
            <a:ln>
              <a:noFill/>
            </a:ln>
          </p:spPr>
          <p:style>
            <a:lnRef idx="0"/>
            <a:fillRef idx="0"/>
            <a:effectRef idx="0"/>
            <a:fontRef idx="minor"/>
          </p:style>
        </p:sp>
        <p:sp>
          <p:nvSpPr>
            <p:cNvPr id="39" name="CustomShape 38"/>
            <p:cNvSpPr/>
            <p:nvPr/>
          </p:nvSpPr>
          <p:spPr>
            <a:xfrm rot="10600200">
              <a:off x="1657440" y="42840"/>
              <a:ext cx="338760" cy="288360"/>
            </a:xfrm>
            <a:custGeom>
              <a:avLst/>
              <a:gdLst/>
              <a:ahLst/>
              <a:rect l="l" t="t" r="r" b="b"/>
              <a:pathLst>
                <a:path w="13599" h="11571">
                  <a:moveTo>
                    <a:pt x="11809" y="1"/>
                  </a:moveTo>
                  <a:lnTo>
                    <a:pt x="11809" y="1"/>
                  </a:lnTo>
                  <a:lnTo>
                    <a:pt x="11730" y="1"/>
                  </a:lnTo>
                  <a:lnTo>
                    <a:pt x="11730" y="1"/>
                  </a:lnTo>
                  <a:lnTo>
                    <a:pt x="11093" y="40"/>
                  </a:lnTo>
                  <a:lnTo>
                    <a:pt x="10497" y="120"/>
                  </a:lnTo>
                  <a:lnTo>
                    <a:pt x="9861" y="239"/>
                  </a:lnTo>
                  <a:lnTo>
                    <a:pt x="9304" y="358"/>
                  </a:lnTo>
                  <a:lnTo>
                    <a:pt x="8748" y="478"/>
                  </a:lnTo>
                  <a:lnTo>
                    <a:pt x="8191" y="677"/>
                  </a:lnTo>
                  <a:lnTo>
                    <a:pt x="7674" y="836"/>
                  </a:lnTo>
                  <a:lnTo>
                    <a:pt x="7197" y="1034"/>
                  </a:lnTo>
                  <a:lnTo>
                    <a:pt x="6243" y="1511"/>
                  </a:lnTo>
                  <a:lnTo>
                    <a:pt x="5368" y="2028"/>
                  </a:lnTo>
                  <a:lnTo>
                    <a:pt x="4533" y="2625"/>
                  </a:lnTo>
                  <a:lnTo>
                    <a:pt x="3818" y="3221"/>
                  </a:lnTo>
                  <a:lnTo>
                    <a:pt x="3142" y="3857"/>
                  </a:lnTo>
                  <a:lnTo>
                    <a:pt x="2545" y="4493"/>
                  </a:lnTo>
                  <a:lnTo>
                    <a:pt x="1989" y="5130"/>
                  </a:lnTo>
                  <a:lnTo>
                    <a:pt x="1511" y="5726"/>
                  </a:lnTo>
                  <a:lnTo>
                    <a:pt x="1114" y="6322"/>
                  </a:lnTo>
                  <a:lnTo>
                    <a:pt x="756" y="6879"/>
                  </a:lnTo>
                  <a:lnTo>
                    <a:pt x="199" y="7833"/>
                  </a:lnTo>
                  <a:lnTo>
                    <a:pt x="199" y="7833"/>
                  </a:lnTo>
                  <a:lnTo>
                    <a:pt x="120" y="8032"/>
                  </a:lnTo>
                  <a:lnTo>
                    <a:pt x="40" y="8231"/>
                  </a:lnTo>
                  <a:lnTo>
                    <a:pt x="40" y="8231"/>
                  </a:lnTo>
                  <a:lnTo>
                    <a:pt x="1" y="8589"/>
                  </a:lnTo>
                  <a:lnTo>
                    <a:pt x="40" y="8946"/>
                  </a:lnTo>
                  <a:lnTo>
                    <a:pt x="160" y="9304"/>
                  </a:lnTo>
                  <a:lnTo>
                    <a:pt x="358" y="9662"/>
                  </a:lnTo>
                  <a:lnTo>
                    <a:pt x="1114" y="10775"/>
                  </a:lnTo>
                  <a:lnTo>
                    <a:pt x="1114" y="10775"/>
                  </a:lnTo>
                  <a:lnTo>
                    <a:pt x="1392" y="11054"/>
                  </a:lnTo>
                  <a:lnTo>
                    <a:pt x="1671" y="11252"/>
                  </a:lnTo>
                  <a:lnTo>
                    <a:pt x="1949" y="11451"/>
                  </a:lnTo>
                  <a:lnTo>
                    <a:pt x="2267" y="11531"/>
                  </a:lnTo>
                  <a:lnTo>
                    <a:pt x="2267" y="11531"/>
                  </a:lnTo>
                  <a:lnTo>
                    <a:pt x="2585" y="11571"/>
                  </a:lnTo>
                  <a:lnTo>
                    <a:pt x="2585" y="11571"/>
                  </a:lnTo>
                  <a:lnTo>
                    <a:pt x="2784" y="11531"/>
                  </a:lnTo>
                  <a:lnTo>
                    <a:pt x="2983" y="11491"/>
                  </a:lnTo>
                  <a:lnTo>
                    <a:pt x="2983" y="11491"/>
                  </a:lnTo>
                  <a:lnTo>
                    <a:pt x="4136" y="11133"/>
                  </a:lnTo>
                  <a:lnTo>
                    <a:pt x="4812" y="10895"/>
                  </a:lnTo>
                  <a:lnTo>
                    <a:pt x="5527" y="10577"/>
                  </a:lnTo>
                  <a:lnTo>
                    <a:pt x="6283" y="10258"/>
                  </a:lnTo>
                  <a:lnTo>
                    <a:pt x="7078" y="9861"/>
                  </a:lnTo>
                  <a:lnTo>
                    <a:pt x="7873" y="9384"/>
                  </a:lnTo>
                  <a:lnTo>
                    <a:pt x="8668" y="8867"/>
                  </a:lnTo>
                  <a:lnTo>
                    <a:pt x="9424" y="8310"/>
                  </a:lnTo>
                  <a:lnTo>
                    <a:pt x="10219" y="7634"/>
                  </a:lnTo>
                  <a:lnTo>
                    <a:pt x="10934" y="6958"/>
                  </a:lnTo>
                  <a:lnTo>
                    <a:pt x="11610" y="6163"/>
                  </a:lnTo>
                  <a:lnTo>
                    <a:pt x="11928" y="5766"/>
                  </a:lnTo>
                  <a:lnTo>
                    <a:pt x="12207" y="5328"/>
                  </a:lnTo>
                  <a:lnTo>
                    <a:pt x="12485" y="4851"/>
                  </a:lnTo>
                  <a:lnTo>
                    <a:pt x="12763" y="4374"/>
                  </a:lnTo>
                  <a:lnTo>
                    <a:pt x="13002" y="3897"/>
                  </a:lnTo>
                  <a:lnTo>
                    <a:pt x="13201" y="3380"/>
                  </a:lnTo>
                  <a:lnTo>
                    <a:pt x="13400" y="2863"/>
                  </a:lnTo>
                  <a:lnTo>
                    <a:pt x="13559" y="2307"/>
                  </a:lnTo>
                  <a:lnTo>
                    <a:pt x="13559" y="2307"/>
                  </a:lnTo>
                  <a:lnTo>
                    <a:pt x="13598" y="2108"/>
                  </a:lnTo>
                  <a:lnTo>
                    <a:pt x="13598" y="1909"/>
                  </a:lnTo>
                  <a:lnTo>
                    <a:pt x="13598" y="1671"/>
                  </a:lnTo>
                  <a:lnTo>
                    <a:pt x="13559" y="1472"/>
                  </a:lnTo>
                  <a:lnTo>
                    <a:pt x="13439" y="1114"/>
                  </a:lnTo>
                  <a:lnTo>
                    <a:pt x="13201" y="756"/>
                  </a:lnTo>
                  <a:lnTo>
                    <a:pt x="12922" y="438"/>
                  </a:lnTo>
                  <a:lnTo>
                    <a:pt x="12604" y="199"/>
                  </a:lnTo>
                  <a:lnTo>
                    <a:pt x="12406" y="120"/>
                  </a:lnTo>
                  <a:lnTo>
                    <a:pt x="12207" y="80"/>
                  </a:lnTo>
                  <a:lnTo>
                    <a:pt x="12008" y="40"/>
                  </a:lnTo>
                  <a:lnTo>
                    <a:pt x="11809" y="1"/>
                  </a:lnTo>
                </a:path>
              </a:pathLst>
            </a:custGeom>
            <a:solidFill>
              <a:schemeClr val="dk1"/>
            </a:solidFill>
            <a:ln>
              <a:noFill/>
            </a:ln>
          </p:spPr>
          <p:style>
            <a:lnRef idx="0"/>
            <a:fillRef idx="0"/>
            <a:effectRef idx="0"/>
            <a:fontRef idx="minor"/>
          </p:style>
        </p:sp>
        <p:sp>
          <p:nvSpPr>
            <p:cNvPr id="40" name="CustomShape 39"/>
            <p:cNvSpPr/>
            <p:nvPr/>
          </p:nvSpPr>
          <p:spPr>
            <a:xfrm rot="10600200">
              <a:off x="1762920" y="256680"/>
              <a:ext cx="27720" cy="27720"/>
            </a:xfrm>
            <a:custGeom>
              <a:avLst/>
              <a:gdLst/>
              <a:ahLst/>
              <a:rect l="l" t="t" r="r" b="b"/>
              <a:pathLst>
                <a:path w="1154" h="1154">
                  <a:moveTo>
                    <a:pt x="557" y="1"/>
                  </a:moveTo>
                  <a:lnTo>
                    <a:pt x="398" y="40"/>
                  </a:lnTo>
                  <a:lnTo>
                    <a:pt x="239" y="120"/>
                  </a:lnTo>
                  <a:lnTo>
                    <a:pt x="80" y="279"/>
                  </a:lnTo>
                  <a:lnTo>
                    <a:pt x="1" y="478"/>
                  </a:lnTo>
                  <a:lnTo>
                    <a:pt x="1" y="716"/>
                  </a:lnTo>
                  <a:lnTo>
                    <a:pt x="120" y="915"/>
                  </a:lnTo>
                  <a:lnTo>
                    <a:pt x="200" y="1034"/>
                  </a:lnTo>
                  <a:lnTo>
                    <a:pt x="319" y="1114"/>
                  </a:lnTo>
                  <a:lnTo>
                    <a:pt x="438" y="1154"/>
                  </a:lnTo>
                  <a:lnTo>
                    <a:pt x="597" y="1154"/>
                  </a:lnTo>
                  <a:lnTo>
                    <a:pt x="756" y="1114"/>
                  </a:lnTo>
                  <a:lnTo>
                    <a:pt x="915" y="1034"/>
                  </a:lnTo>
                  <a:lnTo>
                    <a:pt x="1074" y="875"/>
                  </a:lnTo>
                  <a:lnTo>
                    <a:pt x="1154" y="677"/>
                  </a:lnTo>
                  <a:lnTo>
                    <a:pt x="1154" y="478"/>
                  </a:lnTo>
                  <a:lnTo>
                    <a:pt x="1035" y="239"/>
                  </a:lnTo>
                  <a:lnTo>
                    <a:pt x="955" y="160"/>
                  </a:lnTo>
                  <a:lnTo>
                    <a:pt x="836" y="80"/>
                  </a:lnTo>
                  <a:lnTo>
                    <a:pt x="717" y="1"/>
                  </a:lnTo>
                  <a:close/>
                </a:path>
              </a:pathLst>
            </a:custGeom>
            <a:solidFill>
              <a:schemeClr val="dk2"/>
            </a:solidFill>
            <a:ln>
              <a:noFill/>
            </a:ln>
          </p:spPr>
          <p:style>
            <a:lnRef idx="0"/>
            <a:fillRef idx="0"/>
            <a:effectRef idx="0"/>
            <a:fontRef idx="minor"/>
          </p:style>
        </p:sp>
        <p:sp>
          <p:nvSpPr>
            <p:cNvPr id="41" name="CustomShape 40"/>
            <p:cNvSpPr/>
            <p:nvPr/>
          </p:nvSpPr>
          <p:spPr>
            <a:xfrm rot="10600200">
              <a:off x="1806480" y="120600"/>
              <a:ext cx="62640" cy="87480"/>
            </a:xfrm>
            <a:custGeom>
              <a:avLst/>
              <a:gdLst/>
              <a:ahLst/>
              <a:rect l="l" t="t" r="r" b="b"/>
              <a:pathLst>
                <a:path w="2545" h="3539">
                  <a:moveTo>
                    <a:pt x="517" y="0"/>
                  </a:moveTo>
                  <a:lnTo>
                    <a:pt x="358" y="437"/>
                  </a:lnTo>
                  <a:lnTo>
                    <a:pt x="239" y="835"/>
                  </a:lnTo>
                  <a:lnTo>
                    <a:pt x="80" y="1551"/>
                  </a:lnTo>
                  <a:lnTo>
                    <a:pt x="0" y="2147"/>
                  </a:lnTo>
                  <a:lnTo>
                    <a:pt x="0" y="2664"/>
                  </a:lnTo>
                  <a:lnTo>
                    <a:pt x="40" y="3022"/>
                  </a:lnTo>
                  <a:lnTo>
                    <a:pt x="119" y="3340"/>
                  </a:lnTo>
                  <a:lnTo>
                    <a:pt x="199" y="3539"/>
                  </a:lnTo>
                  <a:lnTo>
                    <a:pt x="517" y="3419"/>
                  </a:lnTo>
                  <a:lnTo>
                    <a:pt x="795" y="3260"/>
                  </a:lnTo>
                  <a:lnTo>
                    <a:pt x="1074" y="3061"/>
                  </a:lnTo>
                  <a:lnTo>
                    <a:pt x="1312" y="2902"/>
                  </a:lnTo>
                  <a:lnTo>
                    <a:pt x="1710" y="2465"/>
                  </a:lnTo>
                  <a:lnTo>
                    <a:pt x="2028" y="2067"/>
                  </a:lnTo>
                  <a:lnTo>
                    <a:pt x="2266" y="1710"/>
                  </a:lnTo>
                  <a:lnTo>
                    <a:pt x="2425" y="1392"/>
                  </a:lnTo>
                  <a:lnTo>
                    <a:pt x="2545" y="1074"/>
                  </a:lnTo>
                  <a:lnTo>
                    <a:pt x="2227" y="795"/>
                  </a:lnTo>
                  <a:lnTo>
                    <a:pt x="1909" y="557"/>
                  </a:lnTo>
                  <a:lnTo>
                    <a:pt x="1590" y="358"/>
                  </a:lnTo>
                  <a:lnTo>
                    <a:pt x="1272" y="199"/>
                  </a:lnTo>
                  <a:lnTo>
                    <a:pt x="755" y="40"/>
                  </a:lnTo>
                  <a:lnTo>
                    <a:pt x="517" y="0"/>
                  </a:lnTo>
                  <a:close/>
                </a:path>
              </a:pathLst>
            </a:custGeom>
            <a:solidFill>
              <a:schemeClr val="accent5"/>
            </a:solidFill>
            <a:ln>
              <a:noFill/>
            </a:ln>
          </p:spPr>
          <p:style>
            <a:lnRef idx="0"/>
            <a:fillRef idx="0"/>
            <a:effectRef idx="0"/>
            <a:fontRef idx="minor"/>
          </p:style>
        </p:sp>
        <p:sp>
          <p:nvSpPr>
            <p:cNvPr id="42" name="CustomShape 41"/>
            <p:cNvSpPr/>
            <p:nvPr/>
          </p:nvSpPr>
          <p:spPr>
            <a:xfrm rot="10600200">
              <a:off x="1623600" y="-187200"/>
              <a:ext cx="165960" cy="167040"/>
            </a:xfrm>
            <a:custGeom>
              <a:avLst/>
              <a:gdLst/>
              <a:ahLst/>
              <a:rect l="l" t="t" r="r" b="b"/>
              <a:pathLst>
                <a:path w="6681" h="6721">
                  <a:moveTo>
                    <a:pt x="4176" y="1"/>
                  </a:moveTo>
                  <a:lnTo>
                    <a:pt x="3738" y="41"/>
                  </a:lnTo>
                  <a:lnTo>
                    <a:pt x="3261" y="80"/>
                  </a:lnTo>
                  <a:lnTo>
                    <a:pt x="2744" y="200"/>
                  </a:lnTo>
                  <a:lnTo>
                    <a:pt x="2188" y="438"/>
                  </a:lnTo>
                  <a:lnTo>
                    <a:pt x="1591" y="717"/>
                  </a:lnTo>
                  <a:lnTo>
                    <a:pt x="1313" y="915"/>
                  </a:lnTo>
                  <a:lnTo>
                    <a:pt x="1035" y="1114"/>
                  </a:lnTo>
                  <a:lnTo>
                    <a:pt x="756" y="1353"/>
                  </a:lnTo>
                  <a:lnTo>
                    <a:pt x="478" y="1631"/>
                  </a:lnTo>
                  <a:lnTo>
                    <a:pt x="239" y="1949"/>
                  </a:lnTo>
                  <a:lnTo>
                    <a:pt x="1" y="2307"/>
                  </a:lnTo>
                  <a:lnTo>
                    <a:pt x="80" y="2386"/>
                  </a:lnTo>
                  <a:lnTo>
                    <a:pt x="438" y="2546"/>
                  </a:lnTo>
                  <a:lnTo>
                    <a:pt x="717" y="2625"/>
                  </a:lnTo>
                  <a:lnTo>
                    <a:pt x="1035" y="2665"/>
                  </a:lnTo>
                  <a:lnTo>
                    <a:pt x="1392" y="2744"/>
                  </a:lnTo>
                  <a:lnTo>
                    <a:pt x="1830" y="2744"/>
                  </a:lnTo>
                  <a:lnTo>
                    <a:pt x="2386" y="2705"/>
                  </a:lnTo>
                  <a:lnTo>
                    <a:pt x="3062" y="2585"/>
                  </a:lnTo>
                  <a:lnTo>
                    <a:pt x="3818" y="2386"/>
                  </a:lnTo>
                  <a:lnTo>
                    <a:pt x="4613" y="2068"/>
                  </a:lnTo>
                  <a:lnTo>
                    <a:pt x="4414" y="2625"/>
                  </a:lnTo>
                  <a:lnTo>
                    <a:pt x="4255" y="3142"/>
                  </a:lnTo>
                  <a:lnTo>
                    <a:pt x="4136" y="3619"/>
                  </a:lnTo>
                  <a:lnTo>
                    <a:pt x="4056" y="4056"/>
                  </a:lnTo>
                  <a:lnTo>
                    <a:pt x="4017" y="4494"/>
                  </a:lnTo>
                  <a:lnTo>
                    <a:pt x="4017" y="4852"/>
                  </a:lnTo>
                  <a:lnTo>
                    <a:pt x="4056" y="5209"/>
                  </a:lnTo>
                  <a:lnTo>
                    <a:pt x="4096" y="5527"/>
                  </a:lnTo>
                  <a:lnTo>
                    <a:pt x="4215" y="6044"/>
                  </a:lnTo>
                  <a:lnTo>
                    <a:pt x="4374" y="6402"/>
                  </a:lnTo>
                  <a:lnTo>
                    <a:pt x="4454" y="6641"/>
                  </a:lnTo>
                  <a:lnTo>
                    <a:pt x="4533" y="6720"/>
                  </a:lnTo>
                  <a:lnTo>
                    <a:pt x="4891" y="6442"/>
                  </a:lnTo>
                  <a:lnTo>
                    <a:pt x="5209" y="6124"/>
                  </a:lnTo>
                  <a:lnTo>
                    <a:pt x="5488" y="5846"/>
                  </a:lnTo>
                  <a:lnTo>
                    <a:pt x="5726" y="5527"/>
                  </a:lnTo>
                  <a:lnTo>
                    <a:pt x="5925" y="5249"/>
                  </a:lnTo>
                  <a:lnTo>
                    <a:pt x="6124" y="4931"/>
                  </a:lnTo>
                  <a:lnTo>
                    <a:pt x="6283" y="4613"/>
                  </a:lnTo>
                  <a:lnTo>
                    <a:pt x="6402" y="4335"/>
                  </a:lnTo>
                  <a:lnTo>
                    <a:pt x="6561" y="3738"/>
                  </a:lnTo>
                  <a:lnTo>
                    <a:pt x="6641" y="3182"/>
                  </a:lnTo>
                  <a:lnTo>
                    <a:pt x="6680" y="2665"/>
                  </a:lnTo>
                  <a:lnTo>
                    <a:pt x="6680" y="2227"/>
                  </a:lnTo>
                  <a:lnTo>
                    <a:pt x="6402" y="2227"/>
                  </a:lnTo>
                  <a:lnTo>
                    <a:pt x="6164" y="2148"/>
                  </a:lnTo>
                  <a:lnTo>
                    <a:pt x="5885" y="1989"/>
                  </a:lnTo>
                  <a:lnTo>
                    <a:pt x="5647" y="1830"/>
                  </a:lnTo>
                  <a:lnTo>
                    <a:pt x="4891" y="1074"/>
                  </a:lnTo>
                  <a:lnTo>
                    <a:pt x="4693" y="836"/>
                  </a:lnTo>
                  <a:lnTo>
                    <a:pt x="4573" y="597"/>
                  </a:lnTo>
                  <a:lnTo>
                    <a:pt x="4454" y="279"/>
                  </a:lnTo>
                  <a:lnTo>
                    <a:pt x="4454" y="1"/>
                  </a:lnTo>
                  <a:close/>
                </a:path>
              </a:pathLst>
            </a:custGeom>
            <a:solidFill>
              <a:schemeClr val="accent5"/>
            </a:solidFill>
            <a:ln>
              <a:noFill/>
            </a:ln>
          </p:spPr>
          <p:style>
            <a:lnRef idx="0"/>
            <a:fillRef idx="0"/>
            <a:effectRef idx="0"/>
            <a:fontRef idx="minor"/>
          </p:style>
        </p:sp>
        <p:sp>
          <p:nvSpPr>
            <p:cNvPr id="43" name="CustomShape 42"/>
            <p:cNvSpPr/>
            <p:nvPr/>
          </p:nvSpPr>
          <p:spPr>
            <a:xfrm rot="10600200">
              <a:off x="1449720" y="-66240"/>
              <a:ext cx="238320" cy="259200"/>
            </a:xfrm>
            <a:custGeom>
              <a:avLst/>
              <a:gdLst/>
              <a:ahLst/>
              <a:rect l="l" t="t" r="r" b="b"/>
              <a:pathLst>
                <a:path w="9583" h="10418">
                  <a:moveTo>
                    <a:pt x="6044" y="1989"/>
                  </a:moveTo>
                  <a:lnTo>
                    <a:pt x="6243" y="2028"/>
                  </a:lnTo>
                  <a:lnTo>
                    <a:pt x="6362" y="2108"/>
                  </a:lnTo>
                  <a:lnTo>
                    <a:pt x="6482" y="2267"/>
                  </a:lnTo>
                  <a:lnTo>
                    <a:pt x="6521" y="2426"/>
                  </a:lnTo>
                  <a:lnTo>
                    <a:pt x="6482" y="2625"/>
                  </a:lnTo>
                  <a:lnTo>
                    <a:pt x="6402" y="2744"/>
                  </a:lnTo>
                  <a:lnTo>
                    <a:pt x="6243" y="2863"/>
                  </a:lnTo>
                  <a:lnTo>
                    <a:pt x="6044" y="2903"/>
                  </a:lnTo>
                  <a:lnTo>
                    <a:pt x="5885" y="2863"/>
                  </a:lnTo>
                  <a:lnTo>
                    <a:pt x="5726" y="2784"/>
                  </a:lnTo>
                  <a:lnTo>
                    <a:pt x="5647" y="2625"/>
                  </a:lnTo>
                  <a:lnTo>
                    <a:pt x="5607" y="2466"/>
                  </a:lnTo>
                  <a:lnTo>
                    <a:pt x="5647" y="2267"/>
                  </a:lnTo>
                  <a:lnTo>
                    <a:pt x="5726" y="2108"/>
                  </a:lnTo>
                  <a:lnTo>
                    <a:pt x="5885" y="2028"/>
                  </a:lnTo>
                  <a:lnTo>
                    <a:pt x="6044" y="1989"/>
                  </a:lnTo>
                  <a:close/>
                  <a:moveTo>
                    <a:pt x="4136" y="4772"/>
                  </a:moveTo>
                  <a:lnTo>
                    <a:pt x="4534" y="4851"/>
                  </a:lnTo>
                  <a:lnTo>
                    <a:pt x="4772" y="4931"/>
                  </a:lnTo>
                  <a:lnTo>
                    <a:pt x="5011" y="5010"/>
                  </a:lnTo>
                  <a:lnTo>
                    <a:pt x="5289" y="5129"/>
                  </a:lnTo>
                  <a:lnTo>
                    <a:pt x="5488" y="5328"/>
                  </a:lnTo>
                  <a:lnTo>
                    <a:pt x="5448" y="5567"/>
                  </a:lnTo>
                  <a:lnTo>
                    <a:pt x="5368" y="5805"/>
                  </a:lnTo>
                  <a:lnTo>
                    <a:pt x="5249" y="6163"/>
                  </a:lnTo>
                  <a:lnTo>
                    <a:pt x="5090" y="6521"/>
                  </a:lnTo>
                  <a:lnTo>
                    <a:pt x="4812" y="6879"/>
                  </a:lnTo>
                  <a:lnTo>
                    <a:pt x="4494" y="7276"/>
                  </a:lnTo>
                  <a:lnTo>
                    <a:pt x="4295" y="7436"/>
                  </a:lnTo>
                  <a:lnTo>
                    <a:pt x="4056" y="7595"/>
                  </a:lnTo>
                  <a:lnTo>
                    <a:pt x="3937" y="7436"/>
                  </a:lnTo>
                  <a:lnTo>
                    <a:pt x="3858" y="7197"/>
                  </a:lnTo>
                  <a:lnTo>
                    <a:pt x="3778" y="6919"/>
                  </a:lnTo>
                  <a:lnTo>
                    <a:pt x="3699" y="6521"/>
                  </a:lnTo>
                  <a:lnTo>
                    <a:pt x="3659" y="6044"/>
                  </a:lnTo>
                  <a:lnTo>
                    <a:pt x="3659" y="5448"/>
                  </a:lnTo>
                  <a:lnTo>
                    <a:pt x="3778" y="4772"/>
                  </a:lnTo>
                  <a:close/>
                  <a:moveTo>
                    <a:pt x="8112" y="1"/>
                  </a:moveTo>
                  <a:lnTo>
                    <a:pt x="7834" y="40"/>
                  </a:lnTo>
                  <a:lnTo>
                    <a:pt x="7356" y="160"/>
                  </a:lnTo>
                  <a:lnTo>
                    <a:pt x="6879" y="319"/>
                  </a:lnTo>
                  <a:lnTo>
                    <a:pt x="6005" y="676"/>
                  </a:lnTo>
                  <a:lnTo>
                    <a:pt x="5170" y="1074"/>
                  </a:lnTo>
                  <a:lnTo>
                    <a:pt x="4454" y="1551"/>
                  </a:lnTo>
                  <a:lnTo>
                    <a:pt x="3778" y="2028"/>
                  </a:lnTo>
                  <a:lnTo>
                    <a:pt x="3182" y="2585"/>
                  </a:lnTo>
                  <a:lnTo>
                    <a:pt x="2625" y="3142"/>
                  </a:lnTo>
                  <a:lnTo>
                    <a:pt x="2148" y="3738"/>
                  </a:lnTo>
                  <a:lnTo>
                    <a:pt x="1711" y="4334"/>
                  </a:lnTo>
                  <a:lnTo>
                    <a:pt x="1353" y="4891"/>
                  </a:lnTo>
                  <a:lnTo>
                    <a:pt x="1035" y="5487"/>
                  </a:lnTo>
                  <a:lnTo>
                    <a:pt x="756" y="6044"/>
                  </a:lnTo>
                  <a:lnTo>
                    <a:pt x="518" y="6561"/>
                  </a:lnTo>
                  <a:lnTo>
                    <a:pt x="319" y="7078"/>
                  </a:lnTo>
                  <a:lnTo>
                    <a:pt x="41" y="7873"/>
                  </a:lnTo>
                  <a:lnTo>
                    <a:pt x="1" y="8191"/>
                  </a:lnTo>
                  <a:lnTo>
                    <a:pt x="1" y="8469"/>
                  </a:lnTo>
                  <a:lnTo>
                    <a:pt x="120" y="8787"/>
                  </a:lnTo>
                  <a:lnTo>
                    <a:pt x="240" y="9026"/>
                  </a:lnTo>
                  <a:lnTo>
                    <a:pt x="438" y="9264"/>
                  </a:lnTo>
                  <a:lnTo>
                    <a:pt x="1194" y="10020"/>
                  </a:lnTo>
                  <a:lnTo>
                    <a:pt x="1432" y="10179"/>
                  </a:lnTo>
                  <a:lnTo>
                    <a:pt x="1711" y="10338"/>
                  </a:lnTo>
                  <a:lnTo>
                    <a:pt x="1949" y="10417"/>
                  </a:lnTo>
                  <a:lnTo>
                    <a:pt x="2506" y="10417"/>
                  </a:lnTo>
                  <a:lnTo>
                    <a:pt x="2784" y="10298"/>
                  </a:lnTo>
                  <a:lnTo>
                    <a:pt x="3619" y="9861"/>
                  </a:lnTo>
                  <a:lnTo>
                    <a:pt x="4613" y="9225"/>
                  </a:lnTo>
                  <a:lnTo>
                    <a:pt x="5130" y="8827"/>
                  </a:lnTo>
                  <a:lnTo>
                    <a:pt x="5687" y="8390"/>
                  </a:lnTo>
                  <a:lnTo>
                    <a:pt x="6243" y="7913"/>
                  </a:lnTo>
                  <a:lnTo>
                    <a:pt x="6760" y="7396"/>
                  </a:lnTo>
                  <a:lnTo>
                    <a:pt x="7317" y="6839"/>
                  </a:lnTo>
                  <a:lnTo>
                    <a:pt x="7794" y="6203"/>
                  </a:lnTo>
                  <a:lnTo>
                    <a:pt x="8271" y="5567"/>
                  </a:lnTo>
                  <a:lnTo>
                    <a:pt x="8668" y="4851"/>
                  </a:lnTo>
                  <a:lnTo>
                    <a:pt x="8987" y="4096"/>
                  </a:lnTo>
                  <a:lnTo>
                    <a:pt x="9265" y="3301"/>
                  </a:lnTo>
                  <a:lnTo>
                    <a:pt x="9464" y="2426"/>
                  </a:lnTo>
                  <a:lnTo>
                    <a:pt x="9543" y="1989"/>
                  </a:lnTo>
                  <a:lnTo>
                    <a:pt x="9583" y="1551"/>
                  </a:lnTo>
                  <a:lnTo>
                    <a:pt x="9583" y="1233"/>
                  </a:lnTo>
                  <a:lnTo>
                    <a:pt x="9503" y="955"/>
                  </a:lnTo>
                  <a:lnTo>
                    <a:pt x="9344" y="716"/>
                  </a:lnTo>
                  <a:lnTo>
                    <a:pt x="9185" y="478"/>
                  </a:lnTo>
                  <a:lnTo>
                    <a:pt x="8947" y="279"/>
                  </a:lnTo>
                  <a:lnTo>
                    <a:pt x="8668" y="120"/>
                  </a:lnTo>
                  <a:lnTo>
                    <a:pt x="8390" y="40"/>
                  </a:lnTo>
                  <a:lnTo>
                    <a:pt x="8112" y="1"/>
                  </a:lnTo>
                  <a:close/>
                </a:path>
              </a:pathLst>
            </a:custGeom>
            <a:solidFill>
              <a:schemeClr val="dk1"/>
            </a:solidFill>
            <a:ln>
              <a:noFill/>
            </a:ln>
          </p:spPr>
          <p:style>
            <a:lnRef idx="0"/>
            <a:fillRef idx="0"/>
            <a:effectRef idx="0"/>
            <a:fontRef idx="minor"/>
          </p:style>
        </p:sp>
        <p:sp>
          <p:nvSpPr>
            <p:cNvPr id="44" name="CustomShape 43"/>
            <p:cNvSpPr/>
            <p:nvPr/>
          </p:nvSpPr>
          <p:spPr>
            <a:xfrm rot="10600200">
              <a:off x="1551240" y="2880"/>
              <a:ext cx="44640" cy="69480"/>
            </a:xfrm>
            <a:custGeom>
              <a:avLst/>
              <a:gdLst/>
              <a:ahLst/>
              <a:rect l="l" t="t" r="r" b="b"/>
              <a:pathLst>
                <a:path w="1830" h="2824">
                  <a:moveTo>
                    <a:pt x="398" y="2824"/>
                  </a:moveTo>
                  <a:lnTo>
                    <a:pt x="398" y="2824"/>
                  </a:lnTo>
                  <a:lnTo>
                    <a:pt x="279" y="2665"/>
                  </a:lnTo>
                  <a:lnTo>
                    <a:pt x="200" y="2426"/>
                  </a:lnTo>
                  <a:lnTo>
                    <a:pt x="120" y="2148"/>
                  </a:lnTo>
                  <a:lnTo>
                    <a:pt x="41" y="1750"/>
                  </a:lnTo>
                  <a:lnTo>
                    <a:pt x="1" y="1273"/>
                  </a:lnTo>
                  <a:lnTo>
                    <a:pt x="1" y="677"/>
                  </a:lnTo>
                  <a:lnTo>
                    <a:pt x="120" y="1"/>
                  </a:lnTo>
                  <a:lnTo>
                    <a:pt x="120" y="1"/>
                  </a:lnTo>
                  <a:lnTo>
                    <a:pt x="200" y="1"/>
                  </a:lnTo>
                  <a:lnTo>
                    <a:pt x="200" y="1"/>
                  </a:lnTo>
                  <a:lnTo>
                    <a:pt x="478" y="1"/>
                  </a:lnTo>
                  <a:lnTo>
                    <a:pt x="876" y="80"/>
                  </a:lnTo>
                  <a:lnTo>
                    <a:pt x="1114" y="160"/>
                  </a:lnTo>
                  <a:lnTo>
                    <a:pt x="1353" y="239"/>
                  </a:lnTo>
                  <a:lnTo>
                    <a:pt x="1631" y="358"/>
                  </a:lnTo>
                  <a:lnTo>
                    <a:pt x="1830" y="557"/>
                  </a:lnTo>
                  <a:lnTo>
                    <a:pt x="1830" y="557"/>
                  </a:lnTo>
                  <a:lnTo>
                    <a:pt x="1790" y="796"/>
                  </a:lnTo>
                  <a:lnTo>
                    <a:pt x="1710" y="1034"/>
                  </a:lnTo>
                  <a:lnTo>
                    <a:pt x="1591" y="1392"/>
                  </a:lnTo>
                  <a:lnTo>
                    <a:pt x="1432" y="1750"/>
                  </a:lnTo>
                  <a:lnTo>
                    <a:pt x="1154" y="2108"/>
                  </a:lnTo>
                  <a:lnTo>
                    <a:pt x="836" y="2505"/>
                  </a:lnTo>
                  <a:lnTo>
                    <a:pt x="637" y="2665"/>
                  </a:lnTo>
                  <a:lnTo>
                    <a:pt x="398" y="2824"/>
                  </a:lnTo>
                </a:path>
              </a:pathLst>
            </a:custGeom>
            <a:solidFill>
              <a:schemeClr val="dk1"/>
            </a:solidFill>
            <a:ln>
              <a:noFill/>
            </a:ln>
          </p:spPr>
          <p:style>
            <a:lnRef idx="0"/>
            <a:fillRef idx="0"/>
            <a:effectRef idx="0"/>
            <a:fontRef idx="minor"/>
          </p:style>
        </p:sp>
        <p:sp>
          <p:nvSpPr>
            <p:cNvPr id="45" name="CustomShape 44"/>
            <p:cNvSpPr/>
            <p:nvPr/>
          </p:nvSpPr>
          <p:spPr>
            <a:xfrm rot="10600200">
              <a:off x="1530720" y="121680"/>
              <a:ext cx="21960" cy="21960"/>
            </a:xfrm>
            <a:custGeom>
              <a:avLst/>
              <a:gdLst/>
              <a:ahLst/>
              <a:rect l="l" t="t" r="r" b="b"/>
              <a:pathLst>
                <a:path w="915" h="915">
                  <a:moveTo>
                    <a:pt x="437" y="915"/>
                  </a:moveTo>
                  <a:lnTo>
                    <a:pt x="437" y="915"/>
                  </a:lnTo>
                  <a:lnTo>
                    <a:pt x="278" y="875"/>
                  </a:lnTo>
                  <a:lnTo>
                    <a:pt x="119" y="796"/>
                  </a:lnTo>
                  <a:lnTo>
                    <a:pt x="119" y="796"/>
                  </a:lnTo>
                  <a:lnTo>
                    <a:pt x="40" y="637"/>
                  </a:lnTo>
                  <a:lnTo>
                    <a:pt x="0" y="478"/>
                  </a:lnTo>
                  <a:lnTo>
                    <a:pt x="40" y="279"/>
                  </a:lnTo>
                  <a:lnTo>
                    <a:pt x="119" y="120"/>
                  </a:lnTo>
                  <a:lnTo>
                    <a:pt x="119" y="120"/>
                  </a:lnTo>
                  <a:lnTo>
                    <a:pt x="278" y="40"/>
                  </a:lnTo>
                  <a:lnTo>
                    <a:pt x="437" y="1"/>
                  </a:lnTo>
                  <a:lnTo>
                    <a:pt x="437" y="1"/>
                  </a:lnTo>
                  <a:lnTo>
                    <a:pt x="636" y="40"/>
                  </a:lnTo>
                  <a:lnTo>
                    <a:pt x="755" y="120"/>
                  </a:lnTo>
                  <a:lnTo>
                    <a:pt x="755" y="120"/>
                  </a:lnTo>
                  <a:lnTo>
                    <a:pt x="875" y="279"/>
                  </a:lnTo>
                  <a:lnTo>
                    <a:pt x="914" y="438"/>
                  </a:lnTo>
                  <a:lnTo>
                    <a:pt x="875" y="637"/>
                  </a:lnTo>
                  <a:lnTo>
                    <a:pt x="795" y="756"/>
                  </a:lnTo>
                  <a:lnTo>
                    <a:pt x="795" y="756"/>
                  </a:lnTo>
                  <a:lnTo>
                    <a:pt x="636" y="875"/>
                  </a:lnTo>
                  <a:lnTo>
                    <a:pt x="437" y="915"/>
                  </a:lnTo>
                </a:path>
              </a:pathLst>
            </a:custGeom>
            <a:solidFill>
              <a:schemeClr val="dk1"/>
            </a:solidFill>
            <a:ln>
              <a:noFill/>
            </a:ln>
          </p:spPr>
          <p:style>
            <a:lnRef idx="0"/>
            <a:fillRef idx="0"/>
            <a:effectRef idx="0"/>
            <a:fontRef idx="minor"/>
          </p:style>
        </p:sp>
        <p:sp>
          <p:nvSpPr>
            <p:cNvPr id="46" name="CustomShape 45"/>
            <p:cNvSpPr/>
            <p:nvPr/>
          </p:nvSpPr>
          <p:spPr>
            <a:xfrm rot="10600200">
              <a:off x="1449720" y="-66240"/>
              <a:ext cx="238320" cy="259200"/>
            </a:xfrm>
            <a:custGeom>
              <a:avLst/>
              <a:gdLst/>
              <a:ahLst/>
              <a:rect l="l" t="t" r="r" b="b"/>
              <a:pathLst>
                <a:path w="9583" h="10418">
                  <a:moveTo>
                    <a:pt x="8112" y="1"/>
                  </a:moveTo>
                  <a:lnTo>
                    <a:pt x="8112" y="1"/>
                  </a:lnTo>
                  <a:lnTo>
                    <a:pt x="7834" y="40"/>
                  </a:lnTo>
                  <a:lnTo>
                    <a:pt x="7834" y="40"/>
                  </a:lnTo>
                  <a:lnTo>
                    <a:pt x="7356" y="160"/>
                  </a:lnTo>
                  <a:lnTo>
                    <a:pt x="6879" y="319"/>
                  </a:lnTo>
                  <a:lnTo>
                    <a:pt x="6005" y="676"/>
                  </a:lnTo>
                  <a:lnTo>
                    <a:pt x="5170" y="1074"/>
                  </a:lnTo>
                  <a:lnTo>
                    <a:pt x="4454" y="1551"/>
                  </a:lnTo>
                  <a:lnTo>
                    <a:pt x="3778" y="2028"/>
                  </a:lnTo>
                  <a:lnTo>
                    <a:pt x="3182" y="2585"/>
                  </a:lnTo>
                  <a:lnTo>
                    <a:pt x="2625" y="3142"/>
                  </a:lnTo>
                  <a:lnTo>
                    <a:pt x="2148" y="3738"/>
                  </a:lnTo>
                  <a:lnTo>
                    <a:pt x="1711" y="4334"/>
                  </a:lnTo>
                  <a:lnTo>
                    <a:pt x="1353" y="4891"/>
                  </a:lnTo>
                  <a:lnTo>
                    <a:pt x="1035" y="5487"/>
                  </a:lnTo>
                  <a:lnTo>
                    <a:pt x="756" y="6044"/>
                  </a:lnTo>
                  <a:lnTo>
                    <a:pt x="518" y="6561"/>
                  </a:lnTo>
                  <a:lnTo>
                    <a:pt x="319" y="7078"/>
                  </a:lnTo>
                  <a:lnTo>
                    <a:pt x="41" y="7873"/>
                  </a:lnTo>
                  <a:lnTo>
                    <a:pt x="41" y="7873"/>
                  </a:lnTo>
                  <a:lnTo>
                    <a:pt x="1" y="8191"/>
                  </a:lnTo>
                  <a:lnTo>
                    <a:pt x="1" y="8191"/>
                  </a:lnTo>
                  <a:lnTo>
                    <a:pt x="1" y="8469"/>
                  </a:lnTo>
                  <a:lnTo>
                    <a:pt x="120" y="8787"/>
                  </a:lnTo>
                  <a:lnTo>
                    <a:pt x="240" y="9026"/>
                  </a:lnTo>
                  <a:lnTo>
                    <a:pt x="438" y="9264"/>
                  </a:lnTo>
                  <a:lnTo>
                    <a:pt x="1194" y="10020"/>
                  </a:lnTo>
                  <a:lnTo>
                    <a:pt x="1194" y="10020"/>
                  </a:lnTo>
                  <a:lnTo>
                    <a:pt x="1432" y="10179"/>
                  </a:lnTo>
                  <a:lnTo>
                    <a:pt x="1711" y="10338"/>
                  </a:lnTo>
                  <a:lnTo>
                    <a:pt x="1949" y="10417"/>
                  </a:lnTo>
                  <a:lnTo>
                    <a:pt x="2227" y="10417"/>
                  </a:lnTo>
                  <a:lnTo>
                    <a:pt x="2227" y="10417"/>
                  </a:lnTo>
                  <a:lnTo>
                    <a:pt x="2227" y="10417"/>
                  </a:lnTo>
                  <a:lnTo>
                    <a:pt x="2227" y="10417"/>
                  </a:lnTo>
                  <a:lnTo>
                    <a:pt x="2506" y="10417"/>
                  </a:lnTo>
                  <a:lnTo>
                    <a:pt x="2784" y="10298"/>
                  </a:lnTo>
                  <a:lnTo>
                    <a:pt x="2784" y="10298"/>
                  </a:lnTo>
                  <a:lnTo>
                    <a:pt x="3619" y="9861"/>
                  </a:lnTo>
                  <a:lnTo>
                    <a:pt x="4613" y="9225"/>
                  </a:lnTo>
                  <a:lnTo>
                    <a:pt x="5130" y="8827"/>
                  </a:lnTo>
                  <a:lnTo>
                    <a:pt x="5687" y="8390"/>
                  </a:lnTo>
                  <a:lnTo>
                    <a:pt x="6243" y="7913"/>
                  </a:lnTo>
                  <a:lnTo>
                    <a:pt x="6760" y="7396"/>
                  </a:lnTo>
                  <a:lnTo>
                    <a:pt x="7317" y="6839"/>
                  </a:lnTo>
                  <a:lnTo>
                    <a:pt x="7794" y="6203"/>
                  </a:lnTo>
                  <a:lnTo>
                    <a:pt x="8271" y="5567"/>
                  </a:lnTo>
                  <a:lnTo>
                    <a:pt x="8668" y="4851"/>
                  </a:lnTo>
                  <a:lnTo>
                    <a:pt x="8987" y="4096"/>
                  </a:lnTo>
                  <a:lnTo>
                    <a:pt x="9265" y="3301"/>
                  </a:lnTo>
                  <a:lnTo>
                    <a:pt x="9464" y="2426"/>
                  </a:lnTo>
                  <a:lnTo>
                    <a:pt x="9543" y="1989"/>
                  </a:lnTo>
                  <a:lnTo>
                    <a:pt x="9583" y="1551"/>
                  </a:lnTo>
                  <a:lnTo>
                    <a:pt x="9583" y="1551"/>
                  </a:lnTo>
                  <a:lnTo>
                    <a:pt x="9583" y="1233"/>
                  </a:lnTo>
                  <a:lnTo>
                    <a:pt x="9503" y="955"/>
                  </a:lnTo>
                  <a:lnTo>
                    <a:pt x="9344" y="716"/>
                  </a:lnTo>
                  <a:lnTo>
                    <a:pt x="9185" y="478"/>
                  </a:lnTo>
                  <a:lnTo>
                    <a:pt x="8947" y="279"/>
                  </a:lnTo>
                  <a:lnTo>
                    <a:pt x="8668" y="120"/>
                  </a:lnTo>
                  <a:lnTo>
                    <a:pt x="8390" y="40"/>
                  </a:lnTo>
                  <a:lnTo>
                    <a:pt x="8112" y="1"/>
                  </a:lnTo>
                </a:path>
              </a:pathLst>
            </a:custGeom>
            <a:solidFill>
              <a:schemeClr val="dk1"/>
            </a:solidFill>
            <a:ln>
              <a:noFill/>
            </a:ln>
          </p:spPr>
          <p:style>
            <a:lnRef idx="0"/>
            <a:fillRef idx="0"/>
            <a:effectRef idx="0"/>
            <a:fontRef idx="minor"/>
          </p:style>
        </p:sp>
        <p:sp>
          <p:nvSpPr>
            <p:cNvPr id="47" name="CustomShape 46"/>
            <p:cNvSpPr/>
            <p:nvPr/>
          </p:nvSpPr>
          <p:spPr>
            <a:xfrm rot="10600200">
              <a:off x="1530720" y="121680"/>
              <a:ext cx="21960" cy="21960"/>
            </a:xfrm>
            <a:custGeom>
              <a:avLst/>
              <a:gdLst/>
              <a:ahLst/>
              <a:rect l="l" t="t" r="r" b="b"/>
              <a:pathLst>
                <a:path w="915" h="915">
                  <a:moveTo>
                    <a:pt x="437" y="1"/>
                  </a:moveTo>
                  <a:lnTo>
                    <a:pt x="278" y="40"/>
                  </a:lnTo>
                  <a:lnTo>
                    <a:pt x="119" y="120"/>
                  </a:lnTo>
                  <a:lnTo>
                    <a:pt x="40" y="279"/>
                  </a:lnTo>
                  <a:lnTo>
                    <a:pt x="0" y="478"/>
                  </a:lnTo>
                  <a:lnTo>
                    <a:pt x="40" y="637"/>
                  </a:lnTo>
                  <a:lnTo>
                    <a:pt x="119" y="796"/>
                  </a:lnTo>
                  <a:lnTo>
                    <a:pt x="278" y="875"/>
                  </a:lnTo>
                  <a:lnTo>
                    <a:pt x="437" y="915"/>
                  </a:lnTo>
                  <a:lnTo>
                    <a:pt x="636" y="875"/>
                  </a:lnTo>
                  <a:lnTo>
                    <a:pt x="795" y="756"/>
                  </a:lnTo>
                  <a:lnTo>
                    <a:pt x="875" y="637"/>
                  </a:lnTo>
                  <a:lnTo>
                    <a:pt x="914" y="438"/>
                  </a:lnTo>
                  <a:lnTo>
                    <a:pt x="875" y="279"/>
                  </a:lnTo>
                  <a:lnTo>
                    <a:pt x="755" y="120"/>
                  </a:lnTo>
                  <a:lnTo>
                    <a:pt x="636" y="40"/>
                  </a:lnTo>
                  <a:lnTo>
                    <a:pt x="437" y="1"/>
                  </a:lnTo>
                  <a:close/>
                </a:path>
              </a:pathLst>
            </a:custGeom>
            <a:solidFill>
              <a:schemeClr val="dk2"/>
            </a:solidFill>
            <a:ln>
              <a:noFill/>
            </a:ln>
          </p:spPr>
          <p:style>
            <a:lnRef idx="0"/>
            <a:fillRef idx="0"/>
            <a:effectRef idx="0"/>
            <a:fontRef idx="minor"/>
          </p:style>
        </p:sp>
        <p:sp>
          <p:nvSpPr>
            <p:cNvPr id="48" name="CustomShape 47"/>
            <p:cNvSpPr/>
            <p:nvPr/>
          </p:nvSpPr>
          <p:spPr>
            <a:xfrm rot="10600200">
              <a:off x="1551240" y="2880"/>
              <a:ext cx="44640" cy="69480"/>
            </a:xfrm>
            <a:custGeom>
              <a:avLst/>
              <a:gdLst/>
              <a:ahLst/>
              <a:rect l="l" t="t" r="r" b="b"/>
              <a:pathLst>
                <a:path w="1830" h="2824">
                  <a:moveTo>
                    <a:pt x="120" y="1"/>
                  </a:moveTo>
                  <a:lnTo>
                    <a:pt x="1" y="677"/>
                  </a:lnTo>
                  <a:lnTo>
                    <a:pt x="1" y="1273"/>
                  </a:lnTo>
                  <a:lnTo>
                    <a:pt x="41" y="1750"/>
                  </a:lnTo>
                  <a:lnTo>
                    <a:pt x="120" y="2148"/>
                  </a:lnTo>
                  <a:lnTo>
                    <a:pt x="200" y="2426"/>
                  </a:lnTo>
                  <a:lnTo>
                    <a:pt x="279" y="2665"/>
                  </a:lnTo>
                  <a:lnTo>
                    <a:pt x="398" y="2824"/>
                  </a:lnTo>
                  <a:lnTo>
                    <a:pt x="637" y="2665"/>
                  </a:lnTo>
                  <a:lnTo>
                    <a:pt x="836" y="2505"/>
                  </a:lnTo>
                  <a:lnTo>
                    <a:pt x="1154" y="2108"/>
                  </a:lnTo>
                  <a:lnTo>
                    <a:pt x="1432" y="1750"/>
                  </a:lnTo>
                  <a:lnTo>
                    <a:pt x="1591" y="1392"/>
                  </a:lnTo>
                  <a:lnTo>
                    <a:pt x="1710" y="1034"/>
                  </a:lnTo>
                  <a:lnTo>
                    <a:pt x="1790" y="796"/>
                  </a:lnTo>
                  <a:lnTo>
                    <a:pt x="1830" y="557"/>
                  </a:lnTo>
                  <a:lnTo>
                    <a:pt x="1631" y="358"/>
                  </a:lnTo>
                  <a:lnTo>
                    <a:pt x="1353" y="239"/>
                  </a:lnTo>
                  <a:lnTo>
                    <a:pt x="1114" y="160"/>
                  </a:lnTo>
                  <a:lnTo>
                    <a:pt x="876" y="80"/>
                  </a:lnTo>
                  <a:lnTo>
                    <a:pt x="478" y="1"/>
                  </a:lnTo>
                  <a:close/>
                </a:path>
              </a:pathLst>
            </a:custGeom>
            <a:solidFill>
              <a:schemeClr val="accent5"/>
            </a:solidFill>
            <a:ln>
              <a:noFill/>
            </a:ln>
          </p:spPr>
          <p:style>
            <a:lnRef idx="0"/>
            <a:fillRef idx="0"/>
            <a:effectRef idx="0"/>
            <a:fontRef idx="minor"/>
          </p:style>
        </p:sp>
        <p:sp>
          <p:nvSpPr>
            <p:cNvPr id="49" name="CustomShape 48"/>
            <p:cNvSpPr/>
            <p:nvPr/>
          </p:nvSpPr>
          <p:spPr>
            <a:xfrm rot="10600200">
              <a:off x="1397520" y="302400"/>
              <a:ext cx="180000" cy="177840"/>
            </a:xfrm>
            <a:custGeom>
              <a:avLst/>
              <a:gdLst/>
              <a:ahLst/>
              <a:rect l="l" t="t" r="r" b="b"/>
              <a:pathLst>
                <a:path w="7237" h="7157">
                  <a:moveTo>
                    <a:pt x="4493" y="0"/>
                  </a:moveTo>
                  <a:lnTo>
                    <a:pt x="4016" y="40"/>
                  </a:lnTo>
                  <a:lnTo>
                    <a:pt x="3499" y="159"/>
                  </a:lnTo>
                  <a:lnTo>
                    <a:pt x="2903" y="358"/>
                  </a:lnTo>
                  <a:lnTo>
                    <a:pt x="2306" y="636"/>
                  </a:lnTo>
                  <a:lnTo>
                    <a:pt x="1988" y="795"/>
                  </a:lnTo>
                  <a:lnTo>
                    <a:pt x="1670" y="994"/>
                  </a:lnTo>
                  <a:lnTo>
                    <a:pt x="1392" y="1233"/>
                  </a:lnTo>
                  <a:lnTo>
                    <a:pt x="1074" y="1511"/>
                  </a:lnTo>
                  <a:lnTo>
                    <a:pt x="796" y="1829"/>
                  </a:lnTo>
                  <a:lnTo>
                    <a:pt x="517" y="2187"/>
                  </a:lnTo>
                  <a:lnTo>
                    <a:pt x="239" y="2585"/>
                  </a:lnTo>
                  <a:lnTo>
                    <a:pt x="0" y="3022"/>
                  </a:lnTo>
                  <a:lnTo>
                    <a:pt x="120" y="3062"/>
                  </a:lnTo>
                  <a:lnTo>
                    <a:pt x="398" y="3141"/>
                  </a:lnTo>
                  <a:lnTo>
                    <a:pt x="835" y="3260"/>
                  </a:lnTo>
                  <a:lnTo>
                    <a:pt x="1432" y="3300"/>
                  </a:lnTo>
                  <a:lnTo>
                    <a:pt x="1790" y="3260"/>
                  </a:lnTo>
                  <a:lnTo>
                    <a:pt x="2147" y="3260"/>
                  </a:lnTo>
                  <a:lnTo>
                    <a:pt x="2545" y="3181"/>
                  </a:lnTo>
                  <a:lnTo>
                    <a:pt x="2943" y="3062"/>
                  </a:lnTo>
                  <a:lnTo>
                    <a:pt x="3420" y="2903"/>
                  </a:lnTo>
                  <a:lnTo>
                    <a:pt x="3897" y="2744"/>
                  </a:lnTo>
                  <a:lnTo>
                    <a:pt x="4374" y="2505"/>
                  </a:lnTo>
                  <a:lnTo>
                    <a:pt x="4931" y="2187"/>
                  </a:lnTo>
                  <a:lnTo>
                    <a:pt x="4931" y="2187"/>
                  </a:lnTo>
                  <a:lnTo>
                    <a:pt x="4772" y="2783"/>
                  </a:lnTo>
                  <a:lnTo>
                    <a:pt x="4652" y="3380"/>
                  </a:lnTo>
                  <a:lnTo>
                    <a:pt x="4612" y="3897"/>
                  </a:lnTo>
                  <a:lnTo>
                    <a:pt x="4573" y="4374"/>
                  </a:lnTo>
                  <a:lnTo>
                    <a:pt x="4612" y="4851"/>
                  </a:lnTo>
                  <a:lnTo>
                    <a:pt x="4652" y="5248"/>
                  </a:lnTo>
                  <a:lnTo>
                    <a:pt x="4732" y="5606"/>
                  </a:lnTo>
                  <a:lnTo>
                    <a:pt x="4811" y="5924"/>
                  </a:lnTo>
                  <a:lnTo>
                    <a:pt x="5010" y="6481"/>
                  </a:lnTo>
                  <a:lnTo>
                    <a:pt x="5209" y="6839"/>
                  </a:lnTo>
                  <a:lnTo>
                    <a:pt x="5328" y="7077"/>
                  </a:lnTo>
                  <a:lnTo>
                    <a:pt x="5408" y="7157"/>
                  </a:lnTo>
                  <a:lnTo>
                    <a:pt x="5766" y="6799"/>
                  </a:lnTo>
                  <a:lnTo>
                    <a:pt x="6044" y="6441"/>
                  </a:lnTo>
                  <a:lnTo>
                    <a:pt x="6322" y="6123"/>
                  </a:lnTo>
                  <a:lnTo>
                    <a:pt x="6561" y="5765"/>
                  </a:lnTo>
                  <a:lnTo>
                    <a:pt x="6720" y="5407"/>
                  </a:lnTo>
                  <a:lnTo>
                    <a:pt x="6879" y="5050"/>
                  </a:lnTo>
                  <a:lnTo>
                    <a:pt x="6998" y="4692"/>
                  </a:lnTo>
                  <a:lnTo>
                    <a:pt x="7117" y="4374"/>
                  </a:lnTo>
                  <a:lnTo>
                    <a:pt x="7237" y="3738"/>
                  </a:lnTo>
                  <a:lnTo>
                    <a:pt x="7237" y="3101"/>
                  </a:lnTo>
                  <a:lnTo>
                    <a:pt x="7237" y="2585"/>
                  </a:lnTo>
                  <a:lnTo>
                    <a:pt x="7157" y="2107"/>
                  </a:lnTo>
                  <a:lnTo>
                    <a:pt x="6759" y="2107"/>
                  </a:lnTo>
                  <a:lnTo>
                    <a:pt x="6481" y="2028"/>
                  </a:lnTo>
                  <a:lnTo>
                    <a:pt x="6243" y="1948"/>
                  </a:lnTo>
                  <a:lnTo>
                    <a:pt x="6004" y="1789"/>
                  </a:lnTo>
                  <a:lnTo>
                    <a:pt x="5129" y="1074"/>
                  </a:lnTo>
                  <a:lnTo>
                    <a:pt x="4851" y="875"/>
                  </a:lnTo>
                  <a:lnTo>
                    <a:pt x="4692" y="597"/>
                  </a:lnTo>
                  <a:lnTo>
                    <a:pt x="4573" y="318"/>
                  </a:lnTo>
                  <a:lnTo>
                    <a:pt x="4493" y="0"/>
                  </a:lnTo>
                  <a:close/>
                </a:path>
              </a:pathLst>
            </a:custGeom>
            <a:solidFill>
              <a:schemeClr val="accent5"/>
            </a:solidFill>
            <a:ln>
              <a:noFill/>
            </a:ln>
          </p:spPr>
          <p:style>
            <a:lnRef idx="0"/>
            <a:fillRef idx="0"/>
            <a:effectRef idx="0"/>
            <a:fontRef idx="minor"/>
          </p:style>
        </p:sp>
        <p:sp>
          <p:nvSpPr>
            <p:cNvPr id="50" name="CustomShape 49"/>
            <p:cNvSpPr/>
            <p:nvPr/>
          </p:nvSpPr>
          <p:spPr>
            <a:xfrm rot="10600200">
              <a:off x="1397520" y="302400"/>
              <a:ext cx="180000" cy="177840"/>
            </a:xfrm>
            <a:custGeom>
              <a:avLst/>
              <a:gdLst/>
              <a:ahLst/>
              <a:rect l="l" t="t" r="r" b="b"/>
              <a:pathLst>
                <a:path w="7237" h="7157">
                  <a:moveTo>
                    <a:pt x="4493" y="0"/>
                  </a:moveTo>
                  <a:lnTo>
                    <a:pt x="4493" y="0"/>
                  </a:lnTo>
                  <a:lnTo>
                    <a:pt x="4016" y="40"/>
                  </a:lnTo>
                  <a:lnTo>
                    <a:pt x="3499" y="159"/>
                  </a:lnTo>
                  <a:lnTo>
                    <a:pt x="2903" y="358"/>
                  </a:lnTo>
                  <a:lnTo>
                    <a:pt x="2306" y="636"/>
                  </a:lnTo>
                  <a:lnTo>
                    <a:pt x="1988" y="795"/>
                  </a:lnTo>
                  <a:lnTo>
                    <a:pt x="1670" y="994"/>
                  </a:lnTo>
                  <a:lnTo>
                    <a:pt x="1392" y="1233"/>
                  </a:lnTo>
                  <a:lnTo>
                    <a:pt x="1074" y="1511"/>
                  </a:lnTo>
                  <a:lnTo>
                    <a:pt x="796" y="1829"/>
                  </a:lnTo>
                  <a:lnTo>
                    <a:pt x="517" y="2187"/>
                  </a:lnTo>
                  <a:lnTo>
                    <a:pt x="239" y="2585"/>
                  </a:lnTo>
                  <a:lnTo>
                    <a:pt x="0" y="3022"/>
                  </a:lnTo>
                  <a:lnTo>
                    <a:pt x="0" y="3022"/>
                  </a:lnTo>
                  <a:lnTo>
                    <a:pt x="120" y="3062"/>
                  </a:lnTo>
                  <a:lnTo>
                    <a:pt x="398" y="3141"/>
                  </a:lnTo>
                  <a:lnTo>
                    <a:pt x="835" y="3260"/>
                  </a:lnTo>
                  <a:lnTo>
                    <a:pt x="1432" y="3300"/>
                  </a:lnTo>
                  <a:lnTo>
                    <a:pt x="1432" y="3300"/>
                  </a:lnTo>
                  <a:lnTo>
                    <a:pt x="1790" y="3260"/>
                  </a:lnTo>
                  <a:lnTo>
                    <a:pt x="2147" y="3260"/>
                  </a:lnTo>
                  <a:lnTo>
                    <a:pt x="2545" y="3181"/>
                  </a:lnTo>
                  <a:lnTo>
                    <a:pt x="2943" y="3062"/>
                  </a:lnTo>
                  <a:lnTo>
                    <a:pt x="3420" y="2903"/>
                  </a:lnTo>
                  <a:lnTo>
                    <a:pt x="3897" y="2744"/>
                  </a:lnTo>
                  <a:lnTo>
                    <a:pt x="4374" y="2505"/>
                  </a:lnTo>
                  <a:lnTo>
                    <a:pt x="4931" y="2187"/>
                  </a:lnTo>
                  <a:lnTo>
                    <a:pt x="4931" y="2187"/>
                  </a:lnTo>
                  <a:lnTo>
                    <a:pt x="4772" y="2783"/>
                  </a:lnTo>
                  <a:lnTo>
                    <a:pt x="4652" y="3380"/>
                  </a:lnTo>
                  <a:lnTo>
                    <a:pt x="4612" y="3897"/>
                  </a:lnTo>
                  <a:lnTo>
                    <a:pt x="4573" y="4374"/>
                  </a:lnTo>
                  <a:lnTo>
                    <a:pt x="4612" y="4851"/>
                  </a:lnTo>
                  <a:lnTo>
                    <a:pt x="4652" y="5248"/>
                  </a:lnTo>
                  <a:lnTo>
                    <a:pt x="4732" y="5606"/>
                  </a:lnTo>
                  <a:lnTo>
                    <a:pt x="4811" y="5924"/>
                  </a:lnTo>
                  <a:lnTo>
                    <a:pt x="5010" y="6481"/>
                  </a:lnTo>
                  <a:lnTo>
                    <a:pt x="5209" y="6839"/>
                  </a:lnTo>
                  <a:lnTo>
                    <a:pt x="5328" y="7077"/>
                  </a:lnTo>
                  <a:lnTo>
                    <a:pt x="5408" y="7157"/>
                  </a:lnTo>
                  <a:lnTo>
                    <a:pt x="5408" y="7157"/>
                  </a:lnTo>
                  <a:lnTo>
                    <a:pt x="5766" y="6799"/>
                  </a:lnTo>
                  <a:lnTo>
                    <a:pt x="6044" y="6441"/>
                  </a:lnTo>
                  <a:lnTo>
                    <a:pt x="6322" y="6123"/>
                  </a:lnTo>
                  <a:lnTo>
                    <a:pt x="6561" y="5765"/>
                  </a:lnTo>
                  <a:lnTo>
                    <a:pt x="6720" y="5407"/>
                  </a:lnTo>
                  <a:lnTo>
                    <a:pt x="6879" y="5050"/>
                  </a:lnTo>
                  <a:lnTo>
                    <a:pt x="6998" y="4692"/>
                  </a:lnTo>
                  <a:lnTo>
                    <a:pt x="7117" y="4374"/>
                  </a:lnTo>
                  <a:lnTo>
                    <a:pt x="7237" y="3738"/>
                  </a:lnTo>
                  <a:lnTo>
                    <a:pt x="7237" y="3101"/>
                  </a:lnTo>
                  <a:lnTo>
                    <a:pt x="7237" y="2585"/>
                  </a:lnTo>
                  <a:lnTo>
                    <a:pt x="7157" y="2107"/>
                  </a:lnTo>
                  <a:lnTo>
                    <a:pt x="7157" y="2107"/>
                  </a:lnTo>
                  <a:lnTo>
                    <a:pt x="6998" y="2107"/>
                  </a:lnTo>
                  <a:lnTo>
                    <a:pt x="6998" y="2107"/>
                  </a:lnTo>
                  <a:lnTo>
                    <a:pt x="6759" y="2107"/>
                  </a:lnTo>
                  <a:lnTo>
                    <a:pt x="6481" y="2028"/>
                  </a:lnTo>
                  <a:lnTo>
                    <a:pt x="6243" y="1948"/>
                  </a:lnTo>
                  <a:lnTo>
                    <a:pt x="6004" y="1789"/>
                  </a:lnTo>
                  <a:lnTo>
                    <a:pt x="5129" y="1074"/>
                  </a:lnTo>
                  <a:lnTo>
                    <a:pt x="5129" y="1074"/>
                  </a:lnTo>
                  <a:lnTo>
                    <a:pt x="4851" y="875"/>
                  </a:lnTo>
                  <a:lnTo>
                    <a:pt x="4692" y="597"/>
                  </a:lnTo>
                  <a:lnTo>
                    <a:pt x="4573" y="318"/>
                  </a:lnTo>
                  <a:lnTo>
                    <a:pt x="4493" y="0"/>
                  </a:lnTo>
                </a:path>
              </a:pathLst>
            </a:custGeom>
            <a:solidFill>
              <a:schemeClr val="dk1"/>
            </a:solidFill>
            <a:ln>
              <a:noFill/>
            </a:ln>
          </p:spPr>
          <p:style>
            <a:lnRef idx="0"/>
            <a:fillRef idx="0"/>
            <a:effectRef idx="0"/>
            <a:fontRef idx="minor"/>
          </p:style>
        </p:sp>
        <p:sp>
          <p:nvSpPr>
            <p:cNvPr id="51" name="CustomShape 50"/>
            <p:cNvSpPr/>
            <p:nvPr/>
          </p:nvSpPr>
          <p:spPr>
            <a:xfrm rot="10600200">
              <a:off x="1240920" y="436320"/>
              <a:ext cx="234360" cy="296280"/>
            </a:xfrm>
            <a:custGeom>
              <a:avLst/>
              <a:gdLst/>
              <a:ahLst/>
              <a:rect l="l" t="t" r="r" b="b"/>
              <a:pathLst>
                <a:path w="9424" h="11889">
                  <a:moveTo>
                    <a:pt x="5765" y="2386"/>
                  </a:moveTo>
                  <a:lnTo>
                    <a:pt x="5924" y="2426"/>
                  </a:lnTo>
                  <a:lnTo>
                    <a:pt x="6083" y="2505"/>
                  </a:lnTo>
                  <a:lnTo>
                    <a:pt x="6203" y="2625"/>
                  </a:lnTo>
                  <a:lnTo>
                    <a:pt x="6242" y="2823"/>
                  </a:lnTo>
                  <a:lnTo>
                    <a:pt x="6242" y="2982"/>
                  </a:lnTo>
                  <a:lnTo>
                    <a:pt x="6163" y="3181"/>
                  </a:lnTo>
                  <a:lnTo>
                    <a:pt x="6083" y="3261"/>
                  </a:lnTo>
                  <a:lnTo>
                    <a:pt x="5964" y="3340"/>
                  </a:lnTo>
                  <a:lnTo>
                    <a:pt x="5885" y="3340"/>
                  </a:lnTo>
                  <a:lnTo>
                    <a:pt x="5765" y="3380"/>
                  </a:lnTo>
                  <a:lnTo>
                    <a:pt x="5606" y="3340"/>
                  </a:lnTo>
                  <a:lnTo>
                    <a:pt x="5447" y="3261"/>
                  </a:lnTo>
                  <a:lnTo>
                    <a:pt x="5328" y="3141"/>
                  </a:lnTo>
                  <a:lnTo>
                    <a:pt x="5288" y="2943"/>
                  </a:lnTo>
                  <a:lnTo>
                    <a:pt x="5288" y="2744"/>
                  </a:lnTo>
                  <a:lnTo>
                    <a:pt x="5368" y="2585"/>
                  </a:lnTo>
                  <a:lnTo>
                    <a:pt x="5447" y="2505"/>
                  </a:lnTo>
                  <a:lnTo>
                    <a:pt x="5567" y="2426"/>
                  </a:lnTo>
                  <a:lnTo>
                    <a:pt x="5646" y="2386"/>
                  </a:lnTo>
                  <a:close/>
                  <a:moveTo>
                    <a:pt x="4056" y="5606"/>
                  </a:moveTo>
                  <a:lnTo>
                    <a:pt x="4374" y="5646"/>
                  </a:lnTo>
                  <a:lnTo>
                    <a:pt x="4771" y="5686"/>
                  </a:lnTo>
                  <a:lnTo>
                    <a:pt x="5129" y="5805"/>
                  </a:lnTo>
                  <a:lnTo>
                    <a:pt x="5527" y="6004"/>
                  </a:lnTo>
                  <a:lnTo>
                    <a:pt x="5487" y="6282"/>
                  </a:lnTo>
                  <a:lnTo>
                    <a:pt x="5447" y="6561"/>
                  </a:lnTo>
                  <a:lnTo>
                    <a:pt x="5368" y="6958"/>
                  </a:lnTo>
                  <a:lnTo>
                    <a:pt x="5209" y="7356"/>
                  </a:lnTo>
                  <a:lnTo>
                    <a:pt x="5010" y="7793"/>
                  </a:lnTo>
                  <a:lnTo>
                    <a:pt x="4692" y="8231"/>
                  </a:lnTo>
                  <a:lnTo>
                    <a:pt x="4493" y="8429"/>
                  </a:lnTo>
                  <a:lnTo>
                    <a:pt x="4254" y="8628"/>
                  </a:lnTo>
                  <a:lnTo>
                    <a:pt x="4135" y="8469"/>
                  </a:lnTo>
                  <a:lnTo>
                    <a:pt x="4016" y="8231"/>
                  </a:lnTo>
                  <a:lnTo>
                    <a:pt x="3857" y="7913"/>
                  </a:lnTo>
                  <a:lnTo>
                    <a:pt x="3738" y="7515"/>
                  </a:lnTo>
                  <a:lnTo>
                    <a:pt x="3658" y="6998"/>
                  </a:lnTo>
                  <a:lnTo>
                    <a:pt x="3579" y="6402"/>
                  </a:lnTo>
                  <a:lnTo>
                    <a:pt x="3618" y="5646"/>
                  </a:lnTo>
                  <a:lnTo>
                    <a:pt x="3738" y="5646"/>
                  </a:lnTo>
                  <a:lnTo>
                    <a:pt x="4056" y="5606"/>
                  </a:lnTo>
                  <a:close/>
                  <a:moveTo>
                    <a:pt x="7833" y="0"/>
                  </a:moveTo>
                  <a:lnTo>
                    <a:pt x="7594" y="40"/>
                  </a:lnTo>
                  <a:lnTo>
                    <a:pt x="7356" y="80"/>
                  </a:lnTo>
                  <a:lnTo>
                    <a:pt x="6839" y="279"/>
                  </a:lnTo>
                  <a:lnTo>
                    <a:pt x="6362" y="517"/>
                  </a:lnTo>
                  <a:lnTo>
                    <a:pt x="5885" y="716"/>
                  </a:lnTo>
                  <a:lnTo>
                    <a:pt x="5447" y="994"/>
                  </a:lnTo>
                  <a:lnTo>
                    <a:pt x="4652" y="1511"/>
                  </a:lnTo>
                  <a:lnTo>
                    <a:pt x="3936" y="2108"/>
                  </a:lnTo>
                  <a:lnTo>
                    <a:pt x="3260" y="2744"/>
                  </a:lnTo>
                  <a:lnTo>
                    <a:pt x="2704" y="3380"/>
                  </a:lnTo>
                  <a:lnTo>
                    <a:pt x="2187" y="4056"/>
                  </a:lnTo>
                  <a:lnTo>
                    <a:pt x="1750" y="4732"/>
                  </a:lnTo>
                  <a:lnTo>
                    <a:pt x="1352" y="5408"/>
                  </a:lnTo>
                  <a:lnTo>
                    <a:pt x="1034" y="6084"/>
                  </a:lnTo>
                  <a:lnTo>
                    <a:pt x="756" y="6760"/>
                  </a:lnTo>
                  <a:lnTo>
                    <a:pt x="517" y="7396"/>
                  </a:lnTo>
                  <a:lnTo>
                    <a:pt x="358" y="7992"/>
                  </a:lnTo>
                  <a:lnTo>
                    <a:pt x="199" y="8509"/>
                  </a:lnTo>
                  <a:lnTo>
                    <a:pt x="0" y="9423"/>
                  </a:lnTo>
                  <a:lnTo>
                    <a:pt x="0" y="9781"/>
                  </a:lnTo>
                  <a:lnTo>
                    <a:pt x="80" y="10099"/>
                  </a:lnTo>
                  <a:lnTo>
                    <a:pt x="199" y="10378"/>
                  </a:lnTo>
                  <a:lnTo>
                    <a:pt x="358" y="10656"/>
                  </a:lnTo>
                  <a:lnTo>
                    <a:pt x="636" y="10855"/>
                  </a:lnTo>
                  <a:lnTo>
                    <a:pt x="1511" y="11570"/>
                  </a:lnTo>
                  <a:lnTo>
                    <a:pt x="1750" y="11729"/>
                  </a:lnTo>
                  <a:lnTo>
                    <a:pt x="1988" y="11809"/>
                  </a:lnTo>
                  <a:lnTo>
                    <a:pt x="2266" y="11888"/>
                  </a:lnTo>
                  <a:lnTo>
                    <a:pt x="2664" y="11888"/>
                  </a:lnTo>
                  <a:lnTo>
                    <a:pt x="2942" y="11809"/>
                  </a:lnTo>
                  <a:lnTo>
                    <a:pt x="3221" y="11690"/>
                  </a:lnTo>
                  <a:lnTo>
                    <a:pt x="4056" y="11093"/>
                  </a:lnTo>
                  <a:lnTo>
                    <a:pt x="4533" y="10735"/>
                  </a:lnTo>
                  <a:lnTo>
                    <a:pt x="5050" y="10298"/>
                  </a:lnTo>
                  <a:lnTo>
                    <a:pt x="5567" y="9821"/>
                  </a:lnTo>
                  <a:lnTo>
                    <a:pt x="6123" y="9264"/>
                  </a:lnTo>
                  <a:lnTo>
                    <a:pt x="6640" y="8708"/>
                  </a:lnTo>
                  <a:lnTo>
                    <a:pt x="7157" y="8072"/>
                  </a:lnTo>
                  <a:lnTo>
                    <a:pt x="7634" y="7396"/>
                  </a:lnTo>
                  <a:lnTo>
                    <a:pt x="8071" y="6680"/>
                  </a:lnTo>
                  <a:lnTo>
                    <a:pt x="8509" y="5925"/>
                  </a:lnTo>
                  <a:lnTo>
                    <a:pt x="8827" y="5129"/>
                  </a:lnTo>
                  <a:lnTo>
                    <a:pt x="9105" y="4255"/>
                  </a:lnTo>
                  <a:lnTo>
                    <a:pt x="9304" y="3380"/>
                  </a:lnTo>
                  <a:lnTo>
                    <a:pt x="9383" y="2903"/>
                  </a:lnTo>
                  <a:lnTo>
                    <a:pt x="9423" y="2466"/>
                  </a:lnTo>
                  <a:lnTo>
                    <a:pt x="9423" y="1988"/>
                  </a:lnTo>
                  <a:lnTo>
                    <a:pt x="9423" y="1472"/>
                  </a:lnTo>
                  <a:lnTo>
                    <a:pt x="9383" y="1193"/>
                  </a:lnTo>
                  <a:lnTo>
                    <a:pt x="9264" y="915"/>
                  </a:lnTo>
                  <a:lnTo>
                    <a:pt x="9105" y="637"/>
                  </a:lnTo>
                  <a:lnTo>
                    <a:pt x="8906" y="438"/>
                  </a:lnTo>
                  <a:lnTo>
                    <a:pt x="8668" y="239"/>
                  </a:lnTo>
                  <a:lnTo>
                    <a:pt x="8389" y="120"/>
                  </a:lnTo>
                  <a:lnTo>
                    <a:pt x="8111" y="40"/>
                  </a:lnTo>
                  <a:lnTo>
                    <a:pt x="7833" y="0"/>
                  </a:lnTo>
                  <a:close/>
                </a:path>
              </a:pathLst>
            </a:custGeom>
            <a:solidFill>
              <a:schemeClr val="dk1"/>
            </a:solidFill>
            <a:ln>
              <a:noFill/>
            </a:ln>
          </p:spPr>
          <p:style>
            <a:lnRef idx="0"/>
            <a:fillRef idx="0"/>
            <a:effectRef idx="0"/>
            <a:fontRef idx="minor"/>
          </p:style>
        </p:sp>
        <p:sp>
          <p:nvSpPr>
            <p:cNvPr id="52" name="CustomShape 51"/>
            <p:cNvSpPr/>
            <p:nvPr/>
          </p:nvSpPr>
          <p:spPr>
            <a:xfrm rot="10600200">
              <a:off x="1337760" y="518760"/>
              <a:ext cx="47520" cy="74520"/>
            </a:xfrm>
            <a:custGeom>
              <a:avLst/>
              <a:gdLst/>
              <a:ahLst/>
              <a:rect l="l" t="t" r="r" b="b"/>
              <a:pathLst>
                <a:path w="1949" h="3023">
                  <a:moveTo>
                    <a:pt x="676" y="3022"/>
                  </a:moveTo>
                  <a:lnTo>
                    <a:pt x="676" y="3022"/>
                  </a:lnTo>
                  <a:lnTo>
                    <a:pt x="557" y="2863"/>
                  </a:lnTo>
                  <a:lnTo>
                    <a:pt x="438" y="2625"/>
                  </a:lnTo>
                  <a:lnTo>
                    <a:pt x="279" y="2307"/>
                  </a:lnTo>
                  <a:lnTo>
                    <a:pt x="160" y="1909"/>
                  </a:lnTo>
                  <a:lnTo>
                    <a:pt x="80" y="1392"/>
                  </a:lnTo>
                  <a:lnTo>
                    <a:pt x="1" y="796"/>
                  </a:lnTo>
                  <a:lnTo>
                    <a:pt x="40" y="40"/>
                  </a:lnTo>
                  <a:lnTo>
                    <a:pt x="40" y="40"/>
                  </a:lnTo>
                  <a:lnTo>
                    <a:pt x="160" y="40"/>
                  </a:lnTo>
                  <a:lnTo>
                    <a:pt x="478" y="0"/>
                  </a:lnTo>
                  <a:lnTo>
                    <a:pt x="478" y="0"/>
                  </a:lnTo>
                  <a:lnTo>
                    <a:pt x="796" y="40"/>
                  </a:lnTo>
                  <a:lnTo>
                    <a:pt x="1193" y="80"/>
                  </a:lnTo>
                  <a:lnTo>
                    <a:pt x="1551" y="199"/>
                  </a:lnTo>
                  <a:lnTo>
                    <a:pt x="1949" y="398"/>
                  </a:lnTo>
                  <a:lnTo>
                    <a:pt x="1949" y="398"/>
                  </a:lnTo>
                  <a:lnTo>
                    <a:pt x="1909" y="676"/>
                  </a:lnTo>
                  <a:lnTo>
                    <a:pt x="1869" y="955"/>
                  </a:lnTo>
                  <a:lnTo>
                    <a:pt x="1790" y="1352"/>
                  </a:lnTo>
                  <a:lnTo>
                    <a:pt x="1631" y="1750"/>
                  </a:lnTo>
                  <a:lnTo>
                    <a:pt x="1432" y="2187"/>
                  </a:lnTo>
                  <a:lnTo>
                    <a:pt x="1114" y="2625"/>
                  </a:lnTo>
                  <a:lnTo>
                    <a:pt x="915" y="2823"/>
                  </a:lnTo>
                  <a:lnTo>
                    <a:pt x="676" y="3022"/>
                  </a:lnTo>
                </a:path>
              </a:pathLst>
            </a:custGeom>
            <a:solidFill>
              <a:schemeClr val="dk1"/>
            </a:solidFill>
            <a:ln>
              <a:noFill/>
            </a:ln>
          </p:spPr>
          <p:style>
            <a:lnRef idx="0"/>
            <a:fillRef idx="0"/>
            <a:effectRef idx="0"/>
            <a:fontRef idx="minor"/>
          </p:style>
        </p:sp>
        <p:sp>
          <p:nvSpPr>
            <p:cNvPr id="53" name="CustomShape 52"/>
            <p:cNvSpPr/>
            <p:nvPr/>
          </p:nvSpPr>
          <p:spPr>
            <a:xfrm rot="10600200">
              <a:off x="1325880" y="650520"/>
              <a:ext cx="22680" cy="23760"/>
            </a:xfrm>
            <a:custGeom>
              <a:avLst/>
              <a:gdLst/>
              <a:ahLst/>
              <a:rect l="l" t="t" r="r" b="b"/>
              <a:pathLst>
                <a:path w="955" h="994">
                  <a:moveTo>
                    <a:pt x="477" y="994"/>
                  </a:moveTo>
                  <a:lnTo>
                    <a:pt x="477" y="994"/>
                  </a:lnTo>
                  <a:lnTo>
                    <a:pt x="318" y="954"/>
                  </a:lnTo>
                  <a:lnTo>
                    <a:pt x="159" y="875"/>
                  </a:lnTo>
                  <a:lnTo>
                    <a:pt x="159" y="875"/>
                  </a:lnTo>
                  <a:lnTo>
                    <a:pt x="40" y="755"/>
                  </a:lnTo>
                  <a:lnTo>
                    <a:pt x="0" y="557"/>
                  </a:lnTo>
                  <a:lnTo>
                    <a:pt x="0" y="358"/>
                  </a:lnTo>
                  <a:lnTo>
                    <a:pt x="80" y="199"/>
                  </a:lnTo>
                  <a:lnTo>
                    <a:pt x="80" y="199"/>
                  </a:lnTo>
                  <a:lnTo>
                    <a:pt x="159" y="119"/>
                  </a:lnTo>
                  <a:lnTo>
                    <a:pt x="279" y="40"/>
                  </a:lnTo>
                  <a:lnTo>
                    <a:pt x="358" y="0"/>
                  </a:lnTo>
                  <a:lnTo>
                    <a:pt x="477" y="0"/>
                  </a:lnTo>
                  <a:lnTo>
                    <a:pt x="477" y="0"/>
                  </a:lnTo>
                  <a:lnTo>
                    <a:pt x="636" y="40"/>
                  </a:lnTo>
                  <a:lnTo>
                    <a:pt x="795" y="119"/>
                  </a:lnTo>
                  <a:lnTo>
                    <a:pt x="795" y="119"/>
                  </a:lnTo>
                  <a:lnTo>
                    <a:pt x="915" y="239"/>
                  </a:lnTo>
                  <a:lnTo>
                    <a:pt x="954" y="437"/>
                  </a:lnTo>
                  <a:lnTo>
                    <a:pt x="954" y="596"/>
                  </a:lnTo>
                  <a:lnTo>
                    <a:pt x="875" y="795"/>
                  </a:lnTo>
                  <a:lnTo>
                    <a:pt x="875" y="795"/>
                  </a:lnTo>
                  <a:lnTo>
                    <a:pt x="795" y="875"/>
                  </a:lnTo>
                  <a:lnTo>
                    <a:pt x="676" y="954"/>
                  </a:lnTo>
                  <a:lnTo>
                    <a:pt x="597" y="954"/>
                  </a:lnTo>
                  <a:lnTo>
                    <a:pt x="477" y="994"/>
                  </a:lnTo>
                </a:path>
              </a:pathLst>
            </a:custGeom>
            <a:solidFill>
              <a:schemeClr val="dk1"/>
            </a:solidFill>
            <a:ln>
              <a:noFill/>
            </a:ln>
          </p:spPr>
          <p:style>
            <a:lnRef idx="0"/>
            <a:fillRef idx="0"/>
            <a:effectRef idx="0"/>
            <a:fontRef idx="minor"/>
          </p:style>
        </p:sp>
        <p:sp>
          <p:nvSpPr>
            <p:cNvPr id="54" name="CustomShape 53"/>
            <p:cNvSpPr/>
            <p:nvPr/>
          </p:nvSpPr>
          <p:spPr>
            <a:xfrm rot="10600200">
              <a:off x="1240920" y="436320"/>
              <a:ext cx="234360" cy="296280"/>
            </a:xfrm>
            <a:custGeom>
              <a:avLst/>
              <a:gdLst/>
              <a:ahLst/>
              <a:rect l="l" t="t" r="r" b="b"/>
              <a:pathLst>
                <a:path w="9424" h="11889">
                  <a:moveTo>
                    <a:pt x="7833" y="0"/>
                  </a:moveTo>
                  <a:lnTo>
                    <a:pt x="7833" y="0"/>
                  </a:lnTo>
                  <a:lnTo>
                    <a:pt x="7594" y="40"/>
                  </a:lnTo>
                  <a:lnTo>
                    <a:pt x="7356" y="80"/>
                  </a:lnTo>
                  <a:lnTo>
                    <a:pt x="7356" y="80"/>
                  </a:lnTo>
                  <a:lnTo>
                    <a:pt x="6839" y="279"/>
                  </a:lnTo>
                  <a:lnTo>
                    <a:pt x="6362" y="517"/>
                  </a:lnTo>
                  <a:lnTo>
                    <a:pt x="5885" y="716"/>
                  </a:lnTo>
                  <a:lnTo>
                    <a:pt x="5447" y="994"/>
                  </a:lnTo>
                  <a:lnTo>
                    <a:pt x="4652" y="1511"/>
                  </a:lnTo>
                  <a:lnTo>
                    <a:pt x="3936" y="2108"/>
                  </a:lnTo>
                  <a:lnTo>
                    <a:pt x="3260" y="2744"/>
                  </a:lnTo>
                  <a:lnTo>
                    <a:pt x="2704" y="3380"/>
                  </a:lnTo>
                  <a:lnTo>
                    <a:pt x="2187" y="4056"/>
                  </a:lnTo>
                  <a:lnTo>
                    <a:pt x="1750" y="4732"/>
                  </a:lnTo>
                  <a:lnTo>
                    <a:pt x="1352" y="5408"/>
                  </a:lnTo>
                  <a:lnTo>
                    <a:pt x="1034" y="6084"/>
                  </a:lnTo>
                  <a:lnTo>
                    <a:pt x="756" y="6760"/>
                  </a:lnTo>
                  <a:lnTo>
                    <a:pt x="517" y="7396"/>
                  </a:lnTo>
                  <a:lnTo>
                    <a:pt x="358" y="7992"/>
                  </a:lnTo>
                  <a:lnTo>
                    <a:pt x="199" y="8509"/>
                  </a:lnTo>
                  <a:lnTo>
                    <a:pt x="0" y="9423"/>
                  </a:lnTo>
                  <a:lnTo>
                    <a:pt x="0" y="9423"/>
                  </a:lnTo>
                  <a:lnTo>
                    <a:pt x="0" y="9781"/>
                  </a:lnTo>
                  <a:lnTo>
                    <a:pt x="0" y="9781"/>
                  </a:lnTo>
                  <a:lnTo>
                    <a:pt x="80" y="10099"/>
                  </a:lnTo>
                  <a:lnTo>
                    <a:pt x="199" y="10378"/>
                  </a:lnTo>
                  <a:lnTo>
                    <a:pt x="358" y="10656"/>
                  </a:lnTo>
                  <a:lnTo>
                    <a:pt x="636" y="10855"/>
                  </a:lnTo>
                  <a:lnTo>
                    <a:pt x="1511" y="11570"/>
                  </a:lnTo>
                  <a:lnTo>
                    <a:pt x="1511" y="11570"/>
                  </a:lnTo>
                  <a:lnTo>
                    <a:pt x="1750" y="11729"/>
                  </a:lnTo>
                  <a:lnTo>
                    <a:pt x="1988" y="11809"/>
                  </a:lnTo>
                  <a:lnTo>
                    <a:pt x="2266" y="11888"/>
                  </a:lnTo>
                  <a:lnTo>
                    <a:pt x="2505" y="11888"/>
                  </a:lnTo>
                  <a:lnTo>
                    <a:pt x="2505" y="11888"/>
                  </a:lnTo>
                  <a:lnTo>
                    <a:pt x="2664" y="11888"/>
                  </a:lnTo>
                  <a:lnTo>
                    <a:pt x="2664" y="11888"/>
                  </a:lnTo>
                  <a:lnTo>
                    <a:pt x="2942" y="11809"/>
                  </a:lnTo>
                  <a:lnTo>
                    <a:pt x="3221" y="11690"/>
                  </a:lnTo>
                  <a:lnTo>
                    <a:pt x="3221" y="11690"/>
                  </a:lnTo>
                  <a:lnTo>
                    <a:pt x="4056" y="11093"/>
                  </a:lnTo>
                  <a:lnTo>
                    <a:pt x="4533" y="10735"/>
                  </a:lnTo>
                  <a:lnTo>
                    <a:pt x="5050" y="10298"/>
                  </a:lnTo>
                  <a:lnTo>
                    <a:pt x="5567" y="9821"/>
                  </a:lnTo>
                  <a:lnTo>
                    <a:pt x="6123" y="9264"/>
                  </a:lnTo>
                  <a:lnTo>
                    <a:pt x="6640" y="8708"/>
                  </a:lnTo>
                  <a:lnTo>
                    <a:pt x="7157" y="8072"/>
                  </a:lnTo>
                  <a:lnTo>
                    <a:pt x="7634" y="7396"/>
                  </a:lnTo>
                  <a:lnTo>
                    <a:pt x="8071" y="6680"/>
                  </a:lnTo>
                  <a:lnTo>
                    <a:pt x="8509" y="5925"/>
                  </a:lnTo>
                  <a:lnTo>
                    <a:pt x="8827" y="5129"/>
                  </a:lnTo>
                  <a:lnTo>
                    <a:pt x="9105" y="4255"/>
                  </a:lnTo>
                  <a:lnTo>
                    <a:pt x="9304" y="3380"/>
                  </a:lnTo>
                  <a:lnTo>
                    <a:pt x="9383" y="2903"/>
                  </a:lnTo>
                  <a:lnTo>
                    <a:pt x="9423" y="2466"/>
                  </a:lnTo>
                  <a:lnTo>
                    <a:pt x="9423" y="1988"/>
                  </a:lnTo>
                  <a:lnTo>
                    <a:pt x="9423" y="1472"/>
                  </a:lnTo>
                  <a:lnTo>
                    <a:pt x="9423" y="1472"/>
                  </a:lnTo>
                  <a:lnTo>
                    <a:pt x="9383" y="1193"/>
                  </a:lnTo>
                  <a:lnTo>
                    <a:pt x="9264" y="915"/>
                  </a:lnTo>
                  <a:lnTo>
                    <a:pt x="9105" y="637"/>
                  </a:lnTo>
                  <a:lnTo>
                    <a:pt x="8906" y="438"/>
                  </a:lnTo>
                  <a:lnTo>
                    <a:pt x="8668" y="239"/>
                  </a:lnTo>
                  <a:lnTo>
                    <a:pt x="8389" y="120"/>
                  </a:lnTo>
                  <a:lnTo>
                    <a:pt x="8111" y="40"/>
                  </a:lnTo>
                  <a:lnTo>
                    <a:pt x="7833" y="0"/>
                  </a:lnTo>
                </a:path>
              </a:pathLst>
            </a:custGeom>
            <a:solidFill>
              <a:schemeClr val="dk1"/>
            </a:solidFill>
            <a:ln>
              <a:noFill/>
            </a:ln>
          </p:spPr>
          <p:style>
            <a:lnRef idx="0"/>
            <a:fillRef idx="0"/>
            <a:effectRef idx="0"/>
            <a:fontRef idx="minor"/>
          </p:style>
        </p:sp>
        <p:sp>
          <p:nvSpPr>
            <p:cNvPr id="55" name="CustomShape 54"/>
            <p:cNvSpPr/>
            <p:nvPr/>
          </p:nvSpPr>
          <p:spPr>
            <a:xfrm rot="10600200">
              <a:off x="1325880" y="650520"/>
              <a:ext cx="22680" cy="23760"/>
            </a:xfrm>
            <a:custGeom>
              <a:avLst/>
              <a:gdLst/>
              <a:ahLst/>
              <a:rect l="l" t="t" r="r" b="b"/>
              <a:pathLst>
                <a:path w="955" h="994">
                  <a:moveTo>
                    <a:pt x="358" y="0"/>
                  </a:moveTo>
                  <a:lnTo>
                    <a:pt x="279" y="40"/>
                  </a:lnTo>
                  <a:lnTo>
                    <a:pt x="159" y="119"/>
                  </a:lnTo>
                  <a:lnTo>
                    <a:pt x="80" y="199"/>
                  </a:lnTo>
                  <a:lnTo>
                    <a:pt x="0" y="358"/>
                  </a:lnTo>
                  <a:lnTo>
                    <a:pt x="0" y="557"/>
                  </a:lnTo>
                  <a:lnTo>
                    <a:pt x="40" y="755"/>
                  </a:lnTo>
                  <a:lnTo>
                    <a:pt x="159" y="875"/>
                  </a:lnTo>
                  <a:lnTo>
                    <a:pt x="318" y="954"/>
                  </a:lnTo>
                  <a:lnTo>
                    <a:pt x="477" y="994"/>
                  </a:lnTo>
                  <a:lnTo>
                    <a:pt x="597" y="954"/>
                  </a:lnTo>
                  <a:lnTo>
                    <a:pt x="676" y="954"/>
                  </a:lnTo>
                  <a:lnTo>
                    <a:pt x="795" y="875"/>
                  </a:lnTo>
                  <a:lnTo>
                    <a:pt x="875" y="795"/>
                  </a:lnTo>
                  <a:lnTo>
                    <a:pt x="954" y="596"/>
                  </a:lnTo>
                  <a:lnTo>
                    <a:pt x="954" y="437"/>
                  </a:lnTo>
                  <a:lnTo>
                    <a:pt x="915" y="239"/>
                  </a:lnTo>
                  <a:lnTo>
                    <a:pt x="795" y="119"/>
                  </a:lnTo>
                  <a:lnTo>
                    <a:pt x="636" y="40"/>
                  </a:lnTo>
                  <a:lnTo>
                    <a:pt x="477" y="0"/>
                  </a:lnTo>
                  <a:close/>
                </a:path>
              </a:pathLst>
            </a:custGeom>
            <a:solidFill>
              <a:schemeClr val="dk2"/>
            </a:solidFill>
            <a:ln>
              <a:noFill/>
            </a:ln>
          </p:spPr>
          <p:style>
            <a:lnRef idx="0"/>
            <a:fillRef idx="0"/>
            <a:effectRef idx="0"/>
            <a:fontRef idx="minor"/>
          </p:style>
        </p:sp>
        <p:sp>
          <p:nvSpPr>
            <p:cNvPr id="56" name="CustomShape 55"/>
            <p:cNvSpPr/>
            <p:nvPr/>
          </p:nvSpPr>
          <p:spPr>
            <a:xfrm rot="10600200">
              <a:off x="1337760" y="518760"/>
              <a:ext cx="47520" cy="74520"/>
            </a:xfrm>
            <a:custGeom>
              <a:avLst/>
              <a:gdLst/>
              <a:ahLst/>
              <a:rect l="l" t="t" r="r" b="b"/>
              <a:pathLst>
                <a:path w="1949" h="3023">
                  <a:moveTo>
                    <a:pt x="478" y="0"/>
                  </a:moveTo>
                  <a:lnTo>
                    <a:pt x="160" y="40"/>
                  </a:lnTo>
                  <a:lnTo>
                    <a:pt x="40" y="40"/>
                  </a:lnTo>
                  <a:lnTo>
                    <a:pt x="1" y="796"/>
                  </a:lnTo>
                  <a:lnTo>
                    <a:pt x="80" y="1392"/>
                  </a:lnTo>
                  <a:lnTo>
                    <a:pt x="160" y="1909"/>
                  </a:lnTo>
                  <a:lnTo>
                    <a:pt x="279" y="2307"/>
                  </a:lnTo>
                  <a:lnTo>
                    <a:pt x="438" y="2625"/>
                  </a:lnTo>
                  <a:lnTo>
                    <a:pt x="557" y="2863"/>
                  </a:lnTo>
                  <a:lnTo>
                    <a:pt x="676" y="3022"/>
                  </a:lnTo>
                  <a:lnTo>
                    <a:pt x="915" y="2823"/>
                  </a:lnTo>
                  <a:lnTo>
                    <a:pt x="1114" y="2625"/>
                  </a:lnTo>
                  <a:lnTo>
                    <a:pt x="1432" y="2187"/>
                  </a:lnTo>
                  <a:lnTo>
                    <a:pt x="1631" y="1750"/>
                  </a:lnTo>
                  <a:lnTo>
                    <a:pt x="1790" y="1352"/>
                  </a:lnTo>
                  <a:lnTo>
                    <a:pt x="1869" y="955"/>
                  </a:lnTo>
                  <a:lnTo>
                    <a:pt x="1909" y="676"/>
                  </a:lnTo>
                  <a:lnTo>
                    <a:pt x="1949" y="398"/>
                  </a:lnTo>
                  <a:lnTo>
                    <a:pt x="1551" y="199"/>
                  </a:lnTo>
                  <a:lnTo>
                    <a:pt x="1193" y="80"/>
                  </a:lnTo>
                  <a:lnTo>
                    <a:pt x="796" y="40"/>
                  </a:lnTo>
                  <a:lnTo>
                    <a:pt x="478" y="0"/>
                  </a:lnTo>
                  <a:close/>
                </a:path>
              </a:pathLst>
            </a:custGeom>
            <a:solidFill>
              <a:schemeClr val="accent5"/>
            </a:solidFill>
            <a:ln>
              <a:noFill/>
            </a:ln>
          </p:spPr>
          <p:style>
            <a:lnRef idx="0"/>
            <a:fillRef idx="0"/>
            <a:effectRef idx="0"/>
            <a:fontRef idx="minor"/>
          </p:style>
        </p:sp>
      </p:grpSp>
      <p:sp>
        <p:nvSpPr>
          <p:cNvPr id="57" name="PlaceHolder 56"/>
          <p:cNvSpPr>
            <a:spLocks noGrp="1"/>
          </p:cNvSpPr>
          <p:nvPr>
            <p:ph type="title"/>
          </p:nvPr>
        </p:nvSpPr>
        <p:spPr>
          <a:xfrm>
            <a:off x="457200" y="205200"/>
            <a:ext cx="8228880" cy="8582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8" name="PlaceHolder 57"/>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6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58"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6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96"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4216a1"/>
            </a:gs>
            <a:gs pos="100000">
              <a:srgbClr val="19085b"/>
            </a:gs>
          </a:gsLst>
          <a:lin ang="5400000"/>
        </a:gradFill>
      </p:bgPr>
    </p:bg>
    <p:spTree>
      <p:nvGrpSpPr>
        <p:cNvPr id="1" name=""/>
        <p:cNvGrpSpPr/>
        <p:nvPr/>
      </p:nvGrpSpPr>
      <p:grpSpPr>
        <a:xfrm>
          <a:off x="0" y="0"/>
          <a:ext cx="0" cy="0"/>
          <a:chOff x="0" y="0"/>
          <a:chExt cx="0" cy="0"/>
        </a:xfrm>
      </p:grpSpPr>
      <p:sp>
        <p:nvSpPr>
          <p:cNvPr id="95" name="CustomShape 1"/>
          <p:cNvSpPr/>
          <p:nvPr/>
        </p:nvSpPr>
        <p:spPr>
          <a:xfrm>
            <a:off x="-1866240" y="2786400"/>
            <a:ext cx="3579480" cy="2937600"/>
          </a:xfrm>
          <a:custGeom>
            <a:avLst/>
            <a:gdLst/>
            <a:ahLst/>
            <a:rect l="l" t="t" r="r" b="b"/>
            <a:pathLst>
              <a:path w="14848" h="14043">
                <a:moveTo>
                  <a:pt x="1016" y="0"/>
                </a:moveTo>
                <a:cubicBezTo>
                  <a:pt x="671" y="0"/>
                  <a:pt x="326" y="62"/>
                  <a:pt x="0" y="180"/>
                </a:cubicBezTo>
                <a:lnTo>
                  <a:pt x="0" y="14042"/>
                </a:lnTo>
                <a:lnTo>
                  <a:pt x="13534" y="14042"/>
                </a:lnTo>
                <a:lnTo>
                  <a:pt x="14047" y="11475"/>
                </a:lnTo>
                <a:cubicBezTo>
                  <a:pt x="14293" y="10181"/>
                  <a:pt x="14663" y="8867"/>
                  <a:pt x="14766" y="7532"/>
                </a:cubicBezTo>
                <a:cubicBezTo>
                  <a:pt x="14848" y="6567"/>
                  <a:pt x="14704" y="5499"/>
                  <a:pt x="13821" y="4945"/>
                </a:cubicBezTo>
                <a:cubicBezTo>
                  <a:pt x="13375" y="4651"/>
                  <a:pt x="12854" y="4552"/>
                  <a:pt x="12329" y="4552"/>
                </a:cubicBezTo>
                <a:cubicBezTo>
                  <a:pt x="11936" y="4552"/>
                  <a:pt x="11541" y="4607"/>
                  <a:pt x="11172" y="4678"/>
                </a:cubicBezTo>
                <a:cubicBezTo>
                  <a:pt x="9971" y="4926"/>
                  <a:pt x="8594" y="5499"/>
                  <a:pt x="7309" y="5499"/>
                </a:cubicBezTo>
                <a:cubicBezTo>
                  <a:pt x="6682" y="5499"/>
                  <a:pt x="6077" y="5363"/>
                  <a:pt x="5525" y="4986"/>
                </a:cubicBezTo>
                <a:cubicBezTo>
                  <a:pt x="3861" y="3836"/>
                  <a:pt x="4067" y="1104"/>
                  <a:pt x="2116" y="221"/>
                </a:cubicBezTo>
                <a:cubicBezTo>
                  <a:pt x="1764" y="72"/>
                  <a:pt x="1390" y="0"/>
                  <a:pt x="1016" y="0"/>
                </a:cubicBezTo>
                <a:close/>
              </a:path>
            </a:pathLst>
          </a:custGeom>
          <a:gradFill rotWithShape="0">
            <a:gsLst>
              <a:gs pos="0">
                <a:srgbClr val="4216a1"/>
              </a:gs>
              <a:gs pos="100000">
                <a:srgbClr val="19085b"/>
              </a:gs>
            </a:gsLst>
            <a:path path="circle">
              <a:fillToRect l="50000" t="50000" r="50000" b="50000"/>
            </a:path>
          </a:gradFill>
          <a:ln>
            <a:noFill/>
          </a:ln>
        </p:spPr>
        <p:style>
          <a:lnRef idx="0"/>
          <a:fillRef idx="0"/>
          <a:effectRef idx="0"/>
          <a:fontRef idx="minor"/>
        </p:style>
      </p:sp>
      <p:pic>
        <p:nvPicPr>
          <p:cNvPr id="96" name="Google Shape;116;p13" descr=""/>
          <p:cNvPicPr/>
          <p:nvPr/>
        </p:nvPicPr>
        <p:blipFill>
          <a:blip r:embed="rId2"/>
          <a:stretch/>
        </p:blipFill>
        <p:spPr>
          <a:xfrm flipH="1" rot="21421800">
            <a:off x="-1149120" y="1537560"/>
            <a:ext cx="1780200" cy="3228840"/>
          </a:xfrm>
          <a:prstGeom prst="rect">
            <a:avLst/>
          </a:prstGeom>
          <a:ln>
            <a:noFill/>
          </a:ln>
        </p:spPr>
      </p:pic>
      <p:sp>
        <p:nvSpPr>
          <p:cNvPr id="97" name="CustomShape 2"/>
          <p:cNvSpPr/>
          <p:nvPr/>
        </p:nvSpPr>
        <p:spPr>
          <a:xfrm rot="16200000">
            <a:off x="5598720" y="284760"/>
            <a:ext cx="5070600" cy="4646160"/>
          </a:xfrm>
          <a:custGeom>
            <a:avLst/>
            <a:gdLst/>
            <a:ahLst/>
            <a:rect l="l" t="t" r="r" b="b"/>
            <a:pathLst>
              <a:path w="15656" h="14347">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dk2"/>
          </a:solidFill>
          <a:ln>
            <a:noFill/>
          </a:ln>
        </p:spPr>
        <p:style>
          <a:lnRef idx="0"/>
          <a:fillRef idx="0"/>
          <a:effectRef idx="0"/>
          <a:fontRef idx="minor"/>
        </p:style>
      </p:sp>
      <p:grpSp>
        <p:nvGrpSpPr>
          <p:cNvPr id="98" name="Group 3"/>
          <p:cNvGrpSpPr/>
          <p:nvPr/>
        </p:nvGrpSpPr>
        <p:grpSpPr>
          <a:xfrm>
            <a:off x="-720" y="4315680"/>
            <a:ext cx="1329480" cy="559440"/>
            <a:chOff x="-720" y="4315680"/>
            <a:chExt cx="1329480" cy="559440"/>
          </a:xfrm>
        </p:grpSpPr>
        <p:sp>
          <p:nvSpPr>
            <p:cNvPr id="99" name="CustomShape 4"/>
            <p:cNvSpPr/>
            <p:nvPr/>
          </p:nvSpPr>
          <p:spPr>
            <a:xfrm rot="20568000">
              <a:off x="576000" y="4334760"/>
              <a:ext cx="155160" cy="153000"/>
            </a:xfrm>
            <a:custGeom>
              <a:avLst/>
              <a:gdLst/>
              <a:ahLst/>
              <a:rect l="l" t="t" r="r" b="b"/>
              <a:pathLst>
                <a:path w="7754" h="7634">
                  <a:moveTo>
                    <a:pt x="5845" y="0"/>
                  </a:moveTo>
                  <a:lnTo>
                    <a:pt x="5805" y="80"/>
                  </a:lnTo>
                  <a:lnTo>
                    <a:pt x="5646" y="318"/>
                  </a:lnTo>
                  <a:lnTo>
                    <a:pt x="5408" y="716"/>
                  </a:lnTo>
                  <a:lnTo>
                    <a:pt x="5169" y="1272"/>
                  </a:lnTo>
                  <a:lnTo>
                    <a:pt x="5090" y="1630"/>
                  </a:lnTo>
                  <a:lnTo>
                    <a:pt x="5010" y="2028"/>
                  </a:lnTo>
                  <a:lnTo>
                    <a:pt x="4970" y="2465"/>
                  </a:lnTo>
                  <a:lnTo>
                    <a:pt x="4930" y="2942"/>
                  </a:lnTo>
                  <a:lnTo>
                    <a:pt x="4930" y="3459"/>
                  </a:lnTo>
                  <a:lnTo>
                    <a:pt x="4970" y="4016"/>
                  </a:lnTo>
                  <a:lnTo>
                    <a:pt x="5090" y="4652"/>
                  </a:lnTo>
                  <a:lnTo>
                    <a:pt x="5249" y="5288"/>
                  </a:lnTo>
                  <a:lnTo>
                    <a:pt x="5249" y="5288"/>
                  </a:lnTo>
                  <a:lnTo>
                    <a:pt x="4652" y="4970"/>
                  </a:lnTo>
                  <a:lnTo>
                    <a:pt x="4096" y="4692"/>
                  </a:lnTo>
                  <a:lnTo>
                    <a:pt x="3579" y="4453"/>
                  </a:lnTo>
                  <a:lnTo>
                    <a:pt x="3102" y="4294"/>
                  </a:lnTo>
                  <a:lnTo>
                    <a:pt x="2624" y="4175"/>
                  </a:lnTo>
                  <a:lnTo>
                    <a:pt x="2187" y="4095"/>
                  </a:lnTo>
                  <a:lnTo>
                    <a:pt x="1789" y="4056"/>
                  </a:lnTo>
                  <a:lnTo>
                    <a:pt x="1432" y="4056"/>
                  </a:lnTo>
                  <a:lnTo>
                    <a:pt x="835" y="4095"/>
                  </a:lnTo>
                  <a:lnTo>
                    <a:pt x="358" y="4175"/>
                  </a:lnTo>
                  <a:lnTo>
                    <a:pt x="80" y="4254"/>
                  </a:lnTo>
                  <a:lnTo>
                    <a:pt x="0" y="4294"/>
                  </a:lnTo>
                  <a:lnTo>
                    <a:pt x="239" y="4771"/>
                  </a:lnTo>
                  <a:lnTo>
                    <a:pt x="517" y="5169"/>
                  </a:lnTo>
                  <a:lnTo>
                    <a:pt x="796" y="5566"/>
                  </a:lnTo>
                  <a:lnTo>
                    <a:pt x="1074" y="5885"/>
                  </a:lnTo>
                  <a:lnTo>
                    <a:pt x="1392" y="6203"/>
                  </a:lnTo>
                  <a:lnTo>
                    <a:pt x="1710" y="6481"/>
                  </a:lnTo>
                  <a:lnTo>
                    <a:pt x="2028" y="6680"/>
                  </a:lnTo>
                  <a:lnTo>
                    <a:pt x="2346" y="6878"/>
                  </a:lnTo>
                  <a:lnTo>
                    <a:pt x="2982" y="7197"/>
                  </a:lnTo>
                  <a:lnTo>
                    <a:pt x="3579" y="7435"/>
                  </a:lnTo>
                  <a:lnTo>
                    <a:pt x="4135" y="7554"/>
                  </a:lnTo>
                  <a:lnTo>
                    <a:pt x="4652" y="7634"/>
                  </a:lnTo>
                  <a:lnTo>
                    <a:pt x="4732" y="7316"/>
                  </a:lnTo>
                  <a:lnTo>
                    <a:pt x="4891" y="7038"/>
                  </a:lnTo>
                  <a:lnTo>
                    <a:pt x="5090" y="6799"/>
                  </a:lnTo>
                  <a:lnTo>
                    <a:pt x="5328" y="6560"/>
                  </a:lnTo>
                  <a:lnTo>
                    <a:pt x="6322" y="5845"/>
                  </a:lnTo>
                  <a:lnTo>
                    <a:pt x="6561" y="5686"/>
                  </a:lnTo>
                  <a:lnTo>
                    <a:pt x="6799" y="5566"/>
                  </a:lnTo>
                  <a:lnTo>
                    <a:pt x="7077" y="5527"/>
                  </a:lnTo>
                  <a:lnTo>
                    <a:pt x="7316" y="5487"/>
                  </a:lnTo>
                  <a:lnTo>
                    <a:pt x="7634" y="5527"/>
                  </a:lnTo>
                  <a:lnTo>
                    <a:pt x="7714" y="5010"/>
                  </a:lnTo>
                  <a:lnTo>
                    <a:pt x="7753" y="4453"/>
                  </a:lnTo>
                  <a:lnTo>
                    <a:pt x="7753" y="3777"/>
                  </a:lnTo>
                  <a:lnTo>
                    <a:pt x="7714" y="3459"/>
                  </a:lnTo>
                  <a:lnTo>
                    <a:pt x="7634" y="3101"/>
                  </a:lnTo>
                  <a:lnTo>
                    <a:pt x="7555" y="2704"/>
                  </a:lnTo>
                  <a:lnTo>
                    <a:pt x="7435" y="2346"/>
                  </a:lnTo>
                  <a:lnTo>
                    <a:pt x="7276" y="1948"/>
                  </a:lnTo>
                  <a:lnTo>
                    <a:pt x="7077" y="1551"/>
                  </a:lnTo>
                  <a:lnTo>
                    <a:pt x="6839" y="1153"/>
                  </a:lnTo>
                  <a:lnTo>
                    <a:pt x="6561" y="756"/>
                  </a:lnTo>
                  <a:lnTo>
                    <a:pt x="6243" y="398"/>
                  </a:lnTo>
                  <a:lnTo>
                    <a:pt x="5845" y="0"/>
                  </a:lnTo>
                  <a:close/>
                </a:path>
              </a:pathLst>
            </a:custGeom>
            <a:solidFill>
              <a:schemeClr val="dk2"/>
            </a:solidFill>
            <a:ln>
              <a:noFill/>
            </a:ln>
          </p:spPr>
          <p:style>
            <a:lnRef idx="0"/>
            <a:fillRef idx="0"/>
            <a:effectRef idx="0"/>
            <a:fontRef idx="minor"/>
          </p:style>
        </p:sp>
        <p:sp>
          <p:nvSpPr>
            <p:cNvPr id="100" name="CustomShape 5"/>
            <p:cNvSpPr/>
            <p:nvPr/>
          </p:nvSpPr>
          <p:spPr>
            <a:xfrm rot="20568000">
              <a:off x="576000" y="4334760"/>
              <a:ext cx="155160" cy="153000"/>
            </a:xfrm>
            <a:custGeom>
              <a:avLst/>
              <a:gdLst/>
              <a:ahLst/>
              <a:rect l="l" t="t" r="r" b="b"/>
              <a:pathLst>
                <a:path w="7754" h="7634">
                  <a:moveTo>
                    <a:pt x="5845" y="0"/>
                  </a:moveTo>
                  <a:lnTo>
                    <a:pt x="5845" y="0"/>
                  </a:lnTo>
                  <a:lnTo>
                    <a:pt x="5805" y="80"/>
                  </a:lnTo>
                  <a:lnTo>
                    <a:pt x="5646" y="318"/>
                  </a:lnTo>
                  <a:lnTo>
                    <a:pt x="5408" y="716"/>
                  </a:lnTo>
                  <a:lnTo>
                    <a:pt x="5169" y="1272"/>
                  </a:lnTo>
                  <a:lnTo>
                    <a:pt x="5090" y="1630"/>
                  </a:lnTo>
                  <a:lnTo>
                    <a:pt x="5010" y="2028"/>
                  </a:lnTo>
                  <a:lnTo>
                    <a:pt x="4970" y="2465"/>
                  </a:lnTo>
                  <a:lnTo>
                    <a:pt x="4930" y="2942"/>
                  </a:lnTo>
                  <a:lnTo>
                    <a:pt x="4930" y="3459"/>
                  </a:lnTo>
                  <a:lnTo>
                    <a:pt x="4970" y="4016"/>
                  </a:lnTo>
                  <a:lnTo>
                    <a:pt x="5090" y="4652"/>
                  </a:lnTo>
                  <a:lnTo>
                    <a:pt x="5249" y="5288"/>
                  </a:lnTo>
                  <a:lnTo>
                    <a:pt x="5249" y="5288"/>
                  </a:lnTo>
                  <a:lnTo>
                    <a:pt x="4652" y="4970"/>
                  </a:lnTo>
                  <a:lnTo>
                    <a:pt x="4096" y="4692"/>
                  </a:lnTo>
                  <a:lnTo>
                    <a:pt x="3579" y="4453"/>
                  </a:lnTo>
                  <a:lnTo>
                    <a:pt x="3102" y="4294"/>
                  </a:lnTo>
                  <a:lnTo>
                    <a:pt x="2624" y="4175"/>
                  </a:lnTo>
                  <a:lnTo>
                    <a:pt x="2187" y="4095"/>
                  </a:lnTo>
                  <a:lnTo>
                    <a:pt x="1789" y="4056"/>
                  </a:lnTo>
                  <a:lnTo>
                    <a:pt x="1432" y="4056"/>
                  </a:lnTo>
                  <a:lnTo>
                    <a:pt x="1432" y="4056"/>
                  </a:lnTo>
                  <a:lnTo>
                    <a:pt x="835" y="4095"/>
                  </a:lnTo>
                  <a:lnTo>
                    <a:pt x="358" y="4175"/>
                  </a:lnTo>
                  <a:lnTo>
                    <a:pt x="80" y="4254"/>
                  </a:lnTo>
                  <a:lnTo>
                    <a:pt x="0" y="4294"/>
                  </a:lnTo>
                  <a:lnTo>
                    <a:pt x="0" y="4294"/>
                  </a:lnTo>
                  <a:lnTo>
                    <a:pt x="239" y="4771"/>
                  </a:lnTo>
                  <a:lnTo>
                    <a:pt x="517" y="5169"/>
                  </a:lnTo>
                  <a:lnTo>
                    <a:pt x="796" y="5566"/>
                  </a:lnTo>
                  <a:lnTo>
                    <a:pt x="1074" y="5885"/>
                  </a:lnTo>
                  <a:lnTo>
                    <a:pt x="1392" y="6203"/>
                  </a:lnTo>
                  <a:lnTo>
                    <a:pt x="1710" y="6481"/>
                  </a:lnTo>
                  <a:lnTo>
                    <a:pt x="2028" y="6680"/>
                  </a:lnTo>
                  <a:lnTo>
                    <a:pt x="2346" y="6878"/>
                  </a:lnTo>
                  <a:lnTo>
                    <a:pt x="2982" y="7197"/>
                  </a:lnTo>
                  <a:lnTo>
                    <a:pt x="3579" y="7435"/>
                  </a:lnTo>
                  <a:lnTo>
                    <a:pt x="4135" y="7554"/>
                  </a:lnTo>
                  <a:lnTo>
                    <a:pt x="4652" y="7634"/>
                  </a:lnTo>
                  <a:lnTo>
                    <a:pt x="4652" y="7634"/>
                  </a:lnTo>
                  <a:lnTo>
                    <a:pt x="4732" y="7316"/>
                  </a:lnTo>
                  <a:lnTo>
                    <a:pt x="4891" y="7038"/>
                  </a:lnTo>
                  <a:lnTo>
                    <a:pt x="5090" y="6799"/>
                  </a:lnTo>
                  <a:lnTo>
                    <a:pt x="5328" y="6560"/>
                  </a:lnTo>
                  <a:lnTo>
                    <a:pt x="6322" y="5845"/>
                  </a:lnTo>
                  <a:lnTo>
                    <a:pt x="6322" y="5845"/>
                  </a:lnTo>
                  <a:lnTo>
                    <a:pt x="6561" y="5686"/>
                  </a:lnTo>
                  <a:lnTo>
                    <a:pt x="6799" y="5566"/>
                  </a:lnTo>
                  <a:lnTo>
                    <a:pt x="7077" y="5527"/>
                  </a:lnTo>
                  <a:lnTo>
                    <a:pt x="7316" y="5487"/>
                  </a:lnTo>
                  <a:lnTo>
                    <a:pt x="7316" y="5487"/>
                  </a:lnTo>
                  <a:lnTo>
                    <a:pt x="7634" y="5527"/>
                  </a:lnTo>
                  <a:lnTo>
                    <a:pt x="7634" y="5527"/>
                  </a:lnTo>
                  <a:lnTo>
                    <a:pt x="7714" y="5010"/>
                  </a:lnTo>
                  <a:lnTo>
                    <a:pt x="7753" y="4453"/>
                  </a:lnTo>
                  <a:lnTo>
                    <a:pt x="7753" y="3777"/>
                  </a:lnTo>
                  <a:lnTo>
                    <a:pt x="7714" y="3459"/>
                  </a:lnTo>
                  <a:lnTo>
                    <a:pt x="7634" y="3101"/>
                  </a:lnTo>
                  <a:lnTo>
                    <a:pt x="7555" y="2704"/>
                  </a:lnTo>
                  <a:lnTo>
                    <a:pt x="7435" y="2346"/>
                  </a:lnTo>
                  <a:lnTo>
                    <a:pt x="7276" y="1948"/>
                  </a:lnTo>
                  <a:lnTo>
                    <a:pt x="7077" y="1551"/>
                  </a:lnTo>
                  <a:lnTo>
                    <a:pt x="6839" y="1153"/>
                  </a:lnTo>
                  <a:lnTo>
                    <a:pt x="6561" y="756"/>
                  </a:lnTo>
                  <a:lnTo>
                    <a:pt x="6243" y="398"/>
                  </a:lnTo>
                  <a:lnTo>
                    <a:pt x="5845" y="0"/>
                  </a:lnTo>
                </a:path>
              </a:pathLst>
            </a:custGeom>
            <a:solidFill>
              <a:schemeClr val="dk2"/>
            </a:solidFill>
            <a:ln>
              <a:noFill/>
            </a:ln>
          </p:spPr>
          <p:style>
            <a:lnRef idx="0"/>
            <a:fillRef idx="0"/>
            <a:effectRef idx="0"/>
            <a:fontRef idx="minor"/>
          </p:style>
        </p:sp>
        <p:sp>
          <p:nvSpPr>
            <p:cNvPr id="101" name="CustomShape 6"/>
            <p:cNvSpPr/>
            <p:nvPr/>
          </p:nvSpPr>
          <p:spPr>
            <a:xfrm rot="20568000">
              <a:off x="709560" y="4401720"/>
              <a:ext cx="216360" cy="246600"/>
            </a:xfrm>
            <a:custGeom>
              <a:avLst/>
              <a:gdLst/>
              <a:ahLst/>
              <a:rect l="l" t="t" r="r" b="b"/>
              <a:pathLst>
                <a:path w="10776" h="12287">
                  <a:moveTo>
                    <a:pt x="4493" y="4573"/>
                  </a:moveTo>
                  <a:lnTo>
                    <a:pt x="4970" y="4653"/>
                  </a:lnTo>
                  <a:lnTo>
                    <a:pt x="5567" y="4772"/>
                  </a:lnTo>
                  <a:lnTo>
                    <a:pt x="6163" y="5011"/>
                  </a:lnTo>
                  <a:lnTo>
                    <a:pt x="6123" y="5209"/>
                  </a:lnTo>
                  <a:lnTo>
                    <a:pt x="6004" y="5686"/>
                  </a:lnTo>
                  <a:lnTo>
                    <a:pt x="5885" y="5965"/>
                  </a:lnTo>
                  <a:lnTo>
                    <a:pt x="5726" y="6283"/>
                  </a:lnTo>
                  <a:lnTo>
                    <a:pt x="5487" y="6561"/>
                  </a:lnTo>
                  <a:lnTo>
                    <a:pt x="5209" y="6839"/>
                  </a:lnTo>
                  <a:lnTo>
                    <a:pt x="4970" y="6760"/>
                  </a:lnTo>
                  <a:lnTo>
                    <a:pt x="4652" y="6601"/>
                  </a:lnTo>
                  <a:lnTo>
                    <a:pt x="4334" y="6402"/>
                  </a:lnTo>
                  <a:lnTo>
                    <a:pt x="3937" y="6124"/>
                  </a:lnTo>
                  <a:lnTo>
                    <a:pt x="3539" y="5766"/>
                  </a:lnTo>
                  <a:lnTo>
                    <a:pt x="3380" y="5567"/>
                  </a:lnTo>
                  <a:lnTo>
                    <a:pt x="3221" y="5329"/>
                  </a:lnTo>
                  <a:lnTo>
                    <a:pt x="3062" y="5050"/>
                  </a:lnTo>
                  <a:lnTo>
                    <a:pt x="2903" y="4772"/>
                  </a:lnTo>
                  <a:lnTo>
                    <a:pt x="3221" y="4653"/>
                  </a:lnTo>
                  <a:lnTo>
                    <a:pt x="3579" y="4573"/>
                  </a:lnTo>
                  <a:close/>
                  <a:moveTo>
                    <a:pt x="8509" y="7515"/>
                  </a:moveTo>
                  <a:lnTo>
                    <a:pt x="8628" y="7555"/>
                  </a:lnTo>
                  <a:lnTo>
                    <a:pt x="8708" y="7635"/>
                  </a:lnTo>
                  <a:lnTo>
                    <a:pt x="8787" y="7714"/>
                  </a:lnTo>
                  <a:lnTo>
                    <a:pt x="8906" y="7913"/>
                  </a:lnTo>
                  <a:lnTo>
                    <a:pt x="8906" y="8112"/>
                  </a:lnTo>
                  <a:lnTo>
                    <a:pt x="8827" y="8311"/>
                  </a:lnTo>
                  <a:lnTo>
                    <a:pt x="8708" y="8470"/>
                  </a:lnTo>
                  <a:lnTo>
                    <a:pt x="8549" y="8549"/>
                  </a:lnTo>
                  <a:lnTo>
                    <a:pt x="8390" y="8589"/>
                  </a:lnTo>
                  <a:lnTo>
                    <a:pt x="8270" y="8549"/>
                  </a:lnTo>
                  <a:lnTo>
                    <a:pt x="8151" y="8509"/>
                  </a:lnTo>
                  <a:lnTo>
                    <a:pt x="8032" y="8430"/>
                  </a:lnTo>
                  <a:lnTo>
                    <a:pt x="7952" y="8350"/>
                  </a:lnTo>
                  <a:lnTo>
                    <a:pt x="7873" y="8152"/>
                  </a:lnTo>
                  <a:lnTo>
                    <a:pt x="7873" y="7953"/>
                  </a:lnTo>
                  <a:lnTo>
                    <a:pt x="7912" y="7754"/>
                  </a:lnTo>
                  <a:lnTo>
                    <a:pt x="8072" y="7635"/>
                  </a:lnTo>
                  <a:lnTo>
                    <a:pt x="8231" y="7555"/>
                  </a:lnTo>
                  <a:lnTo>
                    <a:pt x="8390" y="7515"/>
                  </a:lnTo>
                  <a:close/>
                  <a:moveTo>
                    <a:pt x="2704" y="1"/>
                  </a:moveTo>
                  <a:lnTo>
                    <a:pt x="2465" y="41"/>
                  </a:lnTo>
                  <a:lnTo>
                    <a:pt x="2187" y="80"/>
                  </a:lnTo>
                  <a:lnTo>
                    <a:pt x="1949" y="200"/>
                  </a:lnTo>
                  <a:lnTo>
                    <a:pt x="1710" y="359"/>
                  </a:lnTo>
                  <a:lnTo>
                    <a:pt x="716" y="1074"/>
                  </a:lnTo>
                  <a:lnTo>
                    <a:pt x="478" y="1313"/>
                  </a:lnTo>
                  <a:lnTo>
                    <a:pt x="279" y="1552"/>
                  </a:lnTo>
                  <a:lnTo>
                    <a:pt x="120" y="1830"/>
                  </a:lnTo>
                  <a:lnTo>
                    <a:pt x="40" y="2148"/>
                  </a:lnTo>
                  <a:lnTo>
                    <a:pt x="0" y="2466"/>
                  </a:lnTo>
                  <a:lnTo>
                    <a:pt x="80" y="2784"/>
                  </a:lnTo>
                  <a:lnTo>
                    <a:pt x="438" y="3818"/>
                  </a:lnTo>
                  <a:lnTo>
                    <a:pt x="676" y="4414"/>
                  </a:lnTo>
                  <a:lnTo>
                    <a:pt x="955" y="5090"/>
                  </a:lnTo>
                  <a:lnTo>
                    <a:pt x="1312" y="5766"/>
                  </a:lnTo>
                  <a:lnTo>
                    <a:pt x="1670" y="6482"/>
                  </a:lnTo>
                  <a:lnTo>
                    <a:pt x="2108" y="7197"/>
                  </a:lnTo>
                  <a:lnTo>
                    <a:pt x="2625" y="7913"/>
                  </a:lnTo>
                  <a:lnTo>
                    <a:pt x="3141" y="8589"/>
                  </a:lnTo>
                  <a:lnTo>
                    <a:pt x="3738" y="9305"/>
                  </a:lnTo>
                  <a:lnTo>
                    <a:pt x="4414" y="9941"/>
                  </a:lnTo>
                  <a:lnTo>
                    <a:pt x="5129" y="10537"/>
                  </a:lnTo>
                  <a:lnTo>
                    <a:pt x="5925" y="11054"/>
                  </a:lnTo>
                  <a:lnTo>
                    <a:pt x="6362" y="11332"/>
                  </a:lnTo>
                  <a:lnTo>
                    <a:pt x="6799" y="11531"/>
                  </a:lnTo>
                  <a:lnTo>
                    <a:pt x="7237" y="11730"/>
                  </a:lnTo>
                  <a:lnTo>
                    <a:pt x="7714" y="11929"/>
                  </a:lnTo>
                  <a:lnTo>
                    <a:pt x="8191" y="12088"/>
                  </a:lnTo>
                  <a:lnTo>
                    <a:pt x="8708" y="12247"/>
                  </a:lnTo>
                  <a:lnTo>
                    <a:pt x="9066" y="12286"/>
                  </a:lnTo>
                  <a:lnTo>
                    <a:pt x="9384" y="12247"/>
                  </a:lnTo>
                  <a:lnTo>
                    <a:pt x="9741" y="12127"/>
                  </a:lnTo>
                  <a:lnTo>
                    <a:pt x="10020" y="11968"/>
                  </a:lnTo>
                  <a:lnTo>
                    <a:pt x="10298" y="11730"/>
                  </a:lnTo>
                  <a:lnTo>
                    <a:pt x="10497" y="11491"/>
                  </a:lnTo>
                  <a:lnTo>
                    <a:pt x="10656" y="11173"/>
                  </a:lnTo>
                  <a:lnTo>
                    <a:pt x="10775" y="10855"/>
                  </a:lnTo>
                  <a:lnTo>
                    <a:pt x="10775" y="10497"/>
                  </a:lnTo>
                  <a:lnTo>
                    <a:pt x="10735" y="9941"/>
                  </a:lnTo>
                  <a:lnTo>
                    <a:pt x="10656" y="9384"/>
                  </a:lnTo>
                  <a:lnTo>
                    <a:pt x="10537" y="8827"/>
                  </a:lnTo>
                  <a:lnTo>
                    <a:pt x="10417" y="8311"/>
                  </a:lnTo>
                  <a:lnTo>
                    <a:pt x="10258" y="7794"/>
                  </a:lnTo>
                  <a:lnTo>
                    <a:pt x="10099" y="7317"/>
                  </a:lnTo>
                  <a:lnTo>
                    <a:pt x="9702" y="6362"/>
                  </a:lnTo>
                  <a:lnTo>
                    <a:pt x="9264" y="5527"/>
                  </a:lnTo>
                  <a:lnTo>
                    <a:pt x="8787" y="4732"/>
                  </a:lnTo>
                  <a:lnTo>
                    <a:pt x="8231" y="4017"/>
                  </a:lnTo>
                  <a:lnTo>
                    <a:pt x="7674" y="3341"/>
                  </a:lnTo>
                  <a:lnTo>
                    <a:pt x="7078" y="2744"/>
                  </a:lnTo>
                  <a:lnTo>
                    <a:pt x="6481" y="2188"/>
                  </a:lnTo>
                  <a:lnTo>
                    <a:pt x="5885" y="1711"/>
                  </a:lnTo>
                  <a:lnTo>
                    <a:pt x="5328" y="1313"/>
                  </a:lnTo>
                  <a:lnTo>
                    <a:pt x="4772" y="915"/>
                  </a:lnTo>
                  <a:lnTo>
                    <a:pt x="4255" y="637"/>
                  </a:lnTo>
                  <a:lnTo>
                    <a:pt x="3340" y="160"/>
                  </a:lnTo>
                  <a:lnTo>
                    <a:pt x="3181" y="80"/>
                  </a:lnTo>
                  <a:lnTo>
                    <a:pt x="3022" y="41"/>
                  </a:lnTo>
                  <a:lnTo>
                    <a:pt x="2704" y="1"/>
                  </a:lnTo>
                  <a:close/>
                </a:path>
              </a:pathLst>
            </a:custGeom>
            <a:solidFill>
              <a:schemeClr val="dk2"/>
            </a:solidFill>
            <a:ln>
              <a:noFill/>
            </a:ln>
          </p:spPr>
          <p:style>
            <a:lnRef idx="0"/>
            <a:fillRef idx="0"/>
            <a:effectRef idx="0"/>
            <a:fontRef idx="minor"/>
          </p:style>
        </p:sp>
        <p:sp>
          <p:nvSpPr>
            <p:cNvPr id="102" name="CustomShape 7"/>
            <p:cNvSpPr/>
            <p:nvPr/>
          </p:nvSpPr>
          <p:spPr>
            <a:xfrm rot="20568000">
              <a:off x="877320" y="4534200"/>
              <a:ext cx="19800" cy="20520"/>
            </a:xfrm>
            <a:custGeom>
              <a:avLst/>
              <a:gdLst/>
              <a:ahLst/>
              <a:rect l="l" t="t" r="r" b="b"/>
              <a:pathLst>
                <a:path w="1035" h="1074">
                  <a:moveTo>
                    <a:pt x="518" y="1074"/>
                  </a:moveTo>
                  <a:lnTo>
                    <a:pt x="518" y="1074"/>
                  </a:lnTo>
                  <a:lnTo>
                    <a:pt x="398" y="1034"/>
                  </a:lnTo>
                  <a:lnTo>
                    <a:pt x="279" y="994"/>
                  </a:lnTo>
                  <a:lnTo>
                    <a:pt x="160" y="915"/>
                  </a:lnTo>
                  <a:lnTo>
                    <a:pt x="80" y="835"/>
                  </a:lnTo>
                  <a:lnTo>
                    <a:pt x="80" y="835"/>
                  </a:lnTo>
                  <a:lnTo>
                    <a:pt x="1" y="637"/>
                  </a:lnTo>
                  <a:lnTo>
                    <a:pt x="1" y="438"/>
                  </a:lnTo>
                  <a:lnTo>
                    <a:pt x="40" y="239"/>
                  </a:lnTo>
                  <a:lnTo>
                    <a:pt x="200" y="120"/>
                  </a:lnTo>
                  <a:lnTo>
                    <a:pt x="200" y="120"/>
                  </a:lnTo>
                  <a:lnTo>
                    <a:pt x="359" y="40"/>
                  </a:lnTo>
                  <a:lnTo>
                    <a:pt x="518" y="0"/>
                  </a:lnTo>
                  <a:lnTo>
                    <a:pt x="518" y="0"/>
                  </a:lnTo>
                  <a:lnTo>
                    <a:pt x="637" y="0"/>
                  </a:lnTo>
                  <a:lnTo>
                    <a:pt x="756" y="40"/>
                  </a:lnTo>
                  <a:lnTo>
                    <a:pt x="836" y="120"/>
                  </a:lnTo>
                  <a:lnTo>
                    <a:pt x="915" y="199"/>
                  </a:lnTo>
                  <a:lnTo>
                    <a:pt x="915" y="199"/>
                  </a:lnTo>
                  <a:lnTo>
                    <a:pt x="1034" y="398"/>
                  </a:lnTo>
                  <a:lnTo>
                    <a:pt x="1034" y="597"/>
                  </a:lnTo>
                  <a:lnTo>
                    <a:pt x="955" y="796"/>
                  </a:lnTo>
                  <a:lnTo>
                    <a:pt x="836" y="955"/>
                  </a:lnTo>
                  <a:lnTo>
                    <a:pt x="836" y="955"/>
                  </a:lnTo>
                  <a:lnTo>
                    <a:pt x="677" y="1034"/>
                  </a:lnTo>
                  <a:lnTo>
                    <a:pt x="518" y="1074"/>
                  </a:lnTo>
                </a:path>
              </a:pathLst>
            </a:custGeom>
            <a:solidFill>
              <a:schemeClr val="dk2"/>
            </a:solidFill>
            <a:ln>
              <a:noFill/>
            </a:ln>
          </p:spPr>
          <p:style>
            <a:lnRef idx="0"/>
            <a:fillRef idx="0"/>
            <a:effectRef idx="0"/>
            <a:fontRef idx="minor"/>
          </p:style>
        </p:sp>
        <p:sp>
          <p:nvSpPr>
            <p:cNvPr id="103" name="CustomShape 8"/>
            <p:cNvSpPr/>
            <p:nvPr/>
          </p:nvSpPr>
          <p:spPr>
            <a:xfrm rot="20568000">
              <a:off x="766440" y="4500000"/>
              <a:ext cx="64800" cy="44640"/>
            </a:xfrm>
            <a:custGeom>
              <a:avLst/>
              <a:gdLst/>
              <a:ahLst/>
              <a:rect l="l" t="t" r="r" b="b"/>
              <a:pathLst>
                <a:path w="3262" h="2267">
                  <a:moveTo>
                    <a:pt x="2307" y="2266"/>
                  </a:moveTo>
                  <a:lnTo>
                    <a:pt x="2307" y="2266"/>
                  </a:lnTo>
                  <a:lnTo>
                    <a:pt x="2068" y="2187"/>
                  </a:lnTo>
                  <a:lnTo>
                    <a:pt x="1750" y="2028"/>
                  </a:lnTo>
                  <a:lnTo>
                    <a:pt x="1432" y="1829"/>
                  </a:lnTo>
                  <a:lnTo>
                    <a:pt x="1035" y="1551"/>
                  </a:lnTo>
                  <a:lnTo>
                    <a:pt x="637" y="1193"/>
                  </a:lnTo>
                  <a:lnTo>
                    <a:pt x="478" y="994"/>
                  </a:lnTo>
                  <a:lnTo>
                    <a:pt x="319" y="756"/>
                  </a:lnTo>
                  <a:lnTo>
                    <a:pt x="160" y="477"/>
                  </a:lnTo>
                  <a:lnTo>
                    <a:pt x="1" y="199"/>
                  </a:lnTo>
                  <a:lnTo>
                    <a:pt x="1" y="199"/>
                  </a:lnTo>
                  <a:lnTo>
                    <a:pt x="319" y="80"/>
                  </a:lnTo>
                  <a:lnTo>
                    <a:pt x="677" y="0"/>
                  </a:lnTo>
                  <a:lnTo>
                    <a:pt x="1154" y="0"/>
                  </a:lnTo>
                  <a:lnTo>
                    <a:pt x="1154" y="0"/>
                  </a:lnTo>
                  <a:lnTo>
                    <a:pt x="1591" y="0"/>
                  </a:lnTo>
                  <a:lnTo>
                    <a:pt x="2068" y="80"/>
                  </a:lnTo>
                  <a:lnTo>
                    <a:pt x="2665" y="199"/>
                  </a:lnTo>
                  <a:lnTo>
                    <a:pt x="3261" y="438"/>
                  </a:lnTo>
                  <a:lnTo>
                    <a:pt x="3261" y="438"/>
                  </a:lnTo>
                  <a:lnTo>
                    <a:pt x="3221" y="636"/>
                  </a:lnTo>
                  <a:lnTo>
                    <a:pt x="3102" y="1113"/>
                  </a:lnTo>
                  <a:lnTo>
                    <a:pt x="2983" y="1392"/>
                  </a:lnTo>
                  <a:lnTo>
                    <a:pt x="2824" y="1710"/>
                  </a:lnTo>
                  <a:lnTo>
                    <a:pt x="2585" y="1988"/>
                  </a:lnTo>
                  <a:lnTo>
                    <a:pt x="2307" y="2266"/>
                  </a:lnTo>
                </a:path>
              </a:pathLst>
            </a:custGeom>
            <a:solidFill>
              <a:schemeClr val="dk2"/>
            </a:solidFill>
            <a:ln>
              <a:noFill/>
            </a:ln>
          </p:spPr>
          <p:style>
            <a:lnRef idx="0"/>
            <a:fillRef idx="0"/>
            <a:effectRef idx="0"/>
            <a:fontRef idx="minor"/>
          </p:style>
        </p:sp>
        <p:sp>
          <p:nvSpPr>
            <p:cNvPr id="104" name="CustomShape 9"/>
            <p:cNvSpPr/>
            <p:nvPr/>
          </p:nvSpPr>
          <p:spPr>
            <a:xfrm rot="20568000">
              <a:off x="709560" y="4401720"/>
              <a:ext cx="216360" cy="246600"/>
            </a:xfrm>
            <a:custGeom>
              <a:avLst/>
              <a:gdLst/>
              <a:ahLst/>
              <a:rect l="l" t="t" r="r" b="b"/>
              <a:pathLst>
                <a:path w="10776" h="12287">
                  <a:moveTo>
                    <a:pt x="2704" y="1"/>
                  </a:moveTo>
                  <a:lnTo>
                    <a:pt x="2704" y="1"/>
                  </a:lnTo>
                  <a:lnTo>
                    <a:pt x="2465" y="41"/>
                  </a:lnTo>
                  <a:lnTo>
                    <a:pt x="2187" y="80"/>
                  </a:lnTo>
                  <a:lnTo>
                    <a:pt x="1949" y="200"/>
                  </a:lnTo>
                  <a:lnTo>
                    <a:pt x="1710" y="359"/>
                  </a:lnTo>
                  <a:lnTo>
                    <a:pt x="716" y="1074"/>
                  </a:lnTo>
                  <a:lnTo>
                    <a:pt x="716" y="1074"/>
                  </a:lnTo>
                  <a:lnTo>
                    <a:pt x="478" y="1313"/>
                  </a:lnTo>
                  <a:lnTo>
                    <a:pt x="279" y="1552"/>
                  </a:lnTo>
                  <a:lnTo>
                    <a:pt x="120" y="1830"/>
                  </a:lnTo>
                  <a:lnTo>
                    <a:pt x="40" y="2148"/>
                  </a:lnTo>
                  <a:lnTo>
                    <a:pt x="40" y="2148"/>
                  </a:lnTo>
                  <a:lnTo>
                    <a:pt x="0" y="2466"/>
                  </a:lnTo>
                  <a:lnTo>
                    <a:pt x="80" y="2784"/>
                  </a:lnTo>
                  <a:lnTo>
                    <a:pt x="80" y="2784"/>
                  </a:lnTo>
                  <a:lnTo>
                    <a:pt x="438" y="3818"/>
                  </a:lnTo>
                  <a:lnTo>
                    <a:pt x="676" y="4414"/>
                  </a:lnTo>
                  <a:lnTo>
                    <a:pt x="955" y="5090"/>
                  </a:lnTo>
                  <a:lnTo>
                    <a:pt x="1312" y="5766"/>
                  </a:lnTo>
                  <a:lnTo>
                    <a:pt x="1670" y="6482"/>
                  </a:lnTo>
                  <a:lnTo>
                    <a:pt x="2108" y="7197"/>
                  </a:lnTo>
                  <a:lnTo>
                    <a:pt x="2625" y="7913"/>
                  </a:lnTo>
                  <a:lnTo>
                    <a:pt x="3141" y="8589"/>
                  </a:lnTo>
                  <a:lnTo>
                    <a:pt x="3738" y="9305"/>
                  </a:lnTo>
                  <a:lnTo>
                    <a:pt x="4414" y="9941"/>
                  </a:lnTo>
                  <a:lnTo>
                    <a:pt x="5129" y="10537"/>
                  </a:lnTo>
                  <a:lnTo>
                    <a:pt x="5925" y="11054"/>
                  </a:lnTo>
                  <a:lnTo>
                    <a:pt x="6362" y="11332"/>
                  </a:lnTo>
                  <a:lnTo>
                    <a:pt x="6799" y="11531"/>
                  </a:lnTo>
                  <a:lnTo>
                    <a:pt x="7237" y="11730"/>
                  </a:lnTo>
                  <a:lnTo>
                    <a:pt x="7714" y="11929"/>
                  </a:lnTo>
                  <a:lnTo>
                    <a:pt x="8191" y="12088"/>
                  </a:lnTo>
                  <a:lnTo>
                    <a:pt x="8708" y="12247"/>
                  </a:lnTo>
                  <a:lnTo>
                    <a:pt x="8708" y="12247"/>
                  </a:lnTo>
                  <a:lnTo>
                    <a:pt x="9066" y="12286"/>
                  </a:lnTo>
                  <a:lnTo>
                    <a:pt x="9066" y="12286"/>
                  </a:lnTo>
                  <a:lnTo>
                    <a:pt x="9384" y="12247"/>
                  </a:lnTo>
                  <a:lnTo>
                    <a:pt x="9741" y="12127"/>
                  </a:lnTo>
                  <a:lnTo>
                    <a:pt x="10020" y="11968"/>
                  </a:lnTo>
                  <a:lnTo>
                    <a:pt x="10298" y="11730"/>
                  </a:lnTo>
                  <a:lnTo>
                    <a:pt x="10497" y="11491"/>
                  </a:lnTo>
                  <a:lnTo>
                    <a:pt x="10656" y="11173"/>
                  </a:lnTo>
                  <a:lnTo>
                    <a:pt x="10775" y="10855"/>
                  </a:lnTo>
                  <a:lnTo>
                    <a:pt x="10775" y="10497"/>
                  </a:lnTo>
                  <a:lnTo>
                    <a:pt x="10775" y="10497"/>
                  </a:lnTo>
                  <a:lnTo>
                    <a:pt x="10735" y="9941"/>
                  </a:lnTo>
                  <a:lnTo>
                    <a:pt x="10656" y="9384"/>
                  </a:lnTo>
                  <a:lnTo>
                    <a:pt x="10537" y="8827"/>
                  </a:lnTo>
                  <a:lnTo>
                    <a:pt x="10417" y="8311"/>
                  </a:lnTo>
                  <a:lnTo>
                    <a:pt x="10258" y="7794"/>
                  </a:lnTo>
                  <a:lnTo>
                    <a:pt x="10099" y="7317"/>
                  </a:lnTo>
                  <a:lnTo>
                    <a:pt x="9702" y="6362"/>
                  </a:lnTo>
                  <a:lnTo>
                    <a:pt x="9264" y="5527"/>
                  </a:lnTo>
                  <a:lnTo>
                    <a:pt x="8787" y="4732"/>
                  </a:lnTo>
                  <a:lnTo>
                    <a:pt x="8231" y="4017"/>
                  </a:lnTo>
                  <a:lnTo>
                    <a:pt x="7674" y="3341"/>
                  </a:lnTo>
                  <a:lnTo>
                    <a:pt x="7078" y="2744"/>
                  </a:lnTo>
                  <a:lnTo>
                    <a:pt x="6481" y="2188"/>
                  </a:lnTo>
                  <a:lnTo>
                    <a:pt x="5885" y="1711"/>
                  </a:lnTo>
                  <a:lnTo>
                    <a:pt x="5328" y="1313"/>
                  </a:lnTo>
                  <a:lnTo>
                    <a:pt x="4772" y="915"/>
                  </a:lnTo>
                  <a:lnTo>
                    <a:pt x="4255" y="637"/>
                  </a:lnTo>
                  <a:lnTo>
                    <a:pt x="3340" y="160"/>
                  </a:lnTo>
                  <a:lnTo>
                    <a:pt x="3340" y="160"/>
                  </a:lnTo>
                  <a:lnTo>
                    <a:pt x="3181" y="80"/>
                  </a:lnTo>
                  <a:lnTo>
                    <a:pt x="3022" y="41"/>
                  </a:lnTo>
                  <a:lnTo>
                    <a:pt x="3022" y="41"/>
                  </a:lnTo>
                  <a:lnTo>
                    <a:pt x="2704" y="1"/>
                  </a:lnTo>
                </a:path>
              </a:pathLst>
            </a:custGeom>
            <a:solidFill>
              <a:schemeClr val="dk2"/>
            </a:solidFill>
            <a:ln>
              <a:noFill/>
            </a:ln>
          </p:spPr>
          <p:style>
            <a:lnRef idx="0"/>
            <a:fillRef idx="0"/>
            <a:effectRef idx="0"/>
            <a:fontRef idx="minor"/>
          </p:style>
        </p:sp>
        <p:sp>
          <p:nvSpPr>
            <p:cNvPr id="105" name="CustomShape 10"/>
            <p:cNvSpPr/>
            <p:nvPr/>
          </p:nvSpPr>
          <p:spPr>
            <a:xfrm rot="20568000">
              <a:off x="877320" y="4534200"/>
              <a:ext cx="19800" cy="20520"/>
            </a:xfrm>
            <a:custGeom>
              <a:avLst/>
              <a:gdLst/>
              <a:ahLst/>
              <a:rect l="l" t="t" r="r" b="b"/>
              <a:pathLst>
                <a:path w="1035" h="1074">
                  <a:moveTo>
                    <a:pt x="518" y="0"/>
                  </a:moveTo>
                  <a:lnTo>
                    <a:pt x="359" y="40"/>
                  </a:lnTo>
                  <a:lnTo>
                    <a:pt x="200" y="120"/>
                  </a:lnTo>
                  <a:lnTo>
                    <a:pt x="40" y="239"/>
                  </a:lnTo>
                  <a:lnTo>
                    <a:pt x="1" y="438"/>
                  </a:lnTo>
                  <a:lnTo>
                    <a:pt x="1" y="637"/>
                  </a:lnTo>
                  <a:lnTo>
                    <a:pt x="80" y="835"/>
                  </a:lnTo>
                  <a:lnTo>
                    <a:pt x="160" y="915"/>
                  </a:lnTo>
                  <a:lnTo>
                    <a:pt x="279" y="994"/>
                  </a:lnTo>
                  <a:lnTo>
                    <a:pt x="398" y="1034"/>
                  </a:lnTo>
                  <a:lnTo>
                    <a:pt x="518" y="1074"/>
                  </a:lnTo>
                  <a:lnTo>
                    <a:pt x="677" y="1034"/>
                  </a:lnTo>
                  <a:lnTo>
                    <a:pt x="836" y="955"/>
                  </a:lnTo>
                  <a:lnTo>
                    <a:pt x="955" y="796"/>
                  </a:lnTo>
                  <a:lnTo>
                    <a:pt x="1034" y="597"/>
                  </a:lnTo>
                  <a:lnTo>
                    <a:pt x="1034" y="398"/>
                  </a:lnTo>
                  <a:lnTo>
                    <a:pt x="915" y="199"/>
                  </a:lnTo>
                  <a:lnTo>
                    <a:pt x="836" y="120"/>
                  </a:lnTo>
                  <a:lnTo>
                    <a:pt x="756" y="40"/>
                  </a:lnTo>
                  <a:lnTo>
                    <a:pt x="637" y="0"/>
                  </a:lnTo>
                  <a:close/>
                </a:path>
              </a:pathLst>
            </a:custGeom>
            <a:solidFill>
              <a:schemeClr val="dk2"/>
            </a:solidFill>
            <a:ln>
              <a:noFill/>
            </a:ln>
          </p:spPr>
          <p:style>
            <a:lnRef idx="0"/>
            <a:fillRef idx="0"/>
            <a:effectRef idx="0"/>
            <a:fontRef idx="minor"/>
          </p:style>
        </p:sp>
        <p:sp>
          <p:nvSpPr>
            <p:cNvPr id="106" name="CustomShape 11"/>
            <p:cNvSpPr/>
            <p:nvPr/>
          </p:nvSpPr>
          <p:spPr>
            <a:xfrm rot="20568000">
              <a:off x="877320" y="4534200"/>
              <a:ext cx="19800" cy="20520"/>
            </a:xfrm>
            <a:custGeom>
              <a:avLst/>
              <a:gdLst/>
              <a:ahLst/>
              <a:rect l="l" t="t" r="r" b="b"/>
              <a:pathLst>
                <a:path w="1035" h="1074">
                  <a:moveTo>
                    <a:pt x="518" y="0"/>
                  </a:moveTo>
                  <a:lnTo>
                    <a:pt x="518" y="0"/>
                  </a:lnTo>
                  <a:lnTo>
                    <a:pt x="359" y="40"/>
                  </a:lnTo>
                  <a:lnTo>
                    <a:pt x="200" y="120"/>
                  </a:lnTo>
                  <a:lnTo>
                    <a:pt x="200" y="120"/>
                  </a:lnTo>
                  <a:lnTo>
                    <a:pt x="40" y="239"/>
                  </a:lnTo>
                  <a:lnTo>
                    <a:pt x="1" y="438"/>
                  </a:lnTo>
                  <a:lnTo>
                    <a:pt x="1" y="637"/>
                  </a:lnTo>
                  <a:lnTo>
                    <a:pt x="80" y="835"/>
                  </a:lnTo>
                  <a:lnTo>
                    <a:pt x="80" y="835"/>
                  </a:lnTo>
                  <a:lnTo>
                    <a:pt x="160" y="915"/>
                  </a:lnTo>
                  <a:lnTo>
                    <a:pt x="279" y="994"/>
                  </a:lnTo>
                  <a:lnTo>
                    <a:pt x="398" y="1034"/>
                  </a:lnTo>
                  <a:lnTo>
                    <a:pt x="518" y="1074"/>
                  </a:lnTo>
                  <a:lnTo>
                    <a:pt x="518" y="1074"/>
                  </a:lnTo>
                  <a:lnTo>
                    <a:pt x="677" y="1034"/>
                  </a:lnTo>
                  <a:lnTo>
                    <a:pt x="836" y="955"/>
                  </a:lnTo>
                  <a:lnTo>
                    <a:pt x="836" y="955"/>
                  </a:lnTo>
                  <a:lnTo>
                    <a:pt x="955" y="796"/>
                  </a:lnTo>
                  <a:lnTo>
                    <a:pt x="1034" y="597"/>
                  </a:lnTo>
                  <a:lnTo>
                    <a:pt x="1034" y="398"/>
                  </a:lnTo>
                  <a:lnTo>
                    <a:pt x="915" y="199"/>
                  </a:lnTo>
                  <a:lnTo>
                    <a:pt x="915" y="199"/>
                  </a:lnTo>
                  <a:lnTo>
                    <a:pt x="836" y="120"/>
                  </a:lnTo>
                  <a:lnTo>
                    <a:pt x="756" y="40"/>
                  </a:lnTo>
                  <a:lnTo>
                    <a:pt x="637" y="0"/>
                  </a:lnTo>
                  <a:lnTo>
                    <a:pt x="518" y="0"/>
                  </a:lnTo>
                </a:path>
              </a:pathLst>
            </a:custGeom>
            <a:solidFill>
              <a:schemeClr val="dk2"/>
            </a:solidFill>
            <a:ln>
              <a:noFill/>
            </a:ln>
          </p:spPr>
          <p:style>
            <a:lnRef idx="0"/>
            <a:fillRef idx="0"/>
            <a:effectRef idx="0"/>
            <a:fontRef idx="minor"/>
          </p:style>
        </p:sp>
        <p:sp>
          <p:nvSpPr>
            <p:cNvPr id="107" name="CustomShape 12"/>
            <p:cNvSpPr/>
            <p:nvPr/>
          </p:nvSpPr>
          <p:spPr>
            <a:xfrm rot="20568000">
              <a:off x="766440" y="4500000"/>
              <a:ext cx="64800" cy="44640"/>
            </a:xfrm>
            <a:custGeom>
              <a:avLst/>
              <a:gdLst/>
              <a:ahLst/>
              <a:rect l="l" t="t" r="r" b="b"/>
              <a:pathLst>
                <a:path w="3262" h="2267">
                  <a:moveTo>
                    <a:pt x="677" y="0"/>
                  </a:moveTo>
                  <a:lnTo>
                    <a:pt x="319" y="80"/>
                  </a:lnTo>
                  <a:lnTo>
                    <a:pt x="1" y="199"/>
                  </a:lnTo>
                  <a:lnTo>
                    <a:pt x="160" y="477"/>
                  </a:lnTo>
                  <a:lnTo>
                    <a:pt x="319" y="756"/>
                  </a:lnTo>
                  <a:lnTo>
                    <a:pt x="478" y="994"/>
                  </a:lnTo>
                  <a:lnTo>
                    <a:pt x="637" y="1193"/>
                  </a:lnTo>
                  <a:lnTo>
                    <a:pt x="1035" y="1551"/>
                  </a:lnTo>
                  <a:lnTo>
                    <a:pt x="1432" y="1829"/>
                  </a:lnTo>
                  <a:lnTo>
                    <a:pt x="1750" y="2028"/>
                  </a:lnTo>
                  <a:lnTo>
                    <a:pt x="2068" y="2187"/>
                  </a:lnTo>
                  <a:lnTo>
                    <a:pt x="2307" y="2266"/>
                  </a:lnTo>
                  <a:lnTo>
                    <a:pt x="2585" y="1988"/>
                  </a:lnTo>
                  <a:lnTo>
                    <a:pt x="2824" y="1710"/>
                  </a:lnTo>
                  <a:lnTo>
                    <a:pt x="2983" y="1392"/>
                  </a:lnTo>
                  <a:lnTo>
                    <a:pt x="3102" y="1113"/>
                  </a:lnTo>
                  <a:lnTo>
                    <a:pt x="3221" y="636"/>
                  </a:lnTo>
                  <a:lnTo>
                    <a:pt x="3261" y="438"/>
                  </a:lnTo>
                  <a:lnTo>
                    <a:pt x="2665" y="199"/>
                  </a:lnTo>
                  <a:lnTo>
                    <a:pt x="2068" y="80"/>
                  </a:lnTo>
                  <a:lnTo>
                    <a:pt x="1591" y="0"/>
                  </a:lnTo>
                  <a:close/>
                </a:path>
              </a:pathLst>
            </a:custGeom>
            <a:solidFill>
              <a:schemeClr val="dk2"/>
            </a:solidFill>
            <a:ln>
              <a:noFill/>
            </a:ln>
          </p:spPr>
          <p:style>
            <a:lnRef idx="0"/>
            <a:fillRef idx="0"/>
            <a:effectRef idx="0"/>
            <a:fontRef idx="minor"/>
          </p:style>
        </p:sp>
        <p:sp>
          <p:nvSpPr>
            <p:cNvPr id="108" name="CustomShape 13"/>
            <p:cNvSpPr/>
            <p:nvPr/>
          </p:nvSpPr>
          <p:spPr>
            <a:xfrm rot="20568000">
              <a:off x="766440" y="4500000"/>
              <a:ext cx="64800" cy="44640"/>
            </a:xfrm>
            <a:custGeom>
              <a:avLst/>
              <a:gdLst/>
              <a:ahLst/>
              <a:rect l="l" t="t" r="r" b="b"/>
              <a:pathLst>
                <a:path w="3262" h="2267">
                  <a:moveTo>
                    <a:pt x="1154" y="0"/>
                  </a:moveTo>
                  <a:lnTo>
                    <a:pt x="1154" y="0"/>
                  </a:lnTo>
                  <a:lnTo>
                    <a:pt x="677" y="0"/>
                  </a:lnTo>
                  <a:lnTo>
                    <a:pt x="319" y="80"/>
                  </a:lnTo>
                  <a:lnTo>
                    <a:pt x="1" y="199"/>
                  </a:lnTo>
                  <a:lnTo>
                    <a:pt x="1" y="199"/>
                  </a:lnTo>
                  <a:lnTo>
                    <a:pt x="160" y="477"/>
                  </a:lnTo>
                  <a:lnTo>
                    <a:pt x="319" y="756"/>
                  </a:lnTo>
                  <a:lnTo>
                    <a:pt x="478" y="994"/>
                  </a:lnTo>
                  <a:lnTo>
                    <a:pt x="637" y="1193"/>
                  </a:lnTo>
                  <a:lnTo>
                    <a:pt x="1035" y="1551"/>
                  </a:lnTo>
                  <a:lnTo>
                    <a:pt x="1432" y="1829"/>
                  </a:lnTo>
                  <a:lnTo>
                    <a:pt x="1750" y="2028"/>
                  </a:lnTo>
                  <a:lnTo>
                    <a:pt x="2068" y="2187"/>
                  </a:lnTo>
                  <a:lnTo>
                    <a:pt x="2307" y="2266"/>
                  </a:lnTo>
                  <a:lnTo>
                    <a:pt x="2307" y="2266"/>
                  </a:lnTo>
                  <a:lnTo>
                    <a:pt x="2585" y="1988"/>
                  </a:lnTo>
                  <a:lnTo>
                    <a:pt x="2824" y="1710"/>
                  </a:lnTo>
                  <a:lnTo>
                    <a:pt x="2983" y="1392"/>
                  </a:lnTo>
                  <a:lnTo>
                    <a:pt x="3102" y="1113"/>
                  </a:lnTo>
                  <a:lnTo>
                    <a:pt x="3221" y="636"/>
                  </a:lnTo>
                  <a:lnTo>
                    <a:pt x="3261" y="438"/>
                  </a:lnTo>
                  <a:lnTo>
                    <a:pt x="3261" y="438"/>
                  </a:lnTo>
                  <a:lnTo>
                    <a:pt x="2665" y="199"/>
                  </a:lnTo>
                  <a:lnTo>
                    <a:pt x="2068" y="80"/>
                  </a:lnTo>
                  <a:lnTo>
                    <a:pt x="1591" y="0"/>
                  </a:lnTo>
                  <a:lnTo>
                    <a:pt x="1154" y="0"/>
                  </a:lnTo>
                </a:path>
              </a:pathLst>
            </a:custGeom>
            <a:solidFill>
              <a:schemeClr val="dk2"/>
            </a:solidFill>
            <a:ln>
              <a:noFill/>
            </a:ln>
          </p:spPr>
          <p:style>
            <a:lnRef idx="0"/>
            <a:fillRef idx="0"/>
            <a:effectRef idx="0"/>
            <a:fontRef idx="minor"/>
          </p:style>
        </p:sp>
        <p:sp>
          <p:nvSpPr>
            <p:cNvPr id="109" name="CustomShape 14"/>
            <p:cNvSpPr/>
            <p:nvPr/>
          </p:nvSpPr>
          <p:spPr>
            <a:xfrm rot="20568000">
              <a:off x="268560" y="4657320"/>
              <a:ext cx="68760" cy="66960"/>
            </a:xfrm>
            <a:custGeom>
              <a:avLst/>
              <a:gdLst/>
              <a:ahLst/>
              <a:rect l="l" t="t" r="r" b="b"/>
              <a:pathLst>
                <a:path w="3460" h="3380">
                  <a:moveTo>
                    <a:pt x="2585" y="0"/>
                  </a:moveTo>
                  <a:lnTo>
                    <a:pt x="2506" y="120"/>
                  </a:lnTo>
                  <a:lnTo>
                    <a:pt x="2386" y="318"/>
                  </a:lnTo>
                  <a:lnTo>
                    <a:pt x="2307" y="557"/>
                  </a:lnTo>
                  <a:lnTo>
                    <a:pt x="2227" y="875"/>
                  </a:lnTo>
                  <a:lnTo>
                    <a:pt x="2187" y="1312"/>
                  </a:lnTo>
                  <a:lnTo>
                    <a:pt x="2227" y="1789"/>
                  </a:lnTo>
                  <a:lnTo>
                    <a:pt x="2307" y="2346"/>
                  </a:lnTo>
                  <a:lnTo>
                    <a:pt x="1830" y="2068"/>
                  </a:lnTo>
                  <a:lnTo>
                    <a:pt x="1353" y="1909"/>
                  </a:lnTo>
                  <a:lnTo>
                    <a:pt x="955" y="1829"/>
                  </a:lnTo>
                  <a:lnTo>
                    <a:pt x="637" y="1789"/>
                  </a:lnTo>
                  <a:lnTo>
                    <a:pt x="359" y="1829"/>
                  </a:lnTo>
                  <a:lnTo>
                    <a:pt x="160" y="1869"/>
                  </a:lnTo>
                  <a:lnTo>
                    <a:pt x="1" y="1909"/>
                  </a:lnTo>
                  <a:lnTo>
                    <a:pt x="200" y="2306"/>
                  </a:lnTo>
                  <a:lnTo>
                    <a:pt x="478" y="2624"/>
                  </a:lnTo>
                  <a:lnTo>
                    <a:pt x="756" y="2863"/>
                  </a:lnTo>
                  <a:lnTo>
                    <a:pt x="1034" y="3062"/>
                  </a:lnTo>
                  <a:lnTo>
                    <a:pt x="1313" y="3221"/>
                  </a:lnTo>
                  <a:lnTo>
                    <a:pt x="1591" y="3300"/>
                  </a:lnTo>
                  <a:lnTo>
                    <a:pt x="1830" y="3340"/>
                  </a:lnTo>
                  <a:lnTo>
                    <a:pt x="2068" y="3380"/>
                  </a:lnTo>
                  <a:lnTo>
                    <a:pt x="2108" y="3261"/>
                  </a:lnTo>
                  <a:lnTo>
                    <a:pt x="2148" y="3141"/>
                  </a:lnTo>
                  <a:lnTo>
                    <a:pt x="2267" y="3022"/>
                  </a:lnTo>
                  <a:lnTo>
                    <a:pt x="2347" y="2903"/>
                  </a:lnTo>
                  <a:lnTo>
                    <a:pt x="2784" y="2585"/>
                  </a:lnTo>
                  <a:lnTo>
                    <a:pt x="3022" y="2465"/>
                  </a:lnTo>
                  <a:lnTo>
                    <a:pt x="3261" y="2426"/>
                  </a:lnTo>
                  <a:lnTo>
                    <a:pt x="3380" y="2465"/>
                  </a:lnTo>
                  <a:lnTo>
                    <a:pt x="3420" y="2227"/>
                  </a:lnTo>
                  <a:lnTo>
                    <a:pt x="3460" y="1988"/>
                  </a:lnTo>
                  <a:lnTo>
                    <a:pt x="3420" y="1670"/>
                  </a:lnTo>
                  <a:lnTo>
                    <a:pt x="3380" y="1352"/>
                  </a:lnTo>
                  <a:lnTo>
                    <a:pt x="3301" y="1034"/>
                  </a:lnTo>
                  <a:lnTo>
                    <a:pt x="3142" y="676"/>
                  </a:lnTo>
                  <a:lnTo>
                    <a:pt x="2903" y="318"/>
                  </a:lnTo>
                  <a:lnTo>
                    <a:pt x="2585" y="0"/>
                  </a:lnTo>
                  <a:close/>
                </a:path>
              </a:pathLst>
            </a:custGeom>
            <a:solidFill>
              <a:schemeClr val="dk2"/>
            </a:solidFill>
            <a:ln>
              <a:noFill/>
            </a:ln>
          </p:spPr>
          <p:style>
            <a:lnRef idx="0"/>
            <a:fillRef idx="0"/>
            <a:effectRef idx="0"/>
            <a:fontRef idx="minor"/>
          </p:style>
        </p:sp>
        <p:sp>
          <p:nvSpPr>
            <p:cNvPr id="110" name="CustomShape 15"/>
            <p:cNvSpPr/>
            <p:nvPr/>
          </p:nvSpPr>
          <p:spPr>
            <a:xfrm rot="20568000">
              <a:off x="268560" y="4657320"/>
              <a:ext cx="68760" cy="66960"/>
            </a:xfrm>
            <a:custGeom>
              <a:avLst/>
              <a:gdLst/>
              <a:ahLst/>
              <a:rect l="l" t="t" r="r" b="b"/>
              <a:pathLst>
                <a:path w="3460" h="3380">
                  <a:moveTo>
                    <a:pt x="2585" y="0"/>
                  </a:moveTo>
                  <a:lnTo>
                    <a:pt x="2585" y="0"/>
                  </a:lnTo>
                  <a:lnTo>
                    <a:pt x="2506" y="120"/>
                  </a:lnTo>
                  <a:lnTo>
                    <a:pt x="2386" y="318"/>
                  </a:lnTo>
                  <a:lnTo>
                    <a:pt x="2307" y="557"/>
                  </a:lnTo>
                  <a:lnTo>
                    <a:pt x="2227" y="875"/>
                  </a:lnTo>
                  <a:lnTo>
                    <a:pt x="2187" y="1312"/>
                  </a:lnTo>
                  <a:lnTo>
                    <a:pt x="2227" y="1789"/>
                  </a:lnTo>
                  <a:lnTo>
                    <a:pt x="2307" y="2346"/>
                  </a:lnTo>
                  <a:lnTo>
                    <a:pt x="2307" y="2346"/>
                  </a:lnTo>
                  <a:lnTo>
                    <a:pt x="1830" y="2068"/>
                  </a:lnTo>
                  <a:lnTo>
                    <a:pt x="1353" y="1909"/>
                  </a:lnTo>
                  <a:lnTo>
                    <a:pt x="955" y="1829"/>
                  </a:lnTo>
                  <a:lnTo>
                    <a:pt x="637" y="1789"/>
                  </a:lnTo>
                  <a:lnTo>
                    <a:pt x="637" y="1789"/>
                  </a:lnTo>
                  <a:lnTo>
                    <a:pt x="359" y="1829"/>
                  </a:lnTo>
                  <a:lnTo>
                    <a:pt x="160" y="1869"/>
                  </a:lnTo>
                  <a:lnTo>
                    <a:pt x="1" y="1909"/>
                  </a:lnTo>
                  <a:lnTo>
                    <a:pt x="1" y="1909"/>
                  </a:lnTo>
                  <a:lnTo>
                    <a:pt x="200" y="2306"/>
                  </a:lnTo>
                  <a:lnTo>
                    <a:pt x="478" y="2624"/>
                  </a:lnTo>
                  <a:lnTo>
                    <a:pt x="756" y="2863"/>
                  </a:lnTo>
                  <a:lnTo>
                    <a:pt x="1034" y="3062"/>
                  </a:lnTo>
                  <a:lnTo>
                    <a:pt x="1313" y="3221"/>
                  </a:lnTo>
                  <a:lnTo>
                    <a:pt x="1591" y="3300"/>
                  </a:lnTo>
                  <a:lnTo>
                    <a:pt x="1830" y="3340"/>
                  </a:lnTo>
                  <a:lnTo>
                    <a:pt x="2068" y="3380"/>
                  </a:lnTo>
                  <a:lnTo>
                    <a:pt x="2068" y="3380"/>
                  </a:lnTo>
                  <a:lnTo>
                    <a:pt x="2108" y="3261"/>
                  </a:lnTo>
                  <a:lnTo>
                    <a:pt x="2148" y="3141"/>
                  </a:lnTo>
                  <a:lnTo>
                    <a:pt x="2267" y="3022"/>
                  </a:lnTo>
                  <a:lnTo>
                    <a:pt x="2347" y="2903"/>
                  </a:lnTo>
                  <a:lnTo>
                    <a:pt x="2784" y="2585"/>
                  </a:lnTo>
                  <a:lnTo>
                    <a:pt x="2784" y="2585"/>
                  </a:lnTo>
                  <a:lnTo>
                    <a:pt x="3022" y="2465"/>
                  </a:lnTo>
                  <a:lnTo>
                    <a:pt x="3261" y="2426"/>
                  </a:lnTo>
                  <a:lnTo>
                    <a:pt x="3261" y="2426"/>
                  </a:lnTo>
                  <a:lnTo>
                    <a:pt x="3380" y="2465"/>
                  </a:lnTo>
                  <a:lnTo>
                    <a:pt x="3380" y="2465"/>
                  </a:lnTo>
                  <a:lnTo>
                    <a:pt x="3420" y="2227"/>
                  </a:lnTo>
                  <a:lnTo>
                    <a:pt x="3460" y="1988"/>
                  </a:lnTo>
                  <a:lnTo>
                    <a:pt x="3420" y="1670"/>
                  </a:lnTo>
                  <a:lnTo>
                    <a:pt x="3380" y="1352"/>
                  </a:lnTo>
                  <a:lnTo>
                    <a:pt x="3301" y="1034"/>
                  </a:lnTo>
                  <a:lnTo>
                    <a:pt x="3142" y="676"/>
                  </a:lnTo>
                  <a:lnTo>
                    <a:pt x="2903" y="318"/>
                  </a:lnTo>
                  <a:lnTo>
                    <a:pt x="2585" y="0"/>
                  </a:lnTo>
                </a:path>
              </a:pathLst>
            </a:custGeom>
            <a:solidFill>
              <a:schemeClr val="dk2"/>
            </a:solidFill>
            <a:ln>
              <a:noFill/>
            </a:ln>
          </p:spPr>
          <p:style>
            <a:lnRef idx="0"/>
            <a:fillRef idx="0"/>
            <a:effectRef idx="0"/>
            <a:fontRef idx="minor"/>
          </p:style>
        </p:sp>
        <p:sp>
          <p:nvSpPr>
            <p:cNvPr id="111" name="CustomShape 16"/>
            <p:cNvSpPr/>
            <p:nvPr/>
          </p:nvSpPr>
          <p:spPr>
            <a:xfrm rot="20568000">
              <a:off x="328680" y="4686480"/>
              <a:ext cx="95040" cy="109440"/>
            </a:xfrm>
            <a:custGeom>
              <a:avLst/>
              <a:gdLst/>
              <a:ahLst/>
              <a:rect l="l" t="t" r="r" b="b"/>
              <a:pathLst>
                <a:path w="4772" h="5488">
                  <a:moveTo>
                    <a:pt x="1789" y="2028"/>
                  </a:moveTo>
                  <a:lnTo>
                    <a:pt x="2187" y="2068"/>
                  </a:lnTo>
                  <a:lnTo>
                    <a:pt x="2465" y="2148"/>
                  </a:lnTo>
                  <a:lnTo>
                    <a:pt x="2744" y="2227"/>
                  </a:lnTo>
                  <a:lnTo>
                    <a:pt x="2704" y="2307"/>
                  </a:lnTo>
                  <a:lnTo>
                    <a:pt x="2664" y="2545"/>
                  </a:lnTo>
                  <a:lnTo>
                    <a:pt x="2505" y="2823"/>
                  </a:lnTo>
                  <a:lnTo>
                    <a:pt x="2426" y="2943"/>
                  </a:lnTo>
                  <a:lnTo>
                    <a:pt x="2306" y="3062"/>
                  </a:lnTo>
                  <a:lnTo>
                    <a:pt x="2187" y="3022"/>
                  </a:lnTo>
                  <a:lnTo>
                    <a:pt x="1909" y="2863"/>
                  </a:lnTo>
                  <a:lnTo>
                    <a:pt x="1710" y="2744"/>
                  </a:lnTo>
                  <a:lnTo>
                    <a:pt x="1551" y="2585"/>
                  </a:lnTo>
                  <a:lnTo>
                    <a:pt x="1392" y="2386"/>
                  </a:lnTo>
                  <a:lnTo>
                    <a:pt x="1273" y="2148"/>
                  </a:lnTo>
                  <a:lnTo>
                    <a:pt x="1392" y="2108"/>
                  </a:lnTo>
                  <a:lnTo>
                    <a:pt x="1551" y="2068"/>
                  </a:lnTo>
                  <a:lnTo>
                    <a:pt x="1789" y="2028"/>
                  </a:lnTo>
                  <a:close/>
                  <a:moveTo>
                    <a:pt x="3698" y="3340"/>
                  </a:moveTo>
                  <a:lnTo>
                    <a:pt x="3817" y="3380"/>
                  </a:lnTo>
                  <a:lnTo>
                    <a:pt x="3897" y="3460"/>
                  </a:lnTo>
                  <a:lnTo>
                    <a:pt x="3936" y="3539"/>
                  </a:lnTo>
                  <a:lnTo>
                    <a:pt x="3936" y="3619"/>
                  </a:lnTo>
                  <a:lnTo>
                    <a:pt x="3897" y="3698"/>
                  </a:lnTo>
                  <a:lnTo>
                    <a:pt x="3857" y="3778"/>
                  </a:lnTo>
                  <a:lnTo>
                    <a:pt x="3777" y="3817"/>
                  </a:lnTo>
                  <a:lnTo>
                    <a:pt x="3618" y="3817"/>
                  </a:lnTo>
                  <a:lnTo>
                    <a:pt x="3499" y="3738"/>
                  </a:lnTo>
                  <a:lnTo>
                    <a:pt x="3459" y="3658"/>
                  </a:lnTo>
                  <a:lnTo>
                    <a:pt x="3459" y="3579"/>
                  </a:lnTo>
                  <a:lnTo>
                    <a:pt x="3499" y="3460"/>
                  </a:lnTo>
                  <a:lnTo>
                    <a:pt x="3579" y="3420"/>
                  </a:lnTo>
                  <a:lnTo>
                    <a:pt x="3618" y="3380"/>
                  </a:lnTo>
                  <a:lnTo>
                    <a:pt x="3698" y="3340"/>
                  </a:lnTo>
                  <a:close/>
                  <a:moveTo>
                    <a:pt x="1193" y="1"/>
                  </a:moveTo>
                  <a:lnTo>
                    <a:pt x="954" y="40"/>
                  </a:lnTo>
                  <a:lnTo>
                    <a:pt x="716" y="160"/>
                  </a:lnTo>
                  <a:lnTo>
                    <a:pt x="279" y="478"/>
                  </a:lnTo>
                  <a:lnTo>
                    <a:pt x="199" y="597"/>
                  </a:lnTo>
                  <a:lnTo>
                    <a:pt x="80" y="716"/>
                  </a:lnTo>
                  <a:lnTo>
                    <a:pt x="40" y="836"/>
                  </a:lnTo>
                  <a:lnTo>
                    <a:pt x="0" y="955"/>
                  </a:lnTo>
                  <a:lnTo>
                    <a:pt x="0" y="1114"/>
                  </a:lnTo>
                  <a:lnTo>
                    <a:pt x="0" y="1233"/>
                  </a:lnTo>
                  <a:lnTo>
                    <a:pt x="159" y="1710"/>
                  </a:lnTo>
                  <a:lnTo>
                    <a:pt x="398" y="2267"/>
                  </a:lnTo>
                  <a:lnTo>
                    <a:pt x="716" y="2903"/>
                  </a:lnTo>
                  <a:lnTo>
                    <a:pt x="1153" y="3539"/>
                  </a:lnTo>
                  <a:lnTo>
                    <a:pt x="1392" y="3857"/>
                  </a:lnTo>
                  <a:lnTo>
                    <a:pt x="1630" y="4136"/>
                  </a:lnTo>
                  <a:lnTo>
                    <a:pt x="1948" y="4454"/>
                  </a:lnTo>
                  <a:lnTo>
                    <a:pt x="2266" y="4692"/>
                  </a:lnTo>
                  <a:lnTo>
                    <a:pt x="2624" y="4931"/>
                  </a:lnTo>
                  <a:lnTo>
                    <a:pt x="2982" y="5169"/>
                  </a:lnTo>
                  <a:lnTo>
                    <a:pt x="3420" y="5328"/>
                  </a:lnTo>
                  <a:lnTo>
                    <a:pt x="3857" y="5448"/>
                  </a:lnTo>
                  <a:lnTo>
                    <a:pt x="4016" y="5487"/>
                  </a:lnTo>
                  <a:lnTo>
                    <a:pt x="4175" y="5448"/>
                  </a:lnTo>
                  <a:lnTo>
                    <a:pt x="4294" y="5408"/>
                  </a:lnTo>
                  <a:lnTo>
                    <a:pt x="4453" y="5328"/>
                  </a:lnTo>
                  <a:lnTo>
                    <a:pt x="4573" y="5249"/>
                  </a:lnTo>
                  <a:lnTo>
                    <a:pt x="4652" y="5129"/>
                  </a:lnTo>
                  <a:lnTo>
                    <a:pt x="4732" y="5010"/>
                  </a:lnTo>
                  <a:lnTo>
                    <a:pt x="4771" y="4851"/>
                  </a:lnTo>
                  <a:lnTo>
                    <a:pt x="4771" y="4692"/>
                  </a:lnTo>
                  <a:lnTo>
                    <a:pt x="4732" y="4175"/>
                  </a:lnTo>
                  <a:lnTo>
                    <a:pt x="4612" y="3698"/>
                  </a:lnTo>
                  <a:lnTo>
                    <a:pt x="4493" y="3261"/>
                  </a:lnTo>
                  <a:lnTo>
                    <a:pt x="4294" y="2863"/>
                  </a:lnTo>
                  <a:lnTo>
                    <a:pt x="4095" y="2466"/>
                  </a:lnTo>
                  <a:lnTo>
                    <a:pt x="3897" y="2108"/>
                  </a:lnTo>
                  <a:lnTo>
                    <a:pt x="3658" y="1790"/>
                  </a:lnTo>
                  <a:lnTo>
                    <a:pt x="3380" y="1511"/>
                  </a:lnTo>
                  <a:lnTo>
                    <a:pt x="2863" y="995"/>
                  </a:lnTo>
                  <a:lnTo>
                    <a:pt x="2346" y="597"/>
                  </a:lnTo>
                  <a:lnTo>
                    <a:pt x="1869" y="279"/>
                  </a:lnTo>
                  <a:lnTo>
                    <a:pt x="1471" y="80"/>
                  </a:lnTo>
                  <a:lnTo>
                    <a:pt x="1312" y="40"/>
                  </a:lnTo>
                  <a:lnTo>
                    <a:pt x="1193" y="1"/>
                  </a:lnTo>
                  <a:close/>
                </a:path>
              </a:pathLst>
            </a:custGeom>
            <a:solidFill>
              <a:schemeClr val="dk2"/>
            </a:solidFill>
            <a:ln>
              <a:noFill/>
            </a:ln>
          </p:spPr>
          <p:style>
            <a:lnRef idx="0"/>
            <a:fillRef idx="0"/>
            <a:effectRef idx="0"/>
            <a:fontRef idx="minor"/>
          </p:style>
        </p:sp>
        <p:sp>
          <p:nvSpPr>
            <p:cNvPr id="112" name="CustomShape 17"/>
            <p:cNvSpPr/>
            <p:nvPr/>
          </p:nvSpPr>
          <p:spPr>
            <a:xfrm rot="20568000">
              <a:off x="402120" y="4744800"/>
              <a:ext cx="8640" cy="8640"/>
            </a:xfrm>
            <a:custGeom>
              <a:avLst/>
              <a:gdLst/>
              <a:ahLst/>
              <a:rect l="l" t="t" r="r" b="b"/>
              <a:pathLst>
                <a:path w="478" h="478">
                  <a:moveTo>
                    <a:pt x="239" y="477"/>
                  </a:moveTo>
                  <a:lnTo>
                    <a:pt x="239" y="477"/>
                  </a:lnTo>
                  <a:lnTo>
                    <a:pt x="159" y="477"/>
                  </a:lnTo>
                  <a:lnTo>
                    <a:pt x="40" y="398"/>
                  </a:lnTo>
                  <a:lnTo>
                    <a:pt x="40" y="398"/>
                  </a:lnTo>
                  <a:lnTo>
                    <a:pt x="0" y="318"/>
                  </a:lnTo>
                  <a:lnTo>
                    <a:pt x="0" y="239"/>
                  </a:lnTo>
                  <a:lnTo>
                    <a:pt x="40" y="120"/>
                  </a:lnTo>
                  <a:lnTo>
                    <a:pt x="120" y="80"/>
                  </a:lnTo>
                  <a:lnTo>
                    <a:pt x="120" y="80"/>
                  </a:lnTo>
                  <a:lnTo>
                    <a:pt x="159" y="40"/>
                  </a:lnTo>
                  <a:lnTo>
                    <a:pt x="239" y="0"/>
                  </a:lnTo>
                  <a:lnTo>
                    <a:pt x="239" y="0"/>
                  </a:lnTo>
                  <a:lnTo>
                    <a:pt x="358" y="40"/>
                  </a:lnTo>
                  <a:lnTo>
                    <a:pt x="438" y="120"/>
                  </a:lnTo>
                  <a:lnTo>
                    <a:pt x="438" y="120"/>
                  </a:lnTo>
                  <a:lnTo>
                    <a:pt x="477" y="199"/>
                  </a:lnTo>
                  <a:lnTo>
                    <a:pt x="477" y="279"/>
                  </a:lnTo>
                  <a:lnTo>
                    <a:pt x="438" y="358"/>
                  </a:lnTo>
                  <a:lnTo>
                    <a:pt x="398" y="438"/>
                  </a:lnTo>
                  <a:lnTo>
                    <a:pt x="398" y="438"/>
                  </a:lnTo>
                  <a:lnTo>
                    <a:pt x="318" y="477"/>
                  </a:lnTo>
                  <a:lnTo>
                    <a:pt x="239" y="477"/>
                  </a:lnTo>
                </a:path>
              </a:pathLst>
            </a:custGeom>
            <a:solidFill>
              <a:schemeClr val="dk2"/>
            </a:solidFill>
            <a:ln>
              <a:noFill/>
            </a:ln>
          </p:spPr>
          <p:style>
            <a:lnRef idx="0"/>
            <a:fillRef idx="0"/>
            <a:effectRef idx="0"/>
            <a:fontRef idx="minor"/>
          </p:style>
        </p:sp>
        <p:sp>
          <p:nvSpPr>
            <p:cNvPr id="113" name="CustomShape 18"/>
            <p:cNvSpPr/>
            <p:nvPr/>
          </p:nvSpPr>
          <p:spPr>
            <a:xfrm rot="20568000">
              <a:off x="352800" y="4729680"/>
              <a:ext cx="28440" cy="19800"/>
            </a:xfrm>
            <a:custGeom>
              <a:avLst/>
              <a:gdLst/>
              <a:ahLst/>
              <a:rect l="l" t="t" r="r" b="b"/>
              <a:pathLst>
                <a:path w="1472" h="1035">
                  <a:moveTo>
                    <a:pt x="1034" y="1034"/>
                  </a:moveTo>
                  <a:lnTo>
                    <a:pt x="1034" y="1034"/>
                  </a:lnTo>
                  <a:lnTo>
                    <a:pt x="915" y="994"/>
                  </a:lnTo>
                  <a:lnTo>
                    <a:pt x="637" y="835"/>
                  </a:lnTo>
                  <a:lnTo>
                    <a:pt x="438" y="716"/>
                  </a:lnTo>
                  <a:lnTo>
                    <a:pt x="279" y="557"/>
                  </a:lnTo>
                  <a:lnTo>
                    <a:pt x="120" y="358"/>
                  </a:lnTo>
                  <a:lnTo>
                    <a:pt x="1" y="120"/>
                  </a:lnTo>
                  <a:lnTo>
                    <a:pt x="1" y="120"/>
                  </a:lnTo>
                  <a:lnTo>
                    <a:pt x="120" y="80"/>
                  </a:lnTo>
                  <a:lnTo>
                    <a:pt x="279" y="40"/>
                  </a:lnTo>
                  <a:lnTo>
                    <a:pt x="517" y="0"/>
                  </a:lnTo>
                  <a:lnTo>
                    <a:pt x="517" y="0"/>
                  </a:lnTo>
                  <a:lnTo>
                    <a:pt x="915" y="40"/>
                  </a:lnTo>
                  <a:lnTo>
                    <a:pt x="1193" y="120"/>
                  </a:lnTo>
                  <a:lnTo>
                    <a:pt x="1472" y="199"/>
                  </a:lnTo>
                  <a:lnTo>
                    <a:pt x="1472" y="199"/>
                  </a:lnTo>
                  <a:lnTo>
                    <a:pt x="1432" y="279"/>
                  </a:lnTo>
                  <a:lnTo>
                    <a:pt x="1392" y="517"/>
                  </a:lnTo>
                  <a:lnTo>
                    <a:pt x="1233" y="795"/>
                  </a:lnTo>
                  <a:lnTo>
                    <a:pt x="1154" y="915"/>
                  </a:lnTo>
                  <a:lnTo>
                    <a:pt x="1034" y="1034"/>
                  </a:lnTo>
                </a:path>
              </a:pathLst>
            </a:custGeom>
            <a:solidFill>
              <a:schemeClr val="dk2"/>
            </a:solidFill>
            <a:ln>
              <a:noFill/>
            </a:ln>
          </p:spPr>
          <p:style>
            <a:lnRef idx="0"/>
            <a:fillRef idx="0"/>
            <a:effectRef idx="0"/>
            <a:fontRef idx="minor"/>
          </p:style>
        </p:sp>
        <p:sp>
          <p:nvSpPr>
            <p:cNvPr id="114" name="CustomShape 19"/>
            <p:cNvSpPr/>
            <p:nvPr/>
          </p:nvSpPr>
          <p:spPr>
            <a:xfrm rot="20568000">
              <a:off x="328680" y="4686480"/>
              <a:ext cx="95040" cy="109440"/>
            </a:xfrm>
            <a:custGeom>
              <a:avLst/>
              <a:gdLst/>
              <a:ahLst/>
              <a:rect l="l" t="t" r="r" b="b"/>
              <a:pathLst>
                <a:path w="4772" h="5488">
                  <a:moveTo>
                    <a:pt x="1193" y="1"/>
                  </a:moveTo>
                  <a:lnTo>
                    <a:pt x="1193" y="1"/>
                  </a:lnTo>
                  <a:lnTo>
                    <a:pt x="954" y="40"/>
                  </a:lnTo>
                  <a:lnTo>
                    <a:pt x="716" y="160"/>
                  </a:lnTo>
                  <a:lnTo>
                    <a:pt x="279" y="478"/>
                  </a:lnTo>
                  <a:lnTo>
                    <a:pt x="279" y="478"/>
                  </a:lnTo>
                  <a:lnTo>
                    <a:pt x="199" y="597"/>
                  </a:lnTo>
                  <a:lnTo>
                    <a:pt x="80" y="716"/>
                  </a:lnTo>
                  <a:lnTo>
                    <a:pt x="40" y="836"/>
                  </a:lnTo>
                  <a:lnTo>
                    <a:pt x="0" y="955"/>
                  </a:lnTo>
                  <a:lnTo>
                    <a:pt x="0" y="955"/>
                  </a:lnTo>
                  <a:lnTo>
                    <a:pt x="0" y="1114"/>
                  </a:lnTo>
                  <a:lnTo>
                    <a:pt x="0" y="1233"/>
                  </a:lnTo>
                  <a:lnTo>
                    <a:pt x="0" y="1233"/>
                  </a:lnTo>
                  <a:lnTo>
                    <a:pt x="159" y="1710"/>
                  </a:lnTo>
                  <a:lnTo>
                    <a:pt x="398" y="2267"/>
                  </a:lnTo>
                  <a:lnTo>
                    <a:pt x="716" y="2903"/>
                  </a:lnTo>
                  <a:lnTo>
                    <a:pt x="1153" y="3539"/>
                  </a:lnTo>
                  <a:lnTo>
                    <a:pt x="1392" y="3857"/>
                  </a:lnTo>
                  <a:lnTo>
                    <a:pt x="1630" y="4136"/>
                  </a:lnTo>
                  <a:lnTo>
                    <a:pt x="1948" y="4454"/>
                  </a:lnTo>
                  <a:lnTo>
                    <a:pt x="2266" y="4692"/>
                  </a:lnTo>
                  <a:lnTo>
                    <a:pt x="2624" y="4931"/>
                  </a:lnTo>
                  <a:lnTo>
                    <a:pt x="2982" y="5169"/>
                  </a:lnTo>
                  <a:lnTo>
                    <a:pt x="3420" y="5328"/>
                  </a:lnTo>
                  <a:lnTo>
                    <a:pt x="3857" y="5448"/>
                  </a:lnTo>
                  <a:lnTo>
                    <a:pt x="3857" y="5448"/>
                  </a:lnTo>
                  <a:lnTo>
                    <a:pt x="4016" y="5487"/>
                  </a:lnTo>
                  <a:lnTo>
                    <a:pt x="4016" y="5487"/>
                  </a:lnTo>
                  <a:lnTo>
                    <a:pt x="4175" y="5448"/>
                  </a:lnTo>
                  <a:lnTo>
                    <a:pt x="4294" y="5408"/>
                  </a:lnTo>
                  <a:lnTo>
                    <a:pt x="4453" y="5328"/>
                  </a:lnTo>
                  <a:lnTo>
                    <a:pt x="4573" y="5249"/>
                  </a:lnTo>
                  <a:lnTo>
                    <a:pt x="4652" y="5129"/>
                  </a:lnTo>
                  <a:lnTo>
                    <a:pt x="4732" y="5010"/>
                  </a:lnTo>
                  <a:lnTo>
                    <a:pt x="4771" y="4851"/>
                  </a:lnTo>
                  <a:lnTo>
                    <a:pt x="4771" y="4692"/>
                  </a:lnTo>
                  <a:lnTo>
                    <a:pt x="4771" y="4692"/>
                  </a:lnTo>
                  <a:lnTo>
                    <a:pt x="4732" y="4175"/>
                  </a:lnTo>
                  <a:lnTo>
                    <a:pt x="4612" y="3698"/>
                  </a:lnTo>
                  <a:lnTo>
                    <a:pt x="4493" y="3261"/>
                  </a:lnTo>
                  <a:lnTo>
                    <a:pt x="4294" y="2863"/>
                  </a:lnTo>
                  <a:lnTo>
                    <a:pt x="4095" y="2466"/>
                  </a:lnTo>
                  <a:lnTo>
                    <a:pt x="3897" y="2108"/>
                  </a:lnTo>
                  <a:lnTo>
                    <a:pt x="3658" y="1790"/>
                  </a:lnTo>
                  <a:lnTo>
                    <a:pt x="3380" y="1511"/>
                  </a:lnTo>
                  <a:lnTo>
                    <a:pt x="2863" y="995"/>
                  </a:lnTo>
                  <a:lnTo>
                    <a:pt x="2346" y="597"/>
                  </a:lnTo>
                  <a:lnTo>
                    <a:pt x="1869" y="279"/>
                  </a:lnTo>
                  <a:lnTo>
                    <a:pt x="1471" y="80"/>
                  </a:lnTo>
                  <a:lnTo>
                    <a:pt x="1471" y="80"/>
                  </a:lnTo>
                  <a:lnTo>
                    <a:pt x="1312" y="40"/>
                  </a:lnTo>
                  <a:lnTo>
                    <a:pt x="1312" y="40"/>
                  </a:lnTo>
                  <a:lnTo>
                    <a:pt x="1193" y="1"/>
                  </a:lnTo>
                </a:path>
              </a:pathLst>
            </a:custGeom>
            <a:solidFill>
              <a:schemeClr val="dk2"/>
            </a:solidFill>
            <a:ln>
              <a:noFill/>
            </a:ln>
          </p:spPr>
          <p:style>
            <a:lnRef idx="0"/>
            <a:fillRef idx="0"/>
            <a:effectRef idx="0"/>
            <a:fontRef idx="minor"/>
          </p:style>
        </p:sp>
        <p:sp>
          <p:nvSpPr>
            <p:cNvPr id="115" name="CustomShape 20"/>
            <p:cNvSpPr/>
            <p:nvPr/>
          </p:nvSpPr>
          <p:spPr>
            <a:xfrm rot="20568000">
              <a:off x="402120" y="4744800"/>
              <a:ext cx="8640" cy="8640"/>
            </a:xfrm>
            <a:custGeom>
              <a:avLst/>
              <a:gdLst/>
              <a:ahLst/>
              <a:rect l="l" t="t" r="r" b="b"/>
              <a:pathLst>
                <a:path w="478" h="478">
                  <a:moveTo>
                    <a:pt x="239" y="0"/>
                  </a:moveTo>
                  <a:lnTo>
                    <a:pt x="159" y="40"/>
                  </a:lnTo>
                  <a:lnTo>
                    <a:pt x="120" y="80"/>
                  </a:lnTo>
                  <a:lnTo>
                    <a:pt x="40" y="120"/>
                  </a:lnTo>
                  <a:lnTo>
                    <a:pt x="0" y="239"/>
                  </a:lnTo>
                  <a:lnTo>
                    <a:pt x="0" y="318"/>
                  </a:lnTo>
                  <a:lnTo>
                    <a:pt x="40" y="398"/>
                  </a:lnTo>
                  <a:lnTo>
                    <a:pt x="159" y="477"/>
                  </a:lnTo>
                  <a:lnTo>
                    <a:pt x="318" y="477"/>
                  </a:lnTo>
                  <a:lnTo>
                    <a:pt x="398" y="438"/>
                  </a:lnTo>
                  <a:lnTo>
                    <a:pt x="438" y="358"/>
                  </a:lnTo>
                  <a:lnTo>
                    <a:pt x="477" y="279"/>
                  </a:lnTo>
                  <a:lnTo>
                    <a:pt x="477" y="199"/>
                  </a:lnTo>
                  <a:lnTo>
                    <a:pt x="438" y="120"/>
                  </a:lnTo>
                  <a:lnTo>
                    <a:pt x="358" y="40"/>
                  </a:lnTo>
                  <a:lnTo>
                    <a:pt x="239" y="0"/>
                  </a:lnTo>
                  <a:close/>
                </a:path>
              </a:pathLst>
            </a:custGeom>
            <a:solidFill>
              <a:schemeClr val="dk2"/>
            </a:solidFill>
            <a:ln>
              <a:noFill/>
            </a:ln>
          </p:spPr>
          <p:style>
            <a:lnRef idx="0"/>
            <a:fillRef idx="0"/>
            <a:effectRef idx="0"/>
            <a:fontRef idx="minor"/>
          </p:style>
        </p:sp>
        <p:sp>
          <p:nvSpPr>
            <p:cNvPr id="116" name="CustomShape 21"/>
            <p:cNvSpPr/>
            <p:nvPr/>
          </p:nvSpPr>
          <p:spPr>
            <a:xfrm rot="20568000">
              <a:off x="402120" y="4744800"/>
              <a:ext cx="8640" cy="8640"/>
            </a:xfrm>
            <a:custGeom>
              <a:avLst/>
              <a:gdLst/>
              <a:ahLst/>
              <a:rect l="l" t="t" r="r" b="b"/>
              <a:pathLst>
                <a:path w="478" h="478">
                  <a:moveTo>
                    <a:pt x="239" y="0"/>
                  </a:moveTo>
                  <a:lnTo>
                    <a:pt x="239" y="0"/>
                  </a:lnTo>
                  <a:lnTo>
                    <a:pt x="159" y="40"/>
                  </a:lnTo>
                  <a:lnTo>
                    <a:pt x="120" y="80"/>
                  </a:lnTo>
                  <a:lnTo>
                    <a:pt x="120" y="80"/>
                  </a:lnTo>
                  <a:lnTo>
                    <a:pt x="40" y="120"/>
                  </a:lnTo>
                  <a:lnTo>
                    <a:pt x="0" y="239"/>
                  </a:lnTo>
                  <a:lnTo>
                    <a:pt x="0" y="318"/>
                  </a:lnTo>
                  <a:lnTo>
                    <a:pt x="40" y="398"/>
                  </a:lnTo>
                  <a:lnTo>
                    <a:pt x="40" y="398"/>
                  </a:lnTo>
                  <a:lnTo>
                    <a:pt x="159" y="477"/>
                  </a:lnTo>
                  <a:lnTo>
                    <a:pt x="239" y="477"/>
                  </a:lnTo>
                  <a:lnTo>
                    <a:pt x="239" y="477"/>
                  </a:lnTo>
                  <a:lnTo>
                    <a:pt x="318" y="477"/>
                  </a:lnTo>
                  <a:lnTo>
                    <a:pt x="398" y="438"/>
                  </a:lnTo>
                  <a:lnTo>
                    <a:pt x="398" y="438"/>
                  </a:lnTo>
                  <a:lnTo>
                    <a:pt x="438" y="358"/>
                  </a:lnTo>
                  <a:lnTo>
                    <a:pt x="477" y="279"/>
                  </a:lnTo>
                  <a:lnTo>
                    <a:pt x="477" y="199"/>
                  </a:lnTo>
                  <a:lnTo>
                    <a:pt x="438" y="120"/>
                  </a:lnTo>
                  <a:lnTo>
                    <a:pt x="438" y="120"/>
                  </a:lnTo>
                  <a:lnTo>
                    <a:pt x="358" y="40"/>
                  </a:lnTo>
                  <a:lnTo>
                    <a:pt x="239" y="0"/>
                  </a:lnTo>
                </a:path>
              </a:pathLst>
            </a:custGeom>
            <a:solidFill>
              <a:schemeClr val="dk2"/>
            </a:solidFill>
            <a:ln>
              <a:noFill/>
            </a:ln>
          </p:spPr>
          <p:style>
            <a:lnRef idx="0"/>
            <a:fillRef idx="0"/>
            <a:effectRef idx="0"/>
            <a:fontRef idx="minor"/>
          </p:style>
        </p:sp>
        <p:sp>
          <p:nvSpPr>
            <p:cNvPr id="117" name="CustomShape 22"/>
            <p:cNvSpPr/>
            <p:nvPr/>
          </p:nvSpPr>
          <p:spPr>
            <a:xfrm rot="20568000">
              <a:off x="352800" y="4729680"/>
              <a:ext cx="28440" cy="19800"/>
            </a:xfrm>
            <a:custGeom>
              <a:avLst/>
              <a:gdLst/>
              <a:ahLst/>
              <a:rect l="l" t="t" r="r" b="b"/>
              <a:pathLst>
                <a:path w="1472" h="1035">
                  <a:moveTo>
                    <a:pt x="517" y="0"/>
                  </a:moveTo>
                  <a:lnTo>
                    <a:pt x="279" y="40"/>
                  </a:lnTo>
                  <a:lnTo>
                    <a:pt x="120" y="80"/>
                  </a:lnTo>
                  <a:lnTo>
                    <a:pt x="1" y="120"/>
                  </a:lnTo>
                  <a:lnTo>
                    <a:pt x="120" y="358"/>
                  </a:lnTo>
                  <a:lnTo>
                    <a:pt x="279" y="557"/>
                  </a:lnTo>
                  <a:lnTo>
                    <a:pt x="438" y="716"/>
                  </a:lnTo>
                  <a:lnTo>
                    <a:pt x="637" y="835"/>
                  </a:lnTo>
                  <a:lnTo>
                    <a:pt x="915" y="994"/>
                  </a:lnTo>
                  <a:lnTo>
                    <a:pt x="1034" y="1034"/>
                  </a:lnTo>
                  <a:lnTo>
                    <a:pt x="1154" y="915"/>
                  </a:lnTo>
                  <a:lnTo>
                    <a:pt x="1233" y="795"/>
                  </a:lnTo>
                  <a:lnTo>
                    <a:pt x="1392" y="517"/>
                  </a:lnTo>
                  <a:lnTo>
                    <a:pt x="1432" y="279"/>
                  </a:lnTo>
                  <a:lnTo>
                    <a:pt x="1472" y="199"/>
                  </a:lnTo>
                  <a:lnTo>
                    <a:pt x="1193" y="120"/>
                  </a:lnTo>
                  <a:lnTo>
                    <a:pt x="915" y="40"/>
                  </a:lnTo>
                  <a:lnTo>
                    <a:pt x="517" y="0"/>
                  </a:lnTo>
                  <a:close/>
                </a:path>
              </a:pathLst>
            </a:custGeom>
            <a:solidFill>
              <a:schemeClr val="dk2"/>
            </a:solidFill>
            <a:ln>
              <a:noFill/>
            </a:ln>
          </p:spPr>
          <p:style>
            <a:lnRef idx="0"/>
            <a:fillRef idx="0"/>
            <a:effectRef idx="0"/>
            <a:fontRef idx="minor"/>
          </p:style>
        </p:sp>
        <p:sp>
          <p:nvSpPr>
            <p:cNvPr id="118" name="CustomShape 23"/>
            <p:cNvSpPr/>
            <p:nvPr/>
          </p:nvSpPr>
          <p:spPr>
            <a:xfrm rot="20568000">
              <a:off x="352800" y="4729680"/>
              <a:ext cx="28440" cy="19800"/>
            </a:xfrm>
            <a:custGeom>
              <a:avLst/>
              <a:gdLst/>
              <a:ahLst/>
              <a:rect l="l" t="t" r="r" b="b"/>
              <a:pathLst>
                <a:path w="1472" h="1035">
                  <a:moveTo>
                    <a:pt x="517" y="0"/>
                  </a:moveTo>
                  <a:lnTo>
                    <a:pt x="517" y="0"/>
                  </a:lnTo>
                  <a:lnTo>
                    <a:pt x="279" y="40"/>
                  </a:lnTo>
                  <a:lnTo>
                    <a:pt x="120" y="80"/>
                  </a:lnTo>
                  <a:lnTo>
                    <a:pt x="1" y="120"/>
                  </a:lnTo>
                  <a:lnTo>
                    <a:pt x="1" y="120"/>
                  </a:lnTo>
                  <a:lnTo>
                    <a:pt x="120" y="358"/>
                  </a:lnTo>
                  <a:lnTo>
                    <a:pt x="279" y="557"/>
                  </a:lnTo>
                  <a:lnTo>
                    <a:pt x="438" y="716"/>
                  </a:lnTo>
                  <a:lnTo>
                    <a:pt x="637" y="835"/>
                  </a:lnTo>
                  <a:lnTo>
                    <a:pt x="915" y="994"/>
                  </a:lnTo>
                  <a:lnTo>
                    <a:pt x="1034" y="1034"/>
                  </a:lnTo>
                  <a:lnTo>
                    <a:pt x="1034" y="1034"/>
                  </a:lnTo>
                  <a:lnTo>
                    <a:pt x="1154" y="915"/>
                  </a:lnTo>
                  <a:lnTo>
                    <a:pt x="1233" y="795"/>
                  </a:lnTo>
                  <a:lnTo>
                    <a:pt x="1392" y="517"/>
                  </a:lnTo>
                  <a:lnTo>
                    <a:pt x="1432" y="279"/>
                  </a:lnTo>
                  <a:lnTo>
                    <a:pt x="1472" y="199"/>
                  </a:lnTo>
                  <a:lnTo>
                    <a:pt x="1472" y="199"/>
                  </a:lnTo>
                  <a:lnTo>
                    <a:pt x="1193" y="120"/>
                  </a:lnTo>
                  <a:lnTo>
                    <a:pt x="915" y="40"/>
                  </a:lnTo>
                  <a:lnTo>
                    <a:pt x="517" y="0"/>
                  </a:lnTo>
                </a:path>
              </a:pathLst>
            </a:custGeom>
            <a:solidFill>
              <a:schemeClr val="dk2"/>
            </a:solidFill>
            <a:ln>
              <a:noFill/>
            </a:ln>
          </p:spPr>
          <p:style>
            <a:lnRef idx="0"/>
            <a:fillRef idx="0"/>
            <a:effectRef idx="0"/>
            <a:fontRef idx="minor"/>
          </p:style>
        </p:sp>
        <p:sp>
          <p:nvSpPr>
            <p:cNvPr id="119" name="CustomShape 24"/>
            <p:cNvSpPr/>
            <p:nvPr/>
          </p:nvSpPr>
          <p:spPr>
            <a:xfrm rot="20568000">
              <a:off x="481320" y="4613760"/>
              <a:ext cx="122400" cy="122400"/>
            </a:xfrm>
            <a:custGeom>
              <a:avLst/>
              <a:gdLst/>
              <a:ahLst/>
              <a:rect l="l" t="t" r="r" b="b"/>
              <a:pathLst>
                <a:path w="6124" h="6124">
                  <a:moveTo>
                    <a:pt x="3897" y="1"/>
                  </a:moveTo>
                  <a:lnTo>
                    <a:pt x="3778" y="279"/>
                  </a:lnTo>
                  <a:lnTo>
                    <a:pt x="3658" y="637"/>
                  </a:lnTo>
                  <a:lnTo>
                    <a:pt x="3579" y="1114"/>
                  </a:lnTo>
                  <a:lnTo>
                    <a:pt x="3539" y="1710"/>
                  </a:lnTo>
                  <a:lnTo>
                    <a:pt x="3579" y="2068"/>
                  </a:lnTo>
                  <a:lnTo>
                    <a:pt x="3618" y="2426"/>
                  </a:lnTo>
                  <a:lnTo>
                    <a:pt x="3698" y="2823"/>
                  </a:lnTo>
                  <a:lnTo>
                    <a:pt x="3857" y="3261"/>
                  </a:lnTo>
                  <a:lnTo>
                    <a:pt x="4016" y="3738"/>
                  </a:lnTo>
                  <a:lnTo>
                    <a:pt x="4215" y="4215"/>
                  </a:lnTo>
                  <a:lnTo>
                    <a:pt x="3579" y="3976"/>
                  </a:lnTo>
                  <a:lnTo>
                    <a:pt x="2982" y="3857"/>
                  </a:lnTo>
                  <a:lnTo>
                    <a:pt x="2426" y="3778"/>
                  </a:lnTo>
                  <a:lnTo>
                    <a:pt x="1909" y="3738"/>
                  </a:lnTo>
                  <a:lnTo>
                    <a:pt x="1471" y="3778"/>
                  </a:lnTo>
                  <a:lnTo>
                    <a:pt x="1074" y="3817"/>
                  </a:lnTo>
                  <a:lnTo>
                    <a:pt x="756" y="3897"/>
                  </a:lnTo>
                  <a:lnTo>
                    <a:pt x="477" y="3976"/>
                  </a:lnTo>
                  <a:lnTo>
                    <a:pt x="120" y="4175"/>
                  </a:lnTo>
                  <a:lnTo>
                    <a:pt x="0" y="4255"/>
                  </a:lnTo>
                  <a:lnTo>
                    <a:pt x="438" y="4772"/>
                  </a:lnTo>
                  <a:lnTo>
                    <a:pt x="955" y="5209"/>
                  </a:lnTo>
                  <a:lnTo>
                    <a:pt x="1432" y="5527"/>
                  </a:lnTo>
                  <a:lnTo>
                    <a:pt x="1909" y="5766"/>
                  </a:lnTo>
                  <a:lnTo>
                    <a:pt x="2386" y="5964"/>
                  </a:lnTo>
                  <a:lnTo>
                    <a:pt x="2863" y="6044"/>
                  </a:lnTo>
                  <a:lnTo>
                    <a:pt x="3300" y="6123"/>
                  </a:lnTo>
                  <a:lnTo>
                    <a:pt x="4135" y="6123"/>
                  </a:lnTo>
                  <a:lnTo>
                    <a:pt x="4135" y="5885"/>
                  </a:lnTo>
                  <a:lnTo>
                    <a:pt x="4215" y="5646"/>
                  </a:lnTo>
                  <a:lnTo>
                    <a:pt x="4334" y="5408"/>
                  </a:lnTo>
                  <a:lnTo>
                    <a:pt x="4493" y="5169"/>
                  </a:lnTo>
                  <a:lnTo>
                    <a:pt x="5129" y="4454"/>
                  </a:lnTo>
                  <a:lnTo>
                    <a:pt x="5368" y="4295"/>
                  </a:lnTo>
                  <a:lnTo>
                    <a:pt x="5606" y="4136"/>
                  </a:lnTo>
                  <a:lnTo>
                    <a:pt x="5845" y="4056"/>
                  </a:lnTo>
                  <a:lnTo>
                    <a:pt x="6123" y="4016"/>
                  </a:lnTo>
                  <a:lnTo>
                    <a:pt x="6123" y="3619"/>
                  </a:lnTo>
                  <a:lnTo>
                    <a:pt x="6044" y="3181"/>
                  </a:lnTo>
                  <a:lnTo>
                    <a:pt x="5964" y="2664"/>
                  </a:lnTo>
                  <a:lnTo>
                    <a:pt x="5765" y="2108"/>
                  </a:lnTo>
                  <a:lnTo>
                    <a:pt x="5487" y="1591"/>
                  </a:lnTo>
                  <a:lnTo>
                    <a:pt x="5288" y="1313"/>
                  </a:lnTo>
                  <a:lnTo>
                    <a:pt x="5090" y="1034"/>
                  </a:lnTo>
                  <a:lnTo>
                    <a:pt x="4851" y="756"/>
                  </a:lnTo>
                  <a:lnTo>
                    <a:pt x="4573" y="478"/>
                  </a:lnTo>
                  <a:lnTo>
                    <a:pt x="4255" y="239"/>
                  </a:lnTo>
                  <a:lnTo>
                    <a:pt x="3897" y="1"/>
                  </a:lnTo>
                  <a:close/>
                </a:path>
              </a:pathLst>
            </a:custGeom>
            <a:solidFill>
              <a:schemeClr val="dk2"/>
            </a:solidFill>
            <a:ln>
              <a:noFill/>
            </a:ln>
          </p:spPr>
          <p:style>
            <a:lnRef idx="0"/>
            <a:fillRef idx="0"/>
            <a:effectRef idx="0"/>
            <a:fontRef idx="minor"/>
          </p:style>
        </p:sp>
        <p:sp>
          <p:nvSpPr>
            <p:cNvPr id="120" name="CustomShape 25"/>
            <p:cNvSpPr/>
            <p:nvPr/>
          </p:nvSpPr>
          <p:spPr>
            <a:xfrm rot="20568000">
              <a:off x="481320" y="4613760"/>
              <a:ext cx="122400" cy="122400"/>
            </a:xfrm>
            <a:custGeom>
              <a:avLst/>
              <a:gdLst/>
              <a:ahLst/>
              <a:rect l="l" t="t" r="r" b="b"/>
              <a:pathLst>
                <a:path w="6124" h="6124">
                  <a:moveTo>
                    <a:pt x="3897" y="1"/>
                  </a:moveTo>
                  <a:lnTo>
                    <a:pt x="3897" y="1"/>
                  </a:lnTo>
                  <a:lnTo>
                    <a:pt x="3778" y="279"/>
                  </a:lnTo>
                  <a:lnTo>
                    <a:pt x="3658" y="637"/>
                  </a:lnTo>
                  <a:lnTo>
                    <a:pt x="3579" y="1114"/>
                  </a:lnTo>
                  <a:lnTo>
                    <a:pt x="3539" y="1710"/>
                  </a:lnTo>
                  <a:lnTo>
                    <a:pt x="3579" y="2068"/>
                  </a:lnTo>
                  <a:lnTo>
                    <a:pt x="3618" y="2426"/>
                  </a:lnTo>
                  <a:lnTo>
                    <a:pt x="3698" y="2823"/>
                  </a:lnTo>
                  <a:lnTo>
                    <a:pt x="3857" y="3261"/>
                  </a:lnTo>
                  <a:lnTo>
                    <a:pt x="4016" y="3738"/>
                  </a:lnTo>
                  <a:lnTo>
                    <a:pt x="4215" y="4215"/>
                  </a:lnTo>
                  <a:lnTo>
                    <a:pt x="4215" y="4215"/>
                  </a:lnTo>
                  <a:lnTo>
                    <a:pt x="3579" y="3976"/>
                  </a:lnTo>
                  <a:lnTo>
                    <a:pt x="2982" y="3857"/>
                  </a:lnTo>
                  <a:lnTo>
                    <a:pt x="2426" y="3778"/>
                  </a:lnTo>
                  <a:lnTo>
                    <a:pt x="1909" y="3738"/>
                  </a:lnTo>
                  <a:lnTo>
                    <a:pt x="1909" y="3738"/>
                  </a:lnTo>
                  <a:lnTo>
                    <a:pt x="1471" y="3778"/>
                  </a:lnTo>
                  <a:lnTo>
                    <a:pt x="1074" y="3817"/>
                  </a:lnTo>
                  <a:lnTo>
                    <a:pt x="756" y="3897"/>
                  </a:lnTo>
                  <a:lnTo>
                    <a:pt x="477" y="3976"/>
                  </a:lnTo>
                  <a:lnTo>
                    <a:pt x="120" y="4175"/>
                  </a:lnTo>
                  <a:lnTo>
                    <a:pt x="0" y="4255"/>
                  </a:lnTo>
                  <a:lnTo>
                    <a:pt x="0" y="4255"/>
                  </a:lnTo>
                  <a:lnTo>
                    <a:pt x="438" y="4772"/>
                  </a:lnTo>
                  <a:lnTo>
                    <a:pt x="955" y="5209"/>
                  </a:lnTo>
                  <a:lnTo>
                    <a:pt x="1432" y="5527"/>
                  </a:lnTo>
                  <a:lnTo>
                    <a:pt x="1909" y="5766"/>
                  </a:lnTo>
                  <a:lnTo>
                    <a:pt x="2386" y="5964"/>
                  </a:lnTo>
                  <a:lnTo>
                    <a:pt x="2863" y="6044"/>
                  </a:lnTo>
                  <a:lnTo>
                    <a:pt x="3300" y="6123"/>
                  </a:lnTo>
                  <a:lnTo>
                    <a:pt x="3698" y="6123"/>
                  </a:lnTo>
                  <a:lnTo>
                    <a:pt x="3698" y="6123"/>
                  </a:lnTo>
                  <a:lnTo>
                    <a:pt x="4135" y="6123"/>
                  </a:lnTo>
                  <a:lnTo>
                    <a:pt x="4135" y="6123"/>
                  </a:lnTo>
                  <a:lnTo>
                    <a:pt x="4135" y="5885"/>
                  </a:lnTo>
                  <a:lnTo>
                    <a:pt x="4215" y="5646"/>
                  </a:lnTo>
                  <a:lnTo>
                    <a:pt x="4334" y="5408"/>
                  </a:lnTo>
                  <a:lnTo>
                    <a:pt x="4493" y="5169"/>
                  </a:lnTo>
                  <a:lnTo>
                    <a:pt x="5129" y="4454"/>
                  </a:lnTo>
                  <a:lnTo>
                    <a:pt x="5129" y="4454"/>
                  </a:lnTo>
                  <a:lnTo>
                    <a:pt x="5368" y="4295"/>
                  </a:lnTo>
                  <a:lnTo>
                    <a:pt x="5606" y="4136"/>
                  </a:lnTo>
                  <a:lnTo>
                    <a:pt x="5845" y="4056"/>
                  </a:lnTo>
                  <a:lnTo>
                    <a:pt x="6123" y="4016"/>
                  </a:lnTo>
                  <a:lnTo>
                    <a:pt x="6123" y="4016"/>
                  </a:lnTo>
                  <a:lnTo>
                    <a:pt x="6123" y="3619"/>
                  </a:lnTo>
                  <a:lnTo>
                    <a:pt x="6044" y="3181"/>
                  </a:lnTo>
                  <a:lnTo>
                    <a:pt x="5964" y="2664"/>
                  </a:lnTo>
                  <a:lnTo>
                    <a:pt x="5765" y="2108"/>
                  </a:lnTo>
                  <a:lnTo>
                    <a:pt x="5487" y="1591"/>
                  </a:lnTo>
                  <a:lnTo>
                    <a:pt x="5288" y="1313"/>
                  </a:lnTo>
                  <a:lnTo>
                    <a:pt x="5090" y="1034"/>
                  </a:lnTo>
                  <a:lnTo>
                    <a:pt x="4851" y="756"/>
                  </a:lnTo>
                  <a:lnTo>
                    <a:pt x="4573" y="478"/>
                  </a:lnTo>
                  <a:lnTo>
                    <a:pt x="4255" y="239"/>
                  </a:lnTo>
                  <a:lnTo>
                    <a:pt x="3897" y="1"/>
                  </a:lnTo>
                </a:path>
              </a:pathLst>
            </a:custGeom>
            <a:solidFill>
              <a:schemeClr val="dk2"/>
            </a:solidFill>
            <a:ln>
              <a:noFill/>
            </a:ln>
          </p:spPr>
          <p:style>
            <a:lnRef idx="0"/>
            <a:fillRef idx="0"/>
            <a:effectRef idx="0"/>
            <a:fontRef idx="minor"/>
          </p:style>
        </p:sp>
        <p:sp>
          <p:nvSpPr>
            <p:cNvPr id="121" name="CustomShape 26"/>
            <p:cNvSpPr/>
            <p:nvPr/>
          </p:nvSpPr>
          <p:spPr>
            <a:xfrm rot="20568000">
              <a:off x="591480" y="4655160"/>
              <a:ext cx="193680" cy="172800"/>
            </a:xfrm>
            <a:custGeom>
              <a:avLst/>
              <a:gdLst/>
              <a:ahLst/>
              <a:rect l="l" t="t" r="r" b="b"/>
              <a:pathLst>
                <a:path w="9662" h="8628">
                  <a:moveTo>
                    <a:pt x="4255" y="3300"/>
                  </a:moveTo>
                  <a:lnTo>
                    <a:pt x="4692" y="3340"/>
                  </a:lnTo>
                  <a:lnTo>
                    <a:pt x="5209" y="3380"/>
                  </a:lnTo>
                  <a:lnTo>
                    <a:pt x="5209" y="3539"/>
                  </a:lnTo>
                  <a:lnTo>
                    <a:pt x="5169" y="3936"/>
                  </a:lnTo>
                  <a:lnTo>
                    <a:pt x="5129" y="4175"/>
                  </a:lnTo>
                  <a:lnTo>
                    <a:pt x="5050" y="4453"/>
                  </a:lnTo>
                  <a:lnTo>
                    <a:pt x="4931" y="4732"/>
                  </a:lnTo>
                  <a:lnTo>
                    <a:pt x="4732" y="4970"/>
                  </a:lnTo>
                  <a:lnTo>
                    <a:pt x="4533" y="4930"/>
                  </a:lnTo>
                  <a:lnTo>
                    <a:pt x="4255" y="4891"/>
                  </a:lnTo>
                  <a:lnTo>
                    <a:pt x="3976" y="4771"/>
                  </a:lnTo>
                  <a:lnTo>
                    <a:pt x="3618" y="4612"/>
                  </a:lnTo>
                  <a:lnTo>
                    <a:pt x="3261" y="4374"/>
                  </a:lnTo>
                  <a:lnTo>
                    <a:pt x="2943" y="4095"/>
                  </a:lnTo>
                  <a:lnTo>
                    <a:pt x="2784" y="3897"/>
                  </a:lnTo>
                  <a:lnTo>
                    <a:pt x="2624" y="3698"/>
                  </a:lnTo>
                  <a:lnTo>
                    <a:pt x="2744" y="3658"/>
                  </a:lnTo>
                  <a:lnTo>
                    <a:pt x="3022" y="3499"/>
                  </a:lnTo>
                  <a:lnTo>
                    <a:pt x="3261" y="3420"/>
                  </a:lnTo>
                  <a:lnTo>
                    <a:pt x="3539" y="3380"/>
                  </a:lnTo>
                  <a:lnTo>
                    <a:pt x="3857" y="3340"/>
                  </a:lnTo>
                  <a:lnTo>
                    <a:pt x="4255" y="3300"/>
                  </a:lnTo>
                  <a:close/>
                  <a:moveTo>
                    <a:pt x="7356" y="5010"/>
                  </a:moveTo>
                  <a:lnTo>
                    <a:pt x="7515" y="5050"/>
                  </a:lnTo>
                  <a:lnTo>
                    <a:pt x="7674" y="5129"/>
                  </a:lnTo>
                  <a:lnTo>
                    <a:pt x="7753" y="5248"/>
                  </a:lnTo>
                  <a:lnTo>
                    <a:pt x="7793" y="5407"/>
                  </a:lnTo>
                  <a:lnTo>
                    <a:pt x="7753" y="5567"/>
                  </a:lnTo>
                  <a:lnTo>
                    <a:pt x="7674" y="5726"/>
                  </a:lnTo>
                  <a:lnTo>
                    <a:pt x="7555" y="5805"/>
                  </a:lnTo>
                  <a:lnTo>
                    <a:pt x="7356" y="5845"/>
                  </a:lnTo>
                  <a:lnTo>
                    <a:pt x="7237" y="5805"/>
                  </a:lnTo>
                  <a:lnTo>
                    <a:pt x="7078" y="5726"/>
                  </a:lnTo>
                  <a:lnTo>
                    <a:pt x="6998" y="5606"/>
                  </a:lnTo>
                  <a:lnTo>
                    <a:pt x="6958" y="5447"/>
                  </a:lnTo>
                  <a:lnTo>
                    <a:pt x="6998" y="5288"/>
                  </a:lnTo>
                  <a:lnTo>
                    <a:pt x="7078" y="5129"/>
                  </a:lnTo>
                  <a:lnTo>
                    <a:pt x="7197" y="5050"/>
                  </a:lnTo>
                  <a:lnTo>
                    <a:pt x="7356" y="5010"/>
                  </a:lnTo>
                  <a:close/>
                  <a:moveTo>
                    <a:pt x="1988" y="0"/>
                  </a:moveTo>
                  <a:lnTo>
                    <a:pt x="1710" y="40"/>
                  </a:lnTo>
                  <a:lnTo>
                    <a:pt x="1471" y="120"/>
                  </a:lnTo>
                  <a:lnTo>
                    <a:pt x="1233" y="279"/>
                  </a:lnTo>
                  <a:lnTo>
                    <a:pt x="994" y="438"/>
                  </a:lnTo>
                  <a:lnTo>
                    <a:pt x="358" y="1153"/>
                  </a:lnTo>
                  <a:lnTo>
                    <a:pt x="199" y="1392"/>
                  </a:lnTo>
                  <a:lnTo>
                    <a:pt x="80" y="1630"/>
                  </a:lnTo>
                  <a:lnTo>
                    <a:pt x="0" y="1869"/>
                  </a:lnTo>
                  <a:lnTo>
                    <a:pt x="0" y="2107"/>
                  </a:lnTo>
                  <a:lnTo>
                    <a:pt x="40" y="2346"/>
                  </a:lnTo>
                  <a:lnTo>
                    <a:pt x="120" y="2585"/>
                  </a:lnTo>
                  <a:lnTo>
                    <a:pt x="557" y="3340"/>
                  </a:lnTo>
                  <a:lnTo>
                    <a:pt x="1153" y="4254"/>
                  </a:lnTo>
                  <a:lnTo>
                    <a:pt x="1511" y="4732"/>
                  </a:lnTo>
                  <a:lnTo>
                    <a:pt x="1949" y="5209"/>
                  </a:lnTo>
                  <a:lnTo>
                    <a:pt x="2386" y="5726"/>
                  </a:lnTo>
                  <a:lnTo>
                    <a:pt x="2863" y="6203"/>
                  </a:lnTo>
                  <a:lnTo>
                    <a:pt x="3380" y="6640"/>
                  </a:lnTo>
                  <a:lnTo>
                    <a:pt x="3976" y="7077"/>
                  </a:lnTo>
                  <a:lnTo>
                    <a:pt x="4573" y="7515"/>
                  </a:lnTo>
                  <a:lnTo>
                    <a:pt x="5249" y="7833"/>
                  </a:lnTo>
                  <a:lnTo>
                    <a:pt x="5924" y="8151"/>
                  </a:lnTo>
                  <a:lnTo>
                    <a:pt x="6680" y="8389"/>
                  </a:lnTo>
                  <a:lnTo>
                    <a:pt x="7435" y="8548"/>
                  </a:lnTo>
                  <a:lnTo>
                    <a:pt x="8270" y="8628"/>
                  </a:lnTo>
                  <a:lnTo>
                    <a:pt x="8310" y="8628"/>
                  </a:lnTo>
                  <a:lnTo>
                    <a:pt x="8628" y="8588"/>
                  </a:lnTo>
                  <a:lnTo>
                    <a:pt x="8906" y="8469"/>
                  </a:lnTo>
                  <a:lnTo>
                    <a:pt x="9145" y="8310"/>
                  </a:lnTo>
                  <a:lnTo>
                    <a:pt x="9344" y="8111"/>
                  </a:lnTo>
                  <a:lnTo>
                    <a:pt x="9503" y="7833"/>
                  </a:lnTo>
                  <a:lnTo>
                    <a:pt x="9622" y="7554"/>
                  </a:lnTo>
                  <a:lnTo>
                    <a:pt x="9662" y="7276"/>
                  </a:lnTo>
                  <a:lnTo>
                    <a:pt x="9622" y="6998"/>
                  </a:lnTo>
                  <a:lnTo>
                    <a:pt x="9344" y="6123"/>
                  </a:lnTo>
                  <a:lnTo>
                    <a:pt x="8986" y="5328"/>
                  </a:lnTo>
                  <a:lnTo>
                    <a:pt x="8588" y="4573"/>
                  </a:lnTo>
                  <a:lnTo>
                    <a:pt x="8151" y="3936"/>
                  </a:lnTo>
                  <a:lnTo>
                    <a:pt x="7674" y="3340"/>
                  </a:lnTo>
                  <a:lnTo>
                    <a:pt x="7197" y="2783"/>
                  </a:lnTo>
                  <a:lnTo>
                    <a:pt x="6640" y="2306"/>
                  </a:lnTo>
                  <a:lnTo>
                    <a:pt x="6123" y="1869"/>
                  </a:lnTo>
                  <a:lnTo>
                    <a:pt x="5567" y="1511"/>
                  </a:lnTo>
                  <a:lnTo>
                    <a:pt x="5010" y="1153"/>
                  </a:lnTo>
                  <a:lnTo>
                    <a:pt x="4493" y="875"/>
                  </a:lnTo>
                  <a:lnTo>
                    <a:pt x="3976" y="636"/>
                  </a:lnTo>
                  <a:lnTo>
                    <a:pt x="3022" y="279"/>
                  </a:lnTo>
                  <a:lnTo>
                    <a:pt x="2267" y="40"/>
                  </a:lnTo>
                  <a:lnTo>
                    <a:pt x="1988" y="0"/>
                  </a:lnTo>
                  <a:close/>
                </a:path>
              </a:pathLst>
            </a:custGeom>
            <a:solidFill>
              <a:schemeClr val="dk2"/>
            </a:solidFill>
            <a:ln>
              <a:noFill/>
            </a:ln>
          </p:spPr>
          <p:style>
            <a:lnRef idx="0"/>
            <a:fillRef idx="0"/>
            <a:effectRef idx="0"/>
            <a:fontRef idx="minor"/>
          </p:style>
        </p:sp>
        <p:sp>
          <p:nvSpPr>
            <p:cNvPr id="122" name="CustomShape 27"/>
            <p:cNvSpPr/>
            <p:nvPr/>
          </p:nvSpPr>
          <p:spPr>
            <a:xfrm rot="20568000">
              <a:off x="735480" y="4740120"/>
              <a:ext cx="15840" cy="15840"/>
            </a:xfrm>
            <a:custGeom>
              <a:avLst/>
              <a:gdLst/>
              <a:ahLst/>
              <a:rect l="l" t="t" r="r" b="b"/>
              <a:pathLst>
                <a:path w="836" h="836">
                  <a:moveTo>
                    <a:pt x="398" y="836"/>
                  </a:moveTo>
                  <a:lnTo>
                    <a:pt x="398" y="836"/>
                  </a:lnTo>
                  <a:lnTo>
                    <a:pt x="279" y="796"/>
                  </a:lnTo>
                  <a:lnTo>
                    <a:pt x="120" y="717"/>
                  </a:lnTo>
                  <a:lnTo>
                    <a:pt x="120" y="717"/>
                  </a:lnTo>
                  <a:lnTo>
                    <a:pt x="40" y="597"/>
                  </a:lnTo>
                  <a:lnTo>
                    <a:pt x="0" y="438"/>
                  </a:lnTo>
                  <a:lnTo>
                    <a:pt x="40" y="279"/>
                  </a:lnTo>
                  <a:lnTo>
                    <a:pt x="120" y="120"/>
                  </a:lnTo>
                  <a:lnTo>
                    <a:pt x="120" y="120"/>
                  </a:lnTo>
                  <a:lnTo>
                    <a:pt x="239" y="41"/>
                  </a:lnTo>
                  <a:lnTo>
                    <a:pt x="398" y="1"/>
                  </a:lnTo>
                  <a:lnTo>
                    <a:pt x="398" y="1"/>
                  </a:lnTo>
                  <a:lnTo>
                    <a:pt x="557" y="41"/>
                  </a:lnTo>
                  <a:lnTo>
                    <a:pt x="716" y="120"/>
                  </a:lnTo>
                  <a:lnTo>
                    <a:pt x="716" y="120"/>
                  </a:lnTo>
                  <a:lnTo>
                    <a:pt x="795" y="239"/>
                  </a:lnTo>
                  <a:lnTo>
                    <a:pt x="835" y="398"/>
                  </a:lnTo>
                  <a:lnTo>
                    <a:pt x="795" y="558"/>
                  </a:lnTo>
                  <a:lnTo>
                    <a:pt x="716" y="717"/>
                  </a:lnTo>
                  <a:lnTo>
                    <a:pt x="716" y="717"/>
                  </a:lnTo>
                  <a:lnTo>
                    <a:pt x="597" y="796"/>
                  </a:lnTo>
                  <a:lnTo>
                    <a:pt x="398" y="836"/>
                  </a:lnTo>
                </a:path>
              </a:pathLst>
            </a:custGeom>
            <a:solidFill>
              <a:schemeClr val="dk2"/>
            </a:solidFill>
            <a:ln>
              <a:noFill/>
            </a:ln>
          </p:spPr>
          <p:style>
            <a:lnRef idx="0"/>
            <a:fillRef idx="0"/>
            <a:effectRef idx="0"/>
            <a:fontRef idx="minor"/>
          </p:style>
        </p:sp>
        <p:sp>
          <p:nvSpPr>
            <p:cNvPr id="123" name="CustomShape 28"/>
            <p:cNvSpPr/>
            <p:nvPr/>
          </p:nvSpPr>
          <p:spPr>
            <a:xfrm rot="20568000">
              <a:off x="644040" y="4726800"/>
              <a:ext cx="51120" cy="32760"/>
            </a:xfrm>
            <a:custGeom>
              <a:avLst/>
              <a:gdLst/>
              <a:ahLst/>
              <a:rect l="l" t="t" r="r" b="b"/>
              <a:pathLst>
                <a:path w="2585" h="1671">
                  <a:moveTo>
                    <a:pt x="2108" y="1670"/>
                  </a:moveTo>
                  <a:lnTo>
                    <a:pt x="2108" y="1670"/>
                  </a:lnTo>
                  <a:lnTo>
                    <a:pt x="1909" y="1630"/>
                  </a:lnTo>
                  <a:lnTo>
                    <a:pt x="1631" y="1591"/>
                  </a:lnTo>
                  <a:lnTo>
                    <a:pt x="1352" y="1471"/>
                  </a:lnTo>
                  <a:lnTo>
                    <a:pt x="994" y="1312"/>
                  </a:lnTo>
                  <a:lnTo>
                    <a:pt x="637" y="1074"/>
                  </a:lnTo>
                  <a:lnTo>
                    <a:pt x="319" y="795"/>
                  </a:lnTo>
                  <a:lnTo>
                    <a:pt x="160" y="597"/>
                  </a:lnTo>
                  <a:lnTo>
                    <a:pt x="0" y="398"/>
                  </a:lnTo>
                  <a:lnTo>
                    <a:pt x="0" y="398"/>
                  </a:lnTo>
                  <a:lnTo>
                    <a:pt x="120" y="358"/>
                  </a:lnTo>
                  <a:lnTo>
                    <a:pt x="398" y="199"/>
                  </a:lnTo>
                  <a:lnTo>
                    <a:pt x="637" y="120"/>
                  </a:lnTo>
                  <a:lnTo>
                    <a:pt x="915" y="80"/>
                  </a:lnTo>
                  <a:lnTo>
                    <a:pt x="1233" y="40"/>
                  </a:lnTo>
                  <a:lnTo>
                    <a:pt x="1631" y="0"/>
                  </a:lnTo>
                  <a:lnTo>
                    <a:pt x="1631" y="0"/>
                  </a:lnTo>
                  <a:lnTo>
                    <a:pt x="2068" y="40"/>
                  </a:lnTo>
                  <a:lnTo>
                    <a:pt x="2585" y="80"/>
                  </a:lnTo>
                  <a:lnTo>
                    <a:pt x="2585" y="80"/>
                  </a:lnTo>
                  <a:lnTo>
                    <a:pt x="2585" y="239"/>
                  </a:lnTo>
                  <a:lnTo>
                    <a:pt x="2545" y="636"/>
                  </a:lnTo>
                  <a:lnTo>
                    <a:pt x="2505" y="875"/>
                  </a:lnTo>
                  <a:lnTo>
                    <a:pt x="2426" y="1153"/>
                  </a:lnTo>
                  <a:lnTo>
                    <a:pt x="2307" y="1432"/>
                  </a:lnTo>
                  <a:lnTo>
                    <a:pt x="2108" y="1670"/>
                  </a:lnTo>
                </a:path>
              </a:pathLst>
            </a:custGeom>
            <a:solidFill>
              <a:schemeClr val="dk2"/>
            </a:solidFill>
            <a:ln>
              <a:noFill/>
            </a:ln>
          </p:spPr>
          <p:style>
            <a:lnRef idx="0"/>
            <a:fillRef idx="0"/>
            <a:effectRef idx="0"/>
            <a:fontRef idx="minor"/>
          </p:style>
        </p:sp>
        <p:sp>
          <p:nvSpPr>
            <p:cNvPr id="124" name="CustomShape 29"/>
            <p:cNvSpPr/>
            <p:nvPr/>
          </p:nvSpPr>
          <p:spPr>
            <a:xfrm rot="20568000">
              <a:off x="591480" y="4655160"/>
              <a:ext cx="193680" cy="172800"/>
            </a:xfrm>
            <a:custGeom>
              <a:avLst/>
              <a:gdLst/>
              <a:ahLst/>
              <a:rect l="l" t="t" r="r" b="b"/>
              <a:pathLst>
                <a:path w="9662" h="8628">
                  <a:moveTo>
                    <a:pt x="1988" y="0"/>
                  </a:moveTo>
                  <a:lnTo>
                    <a:pt x="1988" y="0"/>
                  </a:lnTo>
                  <a:lnTo>
                    <a:pt x="1988" y="0"/>
                  </a:lnTo>
                  <a:lnTo>
                    <a:pt x="1988" y="0"/>
                  </a:lnTo>
                  <a:lnTo>
                    <a:pt x="1710" y="40"/>
                  </a:lnTo>
                  <a:lnTo>
                    <a:pt x="1471" y="120"/>
                  </a:lnTo>
                  <a:lnTo>
                    <a:pt x="1233" y="279"/>
                  </a:lnTo>
                  <a:lnTo>
                    <a:pt x="994" y="438"/>
                  </a:lnTo>
                  <a:lnTo>
                    <a:pt x="358" y="1153"/>
                  </a:lnTo>
                  <a:lnTo>
                    <a:pt x="358" y="1153"/>
                  </a:lnTo>
                  <a:lnTo>
                    <a:pt x="199" y="1392"/>
                  </a:lnTo>
                  <a:lnTo>
                    <a:pt x="80" y="1630"/>
                  </a:lnTo>
                  <a:lnTo>
                    <a:pt x="0" y="1869"/>
                  </a:lnTo>
                  <a:lnTo>
                    <a:pt x="0" y="2107"/>
                  </a:lnTo>
                  <a:lnTo>
                    <a:pt x="0" y="2107"/>
                  </a:lnTo>
                  <a:lnTo>
                    <a:pt x="40" y="2346"/>
                  </a:lnTo>
                  <a:lnTo>
                    <a:pt x="120" y="2585"/>
                  </a:lnTo>
                  <a:lnTo>
                    <a:pt x="120" y="2585"/>
                  </a:lnTo>
                  <a:lnTo>
                    <a:pt x="557" y="3340"/>
                  </a:lnTo>
                  <a:lnTo>
                    <a:pt x="1153" y="4254"/>
                  </a:lnTo>
                  <a:lnTo>
                    <a:pt x="1511" y="4732"/>
                  </a:lnTo>
                  <a:lnTo>
                    <a:pt x="1949" y="5209"/>
                  </a:lnTo>
                  <a:lnTo>
                    <a:pt x="2386" y="5726"/>
                  </a:lnTo>
                  <a:lnTo>
                    <a:pt x="2863" y="6203"/>
                  </a:lnTo>
                  <a:lnTo>
                    <a:pt x="3380" y="6640"/>
                  </a:lnTo>
                  <a:lnTo>
                    <a:pt x="3976" y="7077"/>
                  </a:lnTo>
                  <a:lnTo>
                    <a:pt x="4573" y="7515"/>
                  </a:lnTo>
                  <a:lnTo>
                    <a:pt x="5249" y="7833"/>
                  </a:lnTo>
                  <a:lnTo>
                    <a:pt x="5924" y="8151"/>
                  </a:lnTo>
                  <a:lnTo>
                    <a:pt x="6680" y="8389"/>
                  </a:lnTo>
                  <a:lnTo>
                    <a:pt x="7435" y="8548"/>
                  </a:lnTo>
                  <a:lnTo>
                    <a:pt x="8270" y="8628"/>
                  </a:lnTo>
                  <a:lnTo>
                    <a:pt x="8270" y="8628"/>
                  </a:lnTo>
                  <a:lnTo>
                    <a:pt x="8310" y="8628"/>
                  </a:lnTo>
                  <a:lnTo>
                    <a:pt x="8310" y="8628"/>
                  </a:lnTo>
                  <a:lnTo>
                    <a:pt x="8628" y="8588"/>
                  </a:lnTo>
                  <a:lnTo>
                    <a:pt x="8906" y="8469"/>
                  </a:lnTo>
                  <a:lnTo>
                    <a:pt x="9145" y="8310"/>
                  </a:lnTo>
                  <a:lnTo>
                    <a:pt x="9344" y="8111"/>
                  </a:lnTo>
                  <a:lnTo>
                    <a:pt x="9503" y="7833"/>
                  </a:lnTo>
                  <a:lnTo>
                    <a:pt x="9622" y="7554"/>
                  </a:lnTo>
                  <a:lnTo>
                    <a:pt x="9662" y="7276"/>
                  </a:lnTo>
                  <a:lnTo>
                    <a:pt x="9622" y="6998"/>
                  </a:lnTo>
                  <a:lnTo>
                    <a:pt x="9622" y="6998"/>
                  </a:lnTo>
                  <a:lnTo>
                    <a:pt x="9344" y="6123"/>
                  </a:lnTo>
                  <a:lnTo>
                    <a:pt x="8986" y="5328"/>
                  </a:lnTo>
                  <a:lnTo>
                    <a:pt x="8588" y="4573"/>
                  </a:lnTo>
                  <a:lnTo>
                    <a:pt x="8151" y="3936"/>
                  </a:lnTo>
                  <a:lnTo>
                    <a:pt x="7674" y="3340"/>
                  </a:lnTo>
                  <a:lnTo>
                    <a:pt x="7197" y="2783"/>
                  </a:lnTo>
                  <a:lnTo>
                    <a:pt x="6640" y="2306"/>
                  </a:lnTo>
                  <a:lnTo>
                    <a:pt x="6123" y="1869"/>
                  </a:lnTo>
                  <a:lnTo>
                    <a:pt x="5567" y="1511"/>
                  </a:lnTo>
                  <a:lnTo>
                    <a:pt x="5010" y="1153"/>
                  </a:lnTo>
                  <a:lnTo>
                    <a:pt x="4493" y="875"/>
                  </a:lnTo>
                  <a:lnTo>
                    <a:pt x="3976" y="636"/>
                  </a:lnTo>
                  <a:lnTo>
                    <a:pt x="3022" y="279"/>
                  </a:lnTo>
                  <a:lnTo>
                    <a:pt x="2267" y="40"/>
                  </a:lnTo>
                  <a:lnTo>
                    <a:pt x="2267" y="40"/>
                  </a:lnTo>
                  <a:lnTo>
                    <a:pt x="1988" y="0"/>
                  </a:lnTo>
                </a:path>
              </a:pathLst>
            </a:custGeom>
            <a:solidFill>
              <a:schemeClr val="dk2"/>
            </a:solidFill>
            <a:ln>
              <a:noFill/>
            </a:ln>
          </p:spPr>
          <p:style>
            <a:lnRef idx="0"/>
            <a:fillRef idx="0"/>
            <a:effectRef idx="0"/>
            <a:fontRef idx="minor"/>
          </p:style>
        </p:sp>
        <p:sp>
          <p:nvSpPr>
            <p:cNvPr id="125" name="CustomShape 30"/>
            <p:cNvSpPr/>
            <p:nvPr/>
          </p:nvSpPr>
          <p:spPr>
            <a:xfrm rot="20568000">
              <a:off x="735480" y="4740120"/>
              <a:ext cx="15840" cy="15840"/>
            </a:xfrm>
            <a:custGeom>
              <a:avLst/>
              <a:gdLst/>
              <a:ahLst/>
              <a:rect l="l" t="t" r="r" b="b"/>
              <a:pathLst>
                <a:path w="836" h="836">
                  <a:moveTo>
                    <a:pt x="398" y="1"/>
                  </a:moveTo>
                  <a:lnTo>
                    <a:pt x="239" y="41"/>
                  </a:lnTo>
                  <a:lnTo>
                    <a:pt x="120" y="120"/>
                  </a:lnTo>
                  <a:lnTo>
                    <a:pt x="40" y="279"/>
                  </a:lnTo>
                  <a:lnTo>
                    <a:pt x="0" y="438"/>
                  </a:lnTo>
                  <a:lnTo>
                    <a:pt x="40" y="597"/>
                  </a:lnTo>
                  <a:lnTo>
                    <a:pt x="120" y="717"/>
                  </a:lnTo>
                  <a:lnTo>
                    <a:pt x="279" y="796"/>
                  </a:lnTo>
                  <a:lnTo>
                    <a:pt x="398" y="836"/>
                  </a:lnTo>
                  <a:lnTo>
                    <a:pt x="597" y="796"/>
                  </a:lnTo>
                  <a:lnTo>
                    <a:pt x="716" y="717"/>
                  </a:lnTo>
                  <a:lnTo>
                    <a:pt x="795" y="558"/>
                  </a:lnTo>
                  <a:lnTo>
                    <a:pt x="835" y="398"/>
                  </a:lnTo>
                  <a:lnTo>
                    <a:pt x="795" y="239"/>
                  </a:lnTo>
                  <a:lnTo>
                    <a:pt x="716" y="120"/>
                  </a:lnTo>
                  <a:lnTo>
                    <a:pt x="557" y="41"/>
                  </a:lnTo>
                  <a:lnTo>
                    <a:pt x="398" y="1"/>
                  </a:lnTo>
                  <a:close/>
                </a:path>
              </a:pathLst>
            </a:custGeom>
            <a:solidFill>
              <a:schemeClr val="dk2"/>
            </a:solidFill>
            <a:ln>
              <a:noFill/>
            </a:ln>
          </p:spPr>
          <p:style>
            <a:lnRef idx="0"/>
            <a:fillRef idx="0"/>
            <a:effectRef idx="0"/>
            <a:fontRef idx="minor"/>
          </p:style>
        </p:sp>
        <p:sp>
          <p:nvSpPr>
            <p:cNvPr id="126" name="CustomShape 31"/>
            <p:cNvSpPr/>
            <p:nvPr/>
          </p:nvSpPr>
          <p:spPr>
            <a:xfrm rot="20568000">
              <a:off x="735480" y="4740120"/>
              <a:ext cx="15840" cy="15840"/>
            </a:xfrm>
            <a:custGeom>
              <a:avLst/>
              <a:gdLst/>
              <a:ahLst/>
              <a:rect l="l" t="t" r="r" b="b"/>
              <a:pathLst>
                <a:path w="836" h="836">
                  <a:moveTo>
                    <a:pt x="398" y="1"/>
                  </a:moveTo>
                  <a:lnTo>
                    <a:pt x="398" y="1"/>
                  </a:lnTo>
                  <a:lnTo>
                    <a:pt x="239" y="41"/>
                  </a:lnTo>
                  <a:lnTo>
                    <a:pt x="120" y="120"/>
                  </a:lnTo>
                  <a:lnTo>
                    <a:pt x="120" y="120"/>
                  </a:lnTo>
                  <a:lnTo>
                    <a:pt x="40" y="279"/>
                  </a:lnTo>
                  <a:lnTo>
                    <a:pt x="0" y="438"/>
                  </a:lnTo>
                  <a:lnTo>
                    <a:pt x="40" y="597"/>
                  </a:lnTo>
                  <a:lnTo>
                    <a:pt x="120" y="717"/>
                  </a:lnTo>
                  <a:lnTo>
                    <a:pt x="120" y="717"/>
                  </a:lnTo>
                  <a:lnTo>
                    <a:pt x="279" y="796"/>
                  </a:lnTo>
                  <a:lnTo>
                    <a:pt x="398" y="836"/>
                  </a:lnTo>
                  <a:lnTo>
                    <a:pt x="398" y="836"/>
                  </a:lnTo>
                  <a:lnTo>
                    <a:pt x="597" y="796"/>
                  </a:lnTo>
                  <a:lnTo>
                    <a:pt x="716" y="717"/>
                  </a:lnTo>
                  <a:lnTo>
                    <a:pt x="716" y="717"/>
                  </a:lnTo>
                  <a:lnTo>
                    <a:pt x="795" y="558"/>
                  </a:lnTo>
                  <a:lnTo>
                    <a:pt x="835" y="398"/>
                  </a:lnTo>
                  <a:lnTo>
                    <a:pt x="795" y="239"/>
                  </a:lnTo>
                  <a:lnTo>
                    <a:pt x="716" y="120"/>
                  </a:lnTo>
                  <a:lnTo>
                    <a:pt x="716" y="120"/>
                  </a:lnTo>
                  <a:lnTo>
                    <a:pt x="557" y="41"/>
                  </a:lnTo>
                  <a:lnTo>
                    <a:pt x="398" y="1"/>
                  </a:lnTo>
                </a:path>
              </a:pathLst>
            </a:custGeom>
            <a:solidFill>
              <a:schemeClr val="dk2"/>
            </a:solidFill>
            <a:ln>
              <a:noFill/>
            </a:ln>
          </p:spPr>
          <p:style>
            <a:lnRef idx="0"/>
            <a:fillRef idx="0"/>
            <a:effectRef idx="0"/>
            <a:fontRef idx="minor"/>
          </p:style>
        </p:sp>
        <p:sp>
          <p:nvSpPr>
            <p:cNvPr id="127" name="CustomShape 32"/>
            <p:cNvSpPr/>
            <p:nvPr/>
          </p:nvSpPr>
          <p:spPr>
            <a:xfrm rot="20568000">
              <a:off x="644040" y="4726800"/>
              <a:ext cx="51120" cy="32760"/>
            </a:xfrm>
            <a:custGeom>
              <a:avLst/>
              <a:gdLst/>
              <a:ahLst/>
              <a:rect l="l" t="t" r="r" b="b"/>
              <a:pathLst>
                <a:path w="2585" h="1671">
                  <a:moveTo>
                    <a:pt x="1631" y="0"/>
                  </a:moveTo>
                  <a:lnTo>
                    <a:pt x="1233" y="40"/>
                  </a:lnTo>
                  <a:lnTo>
                    <a:pt x="915" y="80"/>
                  </a:lnTo>
                  <a:lnTo>
                    <a:pt x="637" y="120"/>
                  </a:lnTo>
                  <a:lnTo>
                    <a:pt x="398" y="199"/>
                  </a:lnTo>
                  <a:lnTo>
                    <a:pt x="120" y="358"/>
                  </a:lnTo>
                  <a:lnTo>
                    <a:pt x="0" y="398"/>
                  </a:lnTo>
                  <a:lnTo>
                    <a:pt x="160" y="597"/>
                  </a:lnTo>
                  <a:lnTo>
                    <a:pt x="319" y="795"/>
                  </a:lnTo>
                  <a:lnTo>
                    <a:pt x="637" y="1074"/>
                  </a:lnTo>
                  <a:lnTo>
                    <a:pt x="994" y="1312"/>
                  </a:lnTo>
                  <a:lnTo>
                    <a:pt x="1352" y="1471"/>
                  </a:lnTo>
                  <a:lnTo>
                    <a:pt x="1631" y="1591"/>
                  </a:lnTo>
                  <a:lnTo>
                    <a:pt x="1909" y="1630"/>
                  </a:lnTo>
                  <a:lnTo>
                    <a:pt x="2108" y="1670"/>
                  </a:lnTo>
                  <a:lnTo>
                    <a:pt x="2307" y="1432"/>
                  </a:lnTo>
                  <a:lnTo>
                    <a:pt x="2426" y="1153"/>
                  </a:lnTo>
                  <a:lnTo>
                    <a:pt x="2505" y="875"/>
                  </a:lnTo>
                  <a:lnTo>
                    <a:pt x="2545" y="636"/>
                  </a:lnTo>
                  <a:lnTo>
                    <a:pt x="2585" y="239"/>
                  </a:lnTo>
                  <a:lnTo>
                    <a:pt x="2585" y="80"/>
                  </a:lnTo>
                  <a:lnTo>
                    <a:pt x="2068" y="40"/>
                  </a:lnTo>
                  <a:lnTo>
                    <a:pt x="1631" y="0"/>
                  </a:lnTo>
                  <a:close/>
                </a:path>
              </a:pathLst>
            </a:custGeom>
            <a:solidFill>
              <a:schemeClr val="dk2"/>
            </a:solidFill>
            <a:ln>
              <a:noFill/>
            </a:ln>
          </p:spPr>
          <p:style>
            <a:lnRef idx="0"/>
            <a:fillRef idx="0"/>
            <a:effectRef idx="0"/>
            <a:fontRef idx="minor"/>
          </p:style>
        </p:sp>
        <p:sp>
          <p:nvSpPr>
            <p:cNvPr id="128" name="CustomShape 33"/>
            <p:cNvSpPr/>
            <p:nvPr/>
          </p:nvSpPr>
          <p:spPr>
            <a:xfrm rot="20568000">
              <a:off x="644040" y="4726800"/>
              <a:ext cx="51120" cy="32760"/>
            </a:xfrm>
            <a:custGeom>
              <a:avLst/>
              <a:gdLst/>
              <a:ahLst/>
              <a:rect l="l" t="t" r="r" b="b"/>
              <a:pathLst>
                <a:path w="2585" h="1671">
                  <a:moveTo>
                    <a:pt x="1631" y="0"/>
                  </a:moveTo>
                  <a:lnTo>
                    <a:pt x="1631" y="0"/>
                  </a:lnTo>
                  <a:lnTo>
                    <a:pt x="1233" y="40"/>
                  </a:lnTo>
                  <a:lnTo>
                    <a:pt x="915" y="80"/>
                  </a:lnTo>
                  <a:lnTo>
                    <a:pt x="637" y="120"/>
                  </a:lnTo>
                  <a:lnTo>
                    <a:pt x="398" y="199"/>
                  </a:lnTo>
                  <a:lnTo>
                    <a:pt x="120" y="358"/>
                  </a:lnTo>
                  <a:lnTo>
                    <a:pt x="0" y="398"/>
                  </a:lnTo>
                  <a:lnTo>
                    <a:pt x="0" y="398"/>
                  </a:lnTo>
                  <a:lnTo>
                    <a:pt x="160" y="597"/>
                  </a:lnTo>
                  <a:lnTo>
                    <a:pt x="319" y="795"/>
                  </a:lnTo>
                  <a:lnTo>
                    <a:pt x="637" y="1074"/>
                  </a:lnTo>
                  <a:lnTo>
                    <a:pt x="994" y="1312"/>
                  </a:lnTo>
                  <a:lnTo>
                    <a:pt x="1352" y="1471"/>
                  </a:lnTo>
                  <a:lnTo>
                    <a:pt x="1631" y="1591"/>
                  </a:lnTo>
                  <a:lnTo>
                    <a:pt x="1909" y="1630"/>
                  </a:lnTo>
                  <a:lnTo>
                    <a:pt x="2108" y="1670"/>
                  </a:lnTo>
                  <a:lnTo>
                    <a:pt x="2108" y="1670"/>
                  </a:lnTo>
                  <a:lnTo>
                    <a:pt x="2307" y="1432"/>
                  </a:lnTo>
                  <a:lnTo>
                    <a:pt x="2426" y="1153"/>
                  </a:lnTo>
                  <a:lnTo>
                    <a:pt x="2505" y="875"/>
                  </a:lnTo>
                  <a:lnTo>
                    <a:pt x="2545" y="636"/>
                  </a:lnTo>
                  <a:lnTo>
                    <a:pt x="2585" y="239"/>
                  </a:lnTo>
                  <a:lnTo>
                    <a:pt x="2585" y="80"/>
                  </a:lnTo>
                  <a:lnTo>
                    <a:pt x="2585" y="80"/>
                  </a:lnTo>
                  <a:lnTo>
                    <a:pt x="2068" y="40"/>
                  </a:lnTo>
                  <a:lnTo>
                    <a:pt x="1631" y="0"/>
                  </a:lnTo>
                </a:path>
              </a:pathLst>
            </a:custGeom>
            <a:solidFill>
              <a:schemeClr val="dk2"/>
            </a:solidFill>
            <a:ln>
              <a:noFill/>
            </a:ln>
          </p:spPr>
          <p:style>
            <a:lnRef idx="0"/>
            <a:fillRef idx="0"/>
            <a:effectRef idx="0"/>
            <a:fontRef idx="minor"/>
          </p:style>
        </p:sp>
        <p:sp>
          <p:nvSpPr>
            <p:cNvPr id="129" name="CustomShape 34"/>
            <p:cNvSpPr/>
            <p:nvPr/>
          </p:nvSpPr>
          <p:spPr>
            <a:xfrm rot="20568000">
              <a:off x="14040" y="4343400"/>
              <a:ext cx="123120" cy="119880"/>
            </a:xfrm>
            <a:custGeom>
              <a:avLst/>
              <a:gdLst/>
              <a:ahLst/>
              <a:rect l="l" t="t" r="r" b="b"/>
              <a:pathLst>
                <a:path w="6164" h="6005">
                  <a:moveTo>
                    <a:pt x="4772" y="1"/>
                  </a:moveTo>
                  <a:lnTo>
                    <a:pt x="4573" y="239"/>
                  </a:lnTo>
                  <a:lnTo>
                    <a:pt x="4414" y="557"/>
                  </a:lnTo>
                  <a:lnTo>
                    <a:pt x="4215" y="995"/>
                  </a:lnTo>
                  <a:lnTo>
                    <a:pt x="4056" y="1551"/>
                  </a:lnTo>
                  <a:lnTo>
                    <a:pt x="3976" y="1909"/>
                  </a:lnTo>
                  <a:lnTo>
                    <a:pt x="3937" y="2267"/>
                  </a:lnTo>
                  <a:lnTo>
                    <a:pt x="3937" y="2704"/>
                  </a:lnTo>
                  <a:lnTo>
                    <a:pt x="3976" y="3142"/>
                  </a:lnTo>
                  <a:lnTo>
                    <a:pt x="4016" y="3619"/>
                  </a:lnTo>
                  <a:lnTo>
                    <a:pt x="4135" y="4175"/>
                  </a:lnTo>
                  <a:lnTo>
                    <a:pt x="3618" y="3857"/>
                  </a:lnTo>
                  <a:lnTo>
                    <a:pt x="3181" y="3619"/>
                  </a:lnTo>
                  <a:lnTo>
                    <a:pt x="2744" y="3420"/>
                  </a:lnTo>
                  <a:lnTo>
                    <a:pt x="2346" y="3261"/>
                  </a:lnTo>
                  <a:lnTo>
                    <a:pt x="1949" y="3181"/>
                  </a:lnTo>
                  <a:lnTo>
                    <a:pt x="1591" y="3102"/>
                  </a:lnTo>
                  <a:lnTo>
                    <a:pt x="1273" y="3062"/>
                  </a:lnTo>
                  <a:lnTo>
                    <a:pt x="557" y="3062"/>
                  </a:lnTo>
                  <a:lnTo>
                    <a:pt x="239" y="3142"/>
                  </a:lnTo>
                  <a:lnTo>
                    <a:pt x="0" y="3221"/>
                  </a:lnTo>
                  <a:lnTo>
                    <a:pt x="159" y="3579"/>
                  </a:lnTo>
                  <a:lnTo>
                    <a:pt x="358" y="3937"/>
                  </a:lnTo>
                  <a:lnTo>
                    <a:pt x="597" y="4255"/>
                  </a:lnTo>
                  <a:lnTo>
                    <a:pt x="796" y="4493"/>
                  </a:lnTo>
                  <a:lnTo>
                    <a:pt x="1034" y="4772"/>
                  </a:lnTo>
                  <a:lnTo>
                    <a:pt x="1273" y="4970"/>
                  </a:lnTo>
                  <a:lnTo>
                    <a:pt x="1790" y="5328"/>
                  </a:lnTo>
                  <a:lnTo>
                    <a:pt x="2267" y="5607"/>
                  </a:lnTo>
                  <a:lnTo>
                    <a:pt x="2744" y="5805"/>
                  </a:lnTo>
                  <a:lnTo>
                    <a:pt x="3181" y="5925"/>
                  </a:lnTo>
                  <a:lnTo>
                    <a:pt x="3579" y="6004"/>
                  </a:lnTo>
                  <a:lnTo>
                    <a:pt x="3658" y="5766"/>
                  </a:lnTo>
                  <a:lnTo>
                    <a:pt x="3778" y="5527"/>
                  </a:lnTo>
                  <a:lnTo>
                    <a:pt x="3937" y="5328"/>
                  </a:lnTo>
                  <a:lnTo>
                    <a:pt x="4135" y="5169"/>
                  </a:lnTo>
                  <a:lnTo>
                    <a:pt x="4931" y="4613"/>
                  </a:lnTo>
                  <a:lnTo>
                    <a:pt x="5129" y="4533"/>
                  </a:lnTo>
                  <a:lnTo>
                    <a:pt x="5328" y="4454"/>
                  </a:lnTo>
                  <a:lnTo>
                    <a:pt x="5527" y="4414"/>
                  </a:lnTo>
                  <a:lnTo>
                    <a:pt x="5726" y="4374"/>
                  </a:lnTo>
                  <a:lnTo>
                    <a:pt x="6004" y="4414"/>
                  </a:lnTo>
                  <a:lnTo>
                    <a:pt x="6084" y="4016"/>
                  </a:lnTo>
                  <a:lnTo>
                    <a:pt x="6123" y="3579"/>
                  </a:lnTo>
                  <a:lnTo>
                    <a:pt x="6163" y="3062"/>
                  </a:lnTo>
                  <a:lnTo>
                    <a:pt x="6084" y="2466"/>
                  </a:lnTo>
                  <a:lnTo>
                    <a:pt x="5964" y="1869"/>
                  </a:lnTo>
                  <a:lnTo>
                    <a:pt x="5845" y="1591"/>
                  </a:lnTo>
                  <a:lnTo>
                    <a:pt x="5686" y="1273"/>
                  </a:lnTo>
                  <a:lnTo>
                    <a:pt x="5527" y="955"/>
                  </a:lnTo>
                  <a:lnTo>
                    <a:pt x="5328" y="637"/>
                  </a:lnTo>
                  <a:lnTo>
                    <a:pt x="5050" y="319"/>
                  </a:lnTo>
                  <a:lnTo>
                    <a:pt x="4772" y="1"/>
                  </a:lnTo>
                  <a:close/>
                </a:path>
              </a:pathLst>
            </a:custGeom>
            <a:solidFill>
              <a:schemeClr val="dk2"/>
            </a:solidFill>
            <a:ln>
              <a:noFill/>
            </a:ln>
          </p:spPr>
          <p:style>
            <a:lnRef idx="0"/>
            <a:fillRef idx="0"/>
            <a:effectRef idx="0"/>
            <a:fontRef idx="minor"/>
          </p:style>
        </p:sp>
        <p:sp>
          <p:nvSpPr>
            <p:cNvPr id="130" name="CustomShape 35"/>
            <p:cNvSpPr/>
            <p:nvPr/>
          </p:nvSpPr>
          <p:spPr>
            <a:xfrm rot="20568000">
              <a:off x="14040" y="4343400"/>
              <a:ext cx="123120" cy="119880"/>
            </a:xfrm>
            <a:custGeom>
              <a:avLst/>
              <a:gdLst/>
              <a:ahLst/>
              <a:rect l="l" t="t" r="r" b="b"/>
              <a:pathLst>
                <a:path w="6164" h="6005">
                  <a:moveTo>
                    <a:pt x="4772" y="1"/>
                  </a:moveTo>
                  <a:lnTo>
                    <a:pt x="4772" y="1"/>
                  </a:lnTo>
                  <a:lnTo>
                    <a:pt x="4573" y="239"/>
                  </a:lnTo>
                  <a:lnTo>
                    <a:pt x="4414" y="557"/>
                  </a:lnTo>
                  <a:lnTo>
                    <a:pt x="4215" y="995"/>
                  </a:lnTo>
                  <a:lnTo>
                    <a:pt x="4056" y="1551"/>
                  </a:lnTo>
                  <a:lnTo>
                    <a:pt x="3976" y="1909"/>
                  </a:lnTo>
                  <a:lnTo>
                    <a:pt x="3937" y="2267"/>
                  </a:lnTo>
                  <a:lnTo>
                    <a:pt x="3937" y="2704"/>
                  </a:lnTo>
                  <a:lnTo>
                    <a:pt x="3976" y="3142"/>
                  </a:lnTo>
                  <a:lnTo>
                    <a:pt x="4016" y="3619"/>
                  </a:lnTo>
                  <a:lnTo>
                    <a:pt x="4135" y="4175"/>
                  </a:lnTo>
                  <a:lnTo>
                    <a:pt x="4135" y="4175"/>
                  </a:lnTo>
                  <a:lnTo>
                    <a:pt x="3618" y="3857"/>
                  </a:lnTo>
                  <a:lnTo>
                    <a:pt x="3181" y="3619"/>
                  </a:lnTo>
                  <a:lnTo>
                    <a:pt x="2744" y="3420"/>
                  </a:lnTo>
                  <a:lnTo>
                    <a:pt x="2346" y="3261"/>
                  </a:lnTo>
                  <a:lnTo>
                    <a:pt x="1949" y="3181"/>
                  </a:lnTo>
                  <a:lnTo>
                    <a:pt x="1591" y="3102"/>
                  </a:lnTo>
                  <a:lnTo>
                    <a:pt x="1273" y="3062"/>
                  </a:lnTo>
                  <a:lnTo>
                    <a:pt x="994" y="3062"/>
                  </a:lnTo>
                  <a:lnTo>
                    <a:pt x="994" y="3062"/>
                  </a:lnTo>
                  <a:lnTo>
                    <a:pt x="557" y="3062"/>
                  </a:lnTo>
                  <a:lnTo>
                    <a:pt x="239" y="3142"/>
                  </a:lnTo>
                  <a:lnTo>
                    <a:pt x="0" y="3221"/>
                  </a:lnTo>
                  <a:lnTo>
                    <a:pt x="0" y="3221"/>
                  </a:lnTo>
                  <a:lnTo>
                    <a:pt x="159" y="3579"/>
                  </a:lnTo>
                  <a:lnTo>
                    <a:pt x="358" y="3937"/>
                  </a:lnTo>
                  <a:lnTo>
                    <a:pt x="597" y="4255"/>
                  </a:lnTo>
                  <a:lnTo>
                    <a:pt x="796" y="4493"/>
                  </a:lnTo>
                  <a:lnTo>
                    <a:pt x="1034" y="4772"/>
                  </a:lnTo>
                  <a:lnTo>
                    <a:pt x="1273" y="4970"/>
                  </a:lnTo>
                  <a:lnTo>
                    <a:pt x="1790" y="5328"/>
                  </a:lnTo>
                  <a:lnTo>
                    <a:pt x="2267" y="5607"/>
                  </a:lnTo>
                  <a:lnTo>
                    <a:pt x="2744" y="5805"/>
                  </a:lnTo>
                  <a:lnTo>
                    <a:pt x="3181" y="5925"/>
                  </a:lnTo>
                  <a:lnTo>
                    <a:pt x="3579" y="6004"/>
                  </a:lnTo>
                  <a:lnTo>
                    <a:pt x="3579" y="6004"/>
                  </a:lnTo>
                  <a:lnTo>
                    <a:pt x="3658" y="5766"/>
                  </a:lnTo>
                  <a:lnTo>
                    <a:pt x="3778" y="5527"/>
                  </a:lnTo>
                  <a:lnTo>
                    <a:pt x="3937" y="5328"/>
                  </a:lnTo>
                  <a:lnTo>
                    <a:pt x="4135" y="5169"/>
                  </a:lnTo>
                  <a:lnTo>
                    <a:pt x="4931" y="4613"/>
                  </a:lnTo>
                  <a:lnTo>
                    <a:pt x="4931" y="4613"/>
                  </a:lnTo>
                  <a:lnTo>
                    <a:pt x="5129" y="4533"/>
                  </a:lnTo>
                  <a:lnTo>
                    <a:pt x="5328" y="4454"/>
                  </a:lnTo>
                  <a:lnTo>
                    <a:pt x="5527" y="4414"/>
                  </a:lnTo>
                  <a:lnTo>
                    <a:pt x="5726" y="4374"/>
                  </a:lnTo>
                  <a:lnTo>
                    <a:pt x="5726" y="4374"/>
                  </a:lnTo>
                  <a:lnTo>
                    <a:pt x="6004" y="4414"/>
                  </a:lnTo>
                  <a:lnTo>
                    <a:pt x="6004" y="4414"/>
                  </a:lnTo>
                  <a:lnTo>
                    <a:pt x="6084" y="4016"/>
                  </a:lnTo>
                  <a:lnTo>
                    <a:pt x="6123" y="3579"/>
                  </a:lnTo>
                  <a:lnTo>
                    <a:pt x="6163" y="3062"/>
                  </a:lnTo>
                  <a:lnTo>
                    <a:pt x="6084" y="2466"/>
                  </a:lnTo>
                  <a:lnTo>
                    <a:pt x="5964" y="1869"/>
                  </a:lnTo>
                  <a:lnTo>
                    <a:pt x="5845" y="1591"/>
                  </a:lnTo>
                  <a:lnTo>
                    <a:pt x="5686" y="1273"/>
                  </a:lnTo>
                  <a:lnTo>
                    <a:pt x="5527" y="955"/>
                  </a:lnTo>
                  <a:lnTo>
                    <a:pt x="5328" y="637"/>
                  </a:lnTo>
                  <a:lnTo>
                    <a:pt x="5050" y="319"/>
                  </a:lnTo>
                  <a:lnTo>
                    <a:pt x="4772" y="1"/>
                  </a:lnTo>
                </a:path>
              </a:pathLst>
            </a:custGeom>
            <a:solidFill>
              <a:schemeClr val="dk2"/>
            </a:solidFill>
            <a:ln>
              <a:noFill/>
            </a:ln>
          </p:spPr>
          <p:style>
            <a:lnRef idx="0"/>
            <a:fillRef idx="0"/>
            <a:effectRef idx="0"/>
            <a:fontRef idx="minor"/>
          </p:style>
        </p:sp>
        <p:sp>
          <p:nvSpPr>
            <p:cNvPr id="131" name="CustomShape 36"/>
            <p:cNvSpPr/>
            <p:nvPr/>
          </p:nvSpPr>
          <p:spPr>
            <a:xfrm rot="20568000">
              <a:off x="119160" y="4399560"/>
              <a:ext cx="165600" cy="199440"/>
            </a:xfrm>
            <a:custGeom>
              <a:avLst/>
              <a:gdLst/>
              <a:ahLst/>
              <a:rect l="l" t="t" r="r" b="b"/>
              <a:pathLst>
                <a:path w="8271" h="9940">
                  <a:moveTo>
                    <a:pt x="3381" y="3658"/>
                  </a:moveTo>
                  <a:lnTo>
                    <a:pt x="3778" y="3737"/>
                  </a:lnTo>
                  <a:lnTo>
                    <a:pt x="4255" y="3857"/>
                  </a:lnTo>
                  <a:lnTo>
                    <a:pt x="4812" y="4056"/>
                  </a:lnTo>
                  <a:lnTo>
                    <a:pt x="4772" y="4215"/>
                  </a:lnTo>
                  <a:lnTo>
                    <a:pt x="4653" y="4612"/>
                  </a:lnTo>
                  <a:lnTo>
                    <a:pt x="4534" y="4811"/>
                  </a:lnTo>
                  <a:lnTo>
                    <a:pt x="4414" y="5089"/>
                  </a:lnTo>
                  <a:lnTo>
                    <a:pt x="4215" y="5288"/>
                  </a:lnTo>
                  <a:lnTo>
                    <a:pt x="4017" y="5527"/>
                  </a:lnTo>
                  <a:lnTo>
                    <a:pt x="3778" y="5407"/>
                  </a:lnTo>
                  <a:lnTo>
                    <a:pt x="3579" y="5288"/>
                  </a:lnTo>
                  <a:lnTo>
                    <a:pt x="3301" y="5129"/>
                  </a:lnTo>
                  <a:lnTo>
                    <a:pt x="2983" y="4890"/>
                  </a:lnTo>
                  <a:lnTo>
                    <a:pt x="2705" y="4612"/>
                  </a:lnTo>
                  <a:lnTo>
                    <a:pt x="2466" y="4215"/>
                  </a:lnTo>
                  <a:lnTo>
                    <a:pt x="2347" y="4016"/>
                  </a:lnTo>
                  <a:lnTo>
                    <a:pt x="2227" y="3777"/>
                  </a:lnTo>
                  <a:lnTo>
                    <a:pt x="2426" y="3737"/>
                  </a:lnTo>
                  <a:lnTo>
                    <a:pt x="2665" y="3658"/>
                  </a:lnTo>
                  <a:close/>
                  <a:moveTo>
                    <a:pt x="6442" y="6123"/>
                  </a:moveTo>
                  <a:lnTo>
                    <a:pt x="6561" y="6163"/>
                  </a:lnTo>
                  <a:lnTo>
                    <a:pt x="6641" y="6203"/>
                  </a:lnTo>
                  <a:lnTo>
                    <a:pt x="6720" y="6242"/>
                  </a:lnTo>
                  <a:lnTo>
                    <a:pt x="6800" y="6322"/>
                  </a:lnTo>
                  <a:lnTo>
                    <a:pt x="6879" y="6481"/>
                  </a:lnTo>
                  <a:lnTo>
                    <a:pt x="6879" y="6640"/>
                  </a:lnTo>
                  <a:lnTo>
                    <a:pt x="6800" y="6799"/>
                  </a:lnTo>
                  <a:lnTo>
                    <a:pt x="6681" y="6918"/>
                  </a:lnTo>
                  <a:lnTo>
                    <a:pt x="6561" y="6958"/>
                  </a:lnTo>
                  <a:lnTo>
                    <a:pt x="6362" y="6958"/>
                  </a:lnTo>
                  <a:lnTo>
                    <a:pt x="6243" y="6918"/>
                  </a:lnTo>
                  <a:lnTo>
                    <a:pt x="6164" y="6878"/>
                  </a:lnTo>
                  <a:lnTo>
                    <a:pt x="6124" y="6799"/>
                  </a:lnTo>
                  <a:lnTo>
                    <a:pt x="6044" y="6640"/>
                  </a:lnTo>
                  <a:lnTo>
                    <a:pt x="6044" y="6481"/>
                  </a:lnTo>
                  <a:lnTo>
                    <a:pt x="6124" y="6322"/>
                  </a:lnTo>
                  <a:lnTo>
                    <a:pt x="6203" y="6203"/>
                  </a:lnTo>
                  <a:lnTo>
                    <a:pt x="6323" y="6163"/>
                  </a:lnTo>
                  <a:lnTo>
                    <a:pt x="6442" y="6123"/>
                  </a:lnTo>
                  <a:close/>
                  <a:moveTo>
                    <a:pt x="2188" y="0"/>
                  </a:moveTo>
                  <a:lnTo>
                    <a:pt x="1989" y="40"/>
                  </a:lnTo>
                  <a:lnTo>
                    <a:pt x="1790" y="80"/>
                  </a:lnTo>
                  <a:lnTo>
                    <a:pt x="1591" y="159"/>
                  </a:lnTo>
                  <a:lnTo>
                    <a:pt x="1393" y="239"/>
                  </a:lnTo>
                  <a:lnTo>
                    <a:pt x="597" y="795"/>
                  </a:lnTo>
                  <a:lnTo>
                    <a:pt x="399" y="954"/>
                  </a:lnTo>
                  <a:lnTo>
                    <a:pt x="240" y="1153"/>
                  </a:lnTo>
                  <a:lnTo>
                    <a:pt x="120" y="1392"/>
                  </a:lnTo>
                  <a:lnTo>
                    <a:pt x="41" y="1630"/>
                  </a:lnTo>
                  <a:lnTo>
                    <a:pt x="1" y="1869"/>
                  </a:lnTo>
                  <a:lnTo>
                    <a:pt x="41" y="2107"/>
                  </a:lnTo>
                  <a:lnTo>
                    <a:pt x="319" y="2942"/>
                  </a:lnTo>
                  <a:lnTo>
                    <a:pt x="677" y="3976"/>
                  </a:lnTo>
                  <a:lnTo>
                    <a:pt x="915" y="4533"/>
                  </a:lnTo>
                  <a:lnTo>
                    <a:pt x="1194" y="5089"/>
                  </a:lnTo>
                  <a:lnTo>
                    <a:pt x="1512" y="5686"/>
                  </a:lnTo>
                  <a:lnTo>
                    <a:pt x="1909" y="6242"/>
                  </a:lnTo>
                  <a:lnTo>
                    <a:pt x="2307" y="6839"/>
                  </a:lnTo>
                  <a:lnTo>
                    <a:pt x="2744" y="7395"/>
                  </a:lnTo>
                  <a:lnTo>
                    <a:pt x="3261" y="7912"/>
                  </a:lnTo>
                  <a:lnTo>
                    <a:pt x="3818" y="8429"/>
                  </a:lnTo>
                  <a:lnTo>
                    <a:pt x="4414" y="8866"/>
                  </a:lnTo>
                  <a:lnTo>
                    <a:pt x="5090" y="9264"/>
                  </a:lnTo>
                  <a:lnTo>
                    <a:pt x="5806" y="9622"/>
                  </a:lnTo>
                  <a:lnTo>
                    <a:pt x="6601" y="9860"/>
                  </a:lnTo>
                  <a:lnTo>
                    <a:pt x="6919" y="9940"/>
                  </a:lnTo>
                  <a:lnTo>
                    <a:pt x="7197" y="9900"/>
                  </a:lnTo>
                  <a:lnTo>
                    <a:pt x="7436" y="9821"/>
                  </a:lnTo>
                  <a:lnTo>
                    <a:pt x="7675" y="9701"/>
                  </a:lnTo>
                  <a:lnTo>
                    <a:pt x="7873" y="9542"/>
                  </a:lnTo>
                  <a:lnTo>
                    <a:pt x="8032" y="9343"/>
                  </a:lnTo>
                  <a:lnTo>
                    <a:pt x="8191" y="9105"/>
                  </a:lnTo>
                  <a:lnTo>
                    <a:pt x="8271" y="8866"/>
                  </a:lnTo>
                  <a:lnTo>
                    <a:pt x="8271" y="8588"/>
                  </a:lnTo>
                  <a:lnTo>
                    <a:pt x="8191" y="7674"/>
                  </a:lnTo>
                  <a:lnTo>
                    <a:pt x="8072" y="6839"/>
                  </a:lnTo>
                  <a:lnTo>
                    <a:pt x="7834" y="6004"/>
                  </a:lnTo>
                  <a:lnTo>
                    <a:pt x="7555" y="5288"/>
                  </a:lnTo>
                  <a:lnTo>
                    <a:pt x="7237" y="4572"/>
                  </a:lnTo>
                  <a:lnTo>
                    <a:pt x="6879" y="3936"/>
                  </a:lnTo>
                  <a:lnTo>
                    <a:pt x="6482" y="3340"/>
                  </a:lnTo>
                  <a:lnTo>
                    <a:pt x="6044" y="2823"/>
                  </a:lnTo>
                  <a:lnTo>
                    <a:pt x="5607" y="2306"/>
                  </a:lnTo>
                  <a:lnTo>
                    <a:pt x="5130" y="1869"/>
                  </a:lnTo>
                  <a:lnTo>
                    <a:pt x="4693" y="1471"/>
                  </a:lnTo>
                  <a:lnTo>
                    <a:pt x="4255" y="1113"/>
                  </a:lnTo>
                  <a:lnTo>
                    <a:pt x="3420" y="557"/>
                  </a:lnTo>
                  <a:lnTo>
                    <a:pt x="2744" y="159"/>
                  </a:lnTo>
                  <a:lnTo>
                    <a:pt x="2466" y="40"/>
                  </a:lnTo>
                  <a:lnTo>
                    <a:pt x="2188" y="0"/>
                  </a:lnTo>
                  <a:close/>
                </a:path>
              </a:pathLst>
            </a:custGeom>
            <a:solidFill>
              <a:schemeClr val="dk2"/>
            </a:solidFill>
            <a:ln>
              <a:noFill/>
            </a:ln>
          </p:spPr>
          <p:style>
            <a:lnRef idx="0"/>
            <a:fillRef idx="0"/>
            <a:effectRef idx="0"/>
            <a:fontRef idx="minor"/>
          </p:style>
        </p:sp>
        <p:sp>
          <p:nvSpPr>
            <p:cNvPr id="132" name="CustomShape 37"/>
            <p:cNvSpPr/>
            <p:nvPr/>
          </p:nvSpPr>
          <p:spPr>
            <a:xfrm rot="20568000">
              <a:off x="248040" y="4507560"/>
              <a:ext cx="15840" cy="15840"/>
            </a:xfrm>
            <a:custGeom>
              <a:avLst/>
              <a:gdLst/>
              <a:ahLst/>
              <a:rect l="l" t="t" r="r" b="b"/>
              <a:pathLst>
                <a:path w="836" h="836">
                  <a:moveTo>
                    <a:pt x="398" y="836"/>
                  </a:moveTo>
                  <a:lnTo>
                    <a:pt x="398" y="836"/>
                  </a:lnTo>
                  <a:lnTo>
                    <a:pt x="318" y="836"/>
                  </a:lnTo>
                  <a:lnTo>
                    <a:pt x="199" y="796"/>
                  </a:lnTo>
                  <a:lnTo>
                    <a:pt x="120" y="756"/>
                  </a:lnTo>
                  <a:lnTo>
                    <a:pt x="80" y="677"/>
                  </a:lnTo>
                  <a:lnTo>
                    <a:pt x="80" y="677"/>
                  </a:lnTo>
                  <a:lnTo>
                    <a:pt x="0" y="518"/>
                  </a:lnTo>
                  <a:lnTo>
                    <a:pt x="0" y="359"/>
                  </a:lnTo>
                  <a:lnTo>
                    <a:pt x="80" y="200"/>
                  </a:lnTo>
                  <a:lnTo>
                    <a:pt x="159" y="81"/>
                  </a:lnTo>
                  <a:lnTo>
                    <a:pt x="159" y="81"/>
                  </a:lnTo>
                  <a:lnTo>
                    <a:pt x="279" y="41"/>
                  </a:lnTo>
                  <a:lnTo>
                    <a:pt x="398" y="1"/>
                  </a:lnTo>
                  <a:lnTo>
                    <a:pt x="398" y="1"/>
                  </a:lnTo>
                  <a:lnTo>
                    <a:pt x="517" y="41"/>
                  </a:lnTo>
                  <a:lnTo>
                    <a:pt x="597" y="81"/>
                  </a:lnTo>
                  <a:lnTo>
                    <a:pt x="676" y="120"/>
                  </a:lnTo>
                  <a:lnTo>
                    <a:pt x="756" y="200"/>
                  </a:lnTo>
                  <a:lnTo>
                    <a:pt x="756" y="200"/>
                  </a:lnTo>
                  <a:lnTo>
                    <a:pt x="835" y="359"/>
                  </a:lnTo>
                  <a:lnTo>
                    <a:pt x="835" y="518"/>
                  </a:lnTo>
                  <a:lnTo>
                    <a:pt x="756" y="677"/>
                  </a:lnTo>
                  <a:lnTo>
                    <a:pt x="637" y="796"/>
                  </a:lnTo>
                  <a:lnTo>
                    <a:pt x="637" y="796"/>
                  </a:lnTo>
                  <a:lnTo>
                    <a:pt x="517" y="836"/>
                  </a:lnTo>
                  <a:lnTo>
                    <a:pt x="398" y="836"/>
                  </a:lnTo>
                </a:path>
              </a:pathLst>
            </a:custGeom>
            <a:solidFill>
              <a:schemeClr val="dk2"/>
            </a:solidFill>
            <a:ln>
              <a:noFill/>
            </a:ln>
          </p:spPr>
          <p:style>
            <a:lnRef idx="0"/>
            <a:fillRef idx="0"/>
            <a:effectRef idx="0"/>
            <a:fontRef idx="minor"/>
          </p:style>
        </p:sp>
        <p:sp>
          <p:nvSpPr>
            <p:cNvPr id="133" name="CustomShape 38"/>
            <p:cNvSpPr/>
            <p:nvPr/>
          </p:nvSpPr>
          <p:spPr>
            <a:xfrm rot="20568000">
              <a:off x="162720" y="4476960"/>
              <a:ext cx="51120" cy="36720"/>
            </a:xfrm>
            <a:custGeom>
              <a:avLst/>
              <a:gdLst/>
              <a:ahLst/>
              <a:rect l="l" t="t" r="r" b="b"/>
              <a:pathLst>
                <a:path w="2585" h="1870">
                  <a:moveTo>
                    <a:pt x="1790" y="1870"/>
                  </a:moveTo>
                  <a:lnTo>
                    <a:pt x="1790" y="1870"/>
                  </a:lnTo>
                  <a:lnTo>
                    <a:pt x="1551" y="1750"/>
                  </a:lnTo>
                  <a:lnTo>
                    <a:pt x="1352" y="1631"/>
                  </a:lnTo>
                  <a:lnTo>
                    <a:pt x="1074" y="1472"/>
                  </a:lnTo>
                  <a:lnTo>
                    <a:pt x="756" y="1233"/>
                  </a:lnTo>
                  <a:lnTo>
                    <a:pt x="478" y="955"/>
                  </a:lnTo>
                  <a:lnTo>
                    <a:pt x="239" y="558"/>
                  </a:lnTo>
                  <a:lnTo>
                    <a:pt x="120" y="359"/>
                  </a:lnTo>
                  <a:lnTo>
                    <a:pt x="0" y="120"/>
                  </a:lnTo>
                  <a:lnTo>
                    <a:pt x="0" y="120"/>
                  </a:lnTo>
                  <a:lnTo>
                    <a:pt x="199" y="80"/>
                  </a:lnTo>
                  <a:lnTo>
                    <a:pt x="438" y="1"/>
                  </a:lnTo>
                  <a:lnTo>
                    <a:pt x="796" y="1"/>
                  </a:lnTo>
                  <a:lnTo>
                    <a:pt x="796" y="1"/>
                  </a:lnTo>
                  <a:lnTo>
                    <a:pt x="1154" y="1"/>
                  </a:lnTo>
                  <a:lnTo>
                    <a:pt x="1551" y="80"/>
                  </a:lnTo>
                  <a:lnTo>
                    <a:pt x="2028" y="200"/>
                  </a:lnTo>
                  <a:lnTo>
                    <a:pt x="2585" y="399"/>
                  </a:lnTo>
                  <a:lnTo>
                    <a:pt x="2585" y="399"/>
                  </a:lnTo>
                  <a:lnTo>
                    <a:pt x="2545" y="558"/>
                  </a:lnTo>
                  <a:lnTo>
                    <a:pt x="2426" y="955"/>
                  </a:lnTo>
                  <a:lnTo>
                    <a:pt x="2307" y="1154"/>
                  </a:lnTo>
                  <a:lnTo>
                    <a:pt x="2187" y="1432"/>
                  </a:lnTo>
                  <a:lnTo>
                    <a:pt x="1988" y="1631"/>
                  </a:lnTo>
                  <a:lnTo>
                    <a:pt x="1790" y="1870"/>
                  </a:lnTo>
                </a:path>
              </a:pathLst>
            </a:custGeom>
            <a:solidFill>
              <a:schemeClr val="dk2"/>
            </a:solidFill>
            <a:ln>
              <a:noFill/>
            </a:ln>
          </p:spPr>
          <p:style>
            <a:lnRef idx="0"/>
            <a:fillRef idx="0"/>
            <a:effectRef idx="0"/>
            <a:fontRef idx="minor"/>
          </p:style>
        </p:sp>
        <p:sp>
          <p:nvSpPr>
            <p:cNvPr id="134" name="CustomShape 39"/>
            <p:cNvSpPr/>
            <p:nvPr/>
          </p:nvSpPr>
          <p:spPr>
            <a:xfrm rot="20568000">
              <a:off x="119160" y="4399560"/>
              <a:ext cx="165600" cy="199440"/>
            </a:xfrm>
            <a:custGeom>
              <a:avLst/>
              <a:gdLst/>
              <a:ahLst/>
              <a:rect l="l" t="t" r="r" b="b"/>
              <a:pathLst>
                <a:path w="8271" h="9940">
                  <a:moveTo>
                    <a:pt x="2188" y="0"/>
                  </a:moveTo>
                  <a:lnTo>
                    <a:pt x="2188" y="0"/>
                  </a:lnTo>
                  <a:lnTo>
                    <a:pt x="1989" y="40"/>
                  </a:lnTo>
                  <a:lnTo>
                    <a:pt x="1790" y="80"/>
                  </a:lnTo>
                  <a:lnTo>
                    <a:pt x="1591" y="159"/>
                  </a:lnTo>
                  <a:lnTo>
                    <a:pt x="1393" y="239"/>
                  </a:lnTo>
                  <a:lnTo>
                    <a:pt x="597" y="795"/>
                  </a:lnTo>
                  <a:lnTo>
                    <a:pt x="597" y="795"/>
                  </a:lnTo>
                  <a:lnTo>
                    <a:pt x="399" y="954"/>
                  </a:lnTo>
                  <a:lnTo>
                    <a:pt x="240" y="1153"/>
                  </a:lnTo>
                  <a:lnTo>
                    <a:pt x="120" y="1392"/>
                  </a:lnTo>
                  <a:lnTo>
                    <a:pt x="41" y="1630"/>
                  </a:lnTo>
                  <a:lnTo>
                    <a:pt x="41" y="1630"/>
                  </a:lnTo>
                  <a:lnTo>
                    <a:pt x="1" y="1869"/>
                  </a:lnTo>
                  <a:lnTo>
                    <a:pt x="41" y="2107"/>
                  </a:lnTo>
                  <a:lnTo>
                    <a:pt x="41" y="2107"/>
                  </a:lnTo>
                  <a:lnTo>
                    <a:pt x="319" y="2942"/>
                  </a:lnTo>
                  <a:lnTo>
                    <a:pt x="677" y="3976"/>
                  </a:lnTo>
                  <a:lnTo>
                    <a:pt x="915" y="4533"/>
                  </a:lnTo>
                  <a:lnTo>
                    <a:pt x="1194" y="5089"/>
                  </a:lnTo>
                  <a:lnTo>
                    <a:pt x="1512" y="5686"/>
                  </a:lnTo>
                  <a:lnTo>
                    <a:pt x="1909" y="6242"/>
                  </a:lnTo>
                  <a:lnTo>
                    <a:pt x="2307" y="6839"/>
                  </a:lnTo>
                  <a:lnTo>
                    <a:pt x="2744" y="7395"/>
                  </a:lnTo>
                  <a:lnTo>
                    <a:pt x="3261" y="7912"/>
                  </a:lnTo>
                  <a:lnTo>
                    <a:pt x="3818" y="8429"/>
                  </a:lnTo>
                  <a:lnTo>
                    <a:pt x="4414" y="8866"/>
                  </a:lnTo>
                  <a:lnTo>
                    <a:pt x="5090" y="9264"/>
                  </a:lnTo>
                  <a:lnTo>
                    <a:pt x="5806" y="9622"/>
                  </a:lnTo>
                  <a:lnTo>
                    <a:pt x="6601" y="9860"/>
                  </a:lnTo>
                  <a:lnTo>
                    <a:pt x="6601" y="9860"/>
                  </a:lnTo>
                  <a:lnTo>
                    <a:pt x="6919" y="9940"/>
                  </a:lnTo>
                  <a:lnTo>
                    <a:pt x="6919" y="9940"/>
                  </a:lnTo>
                  <a:lnTo>
                    <a:pt x="7197" y="9900"/>
                  </a:lnTo>
                  <a:lnTo>
                    <a:pt x="7436" y="9821"/>
                  </a:lnTo>
                  <a:lnTo>
                    <a:pt x="7675" y="9701"/>
                  </a:lnTo>
                  <a:lnTo>
                    <a:pt x="7873" y="9542"/>
                  </a:lnTo>
                  <a:lnTo>
                    <a:pt x="8032" y="9343"/>
                  </a:lnTo>
                  <a:lnTo>
                    <a:pt x="8191" y="9105"/>
                  </a:lnTo>
                  <a:lnTo>
                    <a:pt x="8271" y="8866"/>
                  </a:lnTo>
                  <a:lnTo>
                    <a:pt x="8271" y="8588"/>
                  </a:lnTo>
                  <a:lnTo>
                    <a:pt x="8271" y="8588"/>
                  </a:lnTo>
                  <a:lnTo>
                    <a:pt x="8191" y="7674"/>
                  </a:lnTo>
                  <a:lnTo>
                    <a:pt x="8072" y="6839"/>
                  </a:lnTo>
                  <a:lnTo>
                    <a:pt x="7834" y="6004"/>
                  </a:lnTo>
                  <a:lnTo>
                    <a:pt x="7555" y="5288"/>
                  </a:lnTo>
                  <a:lnTo>
                    <a:pt x="7237" y="4572"/>
                  </a:lnTo>
                  <a:lnTo>
                    <a:pt x="6879" y="3936"/>
                  </a:lnTo>
                  <a:lnTo>
                    <a:pt x="6482" y="3340"/>
                  </a:lnTo>
                  <a:lnTo>
                    <a:pt x="6044" y="2823"/>
                  </a:lnTo>
                  <a:lnTo>
                    <a:pt x="5607" y="2306"/>
                  </a:lnTo>
                  <a:lnTo>
                    <a:pt x="5130" y="1869"/>
                  </a:lnTo>
                  <a:lnTo>
                    <a:pt x="4693" y="1471"/>
                  </a:lnTo>
                  <a:lnTo>
                    <a:pt x="4255" y="1113"/>
                  </a:lnTo>
                  <a:lnTo>
                    <a:pt x="3420" y="557"/>
                  </a:lnTo>
                  <a:lnTo>
                    <a:pt x="2744" y="159"/>
                  </a:lnTo>
                  <a:lnTo>
                    <a:pt x="2744" y="159"/>
                  </a:lnTo>
                  <a:lnTo>
                    <a:pt x="2466" y="40"/>
                  </a:lnTo>
                  <a:lnTo>
                    <a:pt x="2466" y="40"/>
                  </a:lnTo>
                  <a:lnTo>
                    <a:pt x="2188" y="0"/>
                  </a:lnTo>
                </a:path>
              </a:pathLst>
            </a:custGeom>
            <a:solidFill>
              <a:schemeClr val="dk2"/>
            </a:solidFill>
            <a:ln>
              <a:noFill/>
            </a:ln>
          </p:spPr>
          <p:style>
            <a:lnRef idx="0"/>
            <a:fillRef idx="0"/>
            <a:effectRef idx="0"/>
            <a:fontRef idx="minor"/>
          </p:style>
        </p:sp>
        <p:sp>
          <p:nvSpPr>
            <p:cNvPr id="135" name="CustomShape 40"/>
            <p:cNvSpPr/>
            <p:nvPr/>
          </p:nvSpPr>
          <p:spPr>
            <a:xfrm rot="20568000">
              <a:off x="248040" y="4507560"/>
              <a:ext cx="15840" cy="15840"/>
            </a:xfrm>
            <a:custGeom>
              <a:avLst/>
              <a:gdLst/>
              <a:ahLst/>
              <a:rect l="l" t="t" r="r" b="b"/>
              <a:pathLst>
                <a:path w="836" h="836">
                  <a:moveTo>
                    <a:pt x="398" y="1"/>
                  </a:moveTo>
                  <a:lnTo>
                    <a:pt x="279" y="41"/>
                  </a:lnTo>
                  <a:lnTo>
                    <a:pt x="159" y="81"/>
                  </a:lnTo>
                  <a:lnTo>
                    <a:pt x="80" y="200"/>
                  </a:lnTo>
                  <a:lnTo>
                    <a:pt x="0" y="359"/>
                  </a:lnTo>
                  <a:lnTo>
                    <a:pt x="0" y="518"/>
                  </a:lnTo>
                  <a:lnTo>
                    <a:pt x="80" y="677"/>
                  </a:lnTo>
                  <a:lnTo>
                    <a:pt x="120" y="756"/>
                  </a:lnTo>
                  <a:lnTo>
                    <a:pt x="199" y="796"/>
                  </a:lnTo>
                  <a:lnTo>
                    <a:pt x="318" y="836"/>
                  </a:lnTo>
                  <a:lnTo>
                    <a:pt x="517" y="836"/>
                  </a:lnTo>
                  <a:lnTo>
                    <a:pt x="637" y="796"/>
                  </a:lnTo>
                  <a:lnTo>
                    <a:pt x="756" y="677"/>
                  </a:lnTo>
                  <a:lnTo>
                    <a:pt x="835" y="518"/>
                  </a:lnTo>
                  <a:lnTo>
                    <a:pt x="835" y="359"/>
                  </a:lnTo>
                  <a:lnTo>
                    <a:pt x="756" y="200"/>
                  </a:lnTo>
                  <a:lnTo>
                    <a:pt x="676" y="120"/>
                  </a:lnTo>
                  <a:lnTo>
                    <a:pt x="597" y="81"/>
                  </a:lnTo>
                  <a:lnTo>
                    <a:pt x="517" y="41"/>
                  </a:lnTo>
                  <a:lnTo>
                    <a:pt x="398" y="1"/>
                  </a:lnTo>
                  <a:close/>
                </a:path>
              </a:pathLst>
            </a:custGeom>
            <a:solidFill>
              <a:schemeClr val="dk2"/>
            </a:solidFill>
            <a:ln>
              <a:noFill/>
            </a:ln>
          </p:spPr>
          <p:style>
            <a:lnRef idx="0"/>
            <a:fillRef idx="0"/>
            <a:effectRef idx="0"/>
            <a:fontRef idx="minor"/>
          </p:style>
        </p:sp>
        <p:sp>
          <p:nvSpPr>
            <p:cNvPr id="136" name="CustomShape 41"/>
            <p:cNvSpPr/>
            <p:nvPr/>
          </p:nvSpPr>
          <p:spPr>
            <a:xfrm rot="20568000">
              <a:off x="248040" y="4507560"/>
              <a:ext cx="15840" cy="15840"/>
            </a:xfrm>
            <a:custGeom>
              <a:avLst/>
              <a:gdLst/>
              <a:ahLst/>
              <a:rect l="l" t="t" r="r" b="b"/>
              <a:pathLst>
                <a:path w="836" h="836">
                  <a:moveTo>
                    <a:pt x="398" y="1"/>
                  </a:moveTo>
                  <a:lnTo>
                    <a:pt x="398" y="1"/>
                  </a:lnTo>
                  <a:lnTo>
                    <a:pt x="279" y="41"/>
                  </a:lnTo>
                  <a:lnTo>
                    <a:pt x="159" y="81"/>
                  </a:lnTo>
                  <a:lnTo>
                    <a:pt x="159" y="81"/>
                  </a:lnTo>
                  <a:lnTo>
                    <a:pt x="80" y="200"/>
                  </a:lnTo>
                  <a:lnTo>
                    <a:pt x="0" y="359"/>
                  </a:lnTo>
                  <a:lnTo>
                    <a:pt x="0" y="518"/>
                  </a:lnTo>
                  <a:lnTo>
                    <a:pt x="80" y="677"/>
                  </a:lnTo>
                  <a:lnTo>
                    <a:pt x="80" y="677"/>
                  </a:lnTo>
                  <a:lnTo>
                    <a:pt x="120" y="756"/>
                  </a:lnTo>
                  <a:lnTo>
                    <a:pt x="199" y="796"/>
                  </a:lnTo>
                  <a:lnTo>
                    <a:pt x="318" y="836"/>
                  </a:lnTo>
                  <a:lnTo>
                    <a:pt x="398" y="836"/>
                  </a:lnTo>
                  <a:lnTo>
                    <a:pt x="398" y="836"/>
                  </a:lnTo>
                  <a:lnTo>
                    <a:pt x="517" y="836"/>
                  </a:lnTo>
                  <a:lnTo>
                    <a:pt x="637" y="796"/>
                  </a:lnTo>
                  <a:lnTo>
                    <a:pt x="637" y="796"/>
                  </a:lnTo>
                  <a:lnTo>
                    <a:pt x="756" y="677"/>
                  </a:lnTo>
                  <a:lnTo>
                    <a:pt x="835" y="518"/>
                  </a:lnTo>
                  <a:lnTo>
                    <a:pt x="835" y="359"/>
                  </a:lnTo>
                  <a:lnTo>
                    <a:pt x="756" y="200"/>
                  </a:lnTo>
                  <a:lnTo>
                    <a:pt x="756" y="200"/>
                  </a:lnTo>
                  <a:lnTo>
                    <a:pt x="676" y="120"/>
                  </a:lnTo>
                  <a:lnTo>
                    <a:pt x="597" y="81"/>
                  </a:lnTo>
                  <a:lnTo>
                    <a:pt x="517" y="41"/>
                  </a:lnTo>
                  <a:lnTo>
                    <a:pt x="398" y="1"/>
                  </a:lnTo>
                </a:path>
              </a:pathLst>
            </a:custGeom>
            <a:solidFill>
              <a:schemeClr val="dk2"/>
            </a:solidFill>
            <a:ln>
              <a:noFill/>
            </a:ln>
          </p:spPr>
          <p:style>
            <a:lnRef idx="0"/>
            <a:fillRef idx="0"/>
            <a:effectRef idx="0"/>
            <a:fontRef idx="minor"/>
          </p:style>
        </p:sp>
        <p:sp>
          <p:nvSpPr>
            <p:cNvPr id="137" name="CustomShape 42"/>
            <p:cNvSpPr/>
            <p:nvPr/>
          </p:nvSpPr>
          <p:spPr>
            <a:xfrm rot="20568000">
              <a:off x="162720" y="4476960"/>
              <a:ext cx="51120" cy="36720"/>
            </a:xfrm>
            <a:custGeom>
              <a:avLst/>
              <a:gdLst/>
              <a:ahLst/>
              <a:rect l="l" t="t" r="r" b="b"/>
              <a:pathLst>
                <a:path w="2585" h="1870">
                  <a:moveTo>
                    <a:pt x="438" y="1"/>
                  </a:moveTo>
                  <a:lnTo>
                    <a:pt x="199" y="80"/>
                  </a:lnTo>
                  <a:lnTo>
                    <a:pt x="0" y="120"/>
                  </a:lnTo>
                  <a:lnTo>
                    <a:pt x="120" y="359"/>
                  </a:lnTo>
                  <a:lnTo>
                    <a:pt x="239" y="558"/>
                  </a:lnTo>
                  <a:lnTo>
                    <a:pt x="478" y="955"/>
                  </a:lnTo>
                  <a:lnTo>
                    <a:pt x="756" y="1233"/>
                  </a:lnTo>
                  <a:lnTo>
                    <a:pt x="1074" y="1472"/>
                  </a:lnTo>
                  <a:lnTo>
                    <a:pt x="1352" y="1631"/>
                  </a:lnTo>
                  <a:lnTo>
                    <a:pt x="1551" y="1750"/>
                  </a:lnTo>
                  <a:lnTo>
                    <a:pt x="1790" y="1870"/>
                  </a:lnTo>
                  <a:lnTo>
                    <a:pt x="1988" y="1631"/>
                  </a:lnTo>
                  <a:lnTo>
                    <a:pt x="2187" y="1432"/>
                  </a:lnTo>
                  <a:lnTo>
                    <a:pt x="2307" y="1154"/>
                  </a:lnTo>
                  <a:lnTo>
                    <a:pt x="2426" y="955"/>
                  </a:lnTo>
                  <a:lnTo>
                    <a:pt x="2545" y="558"/>
                  </a:lnTo>
                  <a:lnTo>
                    <a:pt x="2585" y="399"/>
                  </a:lnTo>
                  <a:lnTo>
                    <a:pt x="2028" y="200"/>
                  </a:lnTo>
                  <a:lnTo>
                    <a:pt x="1551" y="80"/>
                  </a:lnTo>
                  <a:lnTo>
                    <a:pt x="1154" y="1"/>
                  </a:lnTo>
                  <a:close/>
                </a:path>
              </a:pathLst>
            </a:custGeom>
            <a:solidFill>
              <a:schemeClr val="dk2"/>
            </a:solidFill>
            <a:ln>
              <a:noFill/>
            </a:ln>
          </p:spPr>
          <p:style>
            <a:lnRef idx="0"/>
            <a:fillRef idx="0"/>
            <a:effectRef idx="0"/>
            <a:fontRef idx="minor"/>
          </p:style>
        </p:sp>
        <p:sp>
          <p:nvSpPr>
            <p:cNvPr id="138" name="CustomShape 43"/>
            <p:cNvSpPr/>
            <p:nvPr/>
          </p:nvSpPr>
          <p:spPr>
            <a:xfrm rot="20568000">
              <a:off x="162720" y="4476960"/>
              <a:ext cx="51120" cy="36720"/>
            </a:xfrm>
            <a:custGeom>
              <a:avLst/>
              <a:gdLst/>
              <a:ahLst/>
              <a:rect l="l" t="t" r="r" b="b"/>
              <a:pathLst>
                <a:path w="2585" h="1870">
                  <a:moveTo>
                    <a:pt x="796" y="1"/>
                  </a:moveTo>
                  <a:lnTo>
                    <a:pt x="796" y="1"/>
                  </a:lnTo>
                  <a:lnTo>
                    <a:pt x="438" y="1"/>
                  </a:lnTo>
                  <a:lnTo>
                    <a:pt x="199" y="80"/>
                  </a:lnTo>
                  <a:lnTo>
                    <a:pt x="0" y="120"/>
                  </a:lnTo>
                  <a:lnTo>
                    <a:pt x="0" y="120"/>
                  </a:lnTo>
                  <a:lnTo>
                    <a:pt x="120" y="359"/>
                  </a:lnTo>
                  <a:lnTo>
                    <a:pt x="239" y="558"/>
                  </a:lnTo>
                  <a:lnTo>
                    <a:pt x="478" y="955"/>
                  </a:lnTo>
                  <a:lnTo>
                    <a:pt x="756" y="1233"/>
                  </a:lnTo>
                  <a:lnTo>
                    <a:pt x="1074" y="1472"/>
                  </a:lnTo>
                  <a:lnTo>
                    <a:pt x="1352" y="1631"/>
                  </a:lnTo>
                  <a:lnTo>
                    <a:pt x="1551" y="1750"/>
                  </a:lnTo>
                  <a:lnTo>
                    <a:pt x="1790" y="1870"/>
                  </a:lnTo>
                  <a:lnTo>
                    <a:pt x="1790" y="1870"/>
                  </a:lnTo>
                  <a:lnTo>
                    <a:pt x="1988" y="1631"/>
                  </a:lnTo>
                  <a:lnTo>
                    <a:pt x="2187" y="1432"/>
                  </a:lnTo>
                  <a:lnTo>
                    <a:pt x="2307" y="1154"/>
                  </a:lnTo>
                  <a:lnTo>
                    <a:pt x="2426" y="955"/>
                  </a:lnTo>
                  <a:lnTo>
                    <a:pt x="2545" y="558"/>
                  </a:lnTo>
                  <a:lnTo>
                    <a:pt x="2585" y="399"/>
                  </a:lnTo>
                  <a:lnTo>
                    <a:pt x="2585" y="399"/>
                  </a:lnTo>
                  <a:lnTo>
                    <a:pt x="2028" y="200"/>
                  </a:lnTo>
                  <a:lnTo>
                    <a:pt x="1551" y="80"/>
                  </a:lnTo>
                  <a:lnTo>
                    <a:pt x="1154" y="1"/>
                  </a:lnTo>
                  <a:lnTo>
                    <a:pt x="796" y="1"/>
                  </a:lnTo>
                </a:path>
              </a:pathLst>
            </a:custGeom>
            <a:solidFill>
              <a:schemeClr val="dk2"/>
            </a:solidFill>
            <a:ln>
              <a:noFill/>
            </a:ln>
          </p:spPr>
          <p:style>
            <a:lnRef idx="0"/>
            <a:fillRef idx="0"/>
            <a:effectRef idx="0"/>
            <a:fontRef idx="minor"/>
          </p:style>
        </p:sp>
        <p:sp>
          <p:nvSpPr>
            <p:cNvPr id="139" name="CustomShape 44"/>
            <p:cNvSpPr/>
            <p:nvPr/>
          </p:nvSpPr>
          <p:spPr>
            <a:xfrm rot="20568000">
              <a:off x="309600" y="4339080"/>
              <a:ext cx="103320" cy="94320"/>
            </a:xfrm>
            <a:custGeom>
              <a:avLst/>
              <a:gdLst/>
              <a:ahLst/>
              <a:rect l="l" t="t" r="r" b="b"/>
              <a:pathLst>
                <a:path w="5170" h="4732">
                  <a:moveTo>
                    <a:pt x="4494" y="0"/>
                  </a:moveTo>
                  <a:lnTo>
                    <a:pt x="4295" y="160"/>
                  </a:lnTo>
                  <a:lnTo>
                    <a:pt x="4096" y="398"/>
                  </a:lnTo>
                  <a:lnTo>
                    <a:pt x="3858" y="716"/>
                  </a:lnTo>
                  <a:lnTo>
                    <a:pt x="3619" y="1154"/>
                  </a:lnTo>
                  <a:lnTo>
                    <a:pt x="3420" y="1750"/>
                  </a:lnTo>
                  <a:lnTo>
                    <a:pt x="3341" y="2068"/>
                  </a:lnTo>
                  <a:lnTo>
                    <a:pt x="3301" y="2466"/>
                  </a:lnTo>
                  <a:lnTo>
                    <a:pt x="3261" y="2863"/>
                  </a:lnTo>
                  <a:lnTo>
                    <a:pt x="3221" y="3300"/>
                  </a:lnTo>
                  <a:lnTo>
                    <a:pt x="2784" y="2863"/>
                  </a:lnTo>
                  <a:lnTo>
                    <a:pt x="2307" y="2505"/>
                  </a:lnTo>
                  <a:lnTo>
                    <a:pt x="1870" y="2227"/>
                  </a:lnTo>
                  <a:lnTo>
                    <a:pt x="1472" y="2068"/>
                  </a:lnTo>
                  <a:lnTo>
                    <a:pt x="1114" y="1909"/>
                  </a:lnTo>
                  <a:lnTo>
                    <a:pt x="796" y="1829"/>
                  </a:lnTo>
                  <a:lnTo>
                    <a:pt x="518" y="1790"/>
                  </a:lnTo>
                  <a:lnTo>
                    <a:pt x="279" y="1790"/>
                  </a:lnTo>
                  <a:lnTo>
                    <a:pt x="1" y="1829"/>
                  </a:lnTo>
                  <a:lnTo>
                    <a:pt x="80" y="2147"/>
                  </a:lnTo>
                  <a:lnTo>
                    <a:pt x="200" y="2466"/>
                  </a:lnTo>
                  <a:lnTo>
                    <a:pt x="319" y="2784"/>
                  </a:lnTo>
                  <a:lnTo>
                    <a:pt x="438" y="3022"/>
                  </a:lnTo>
                  <a:lnTo>
                    <a:pt x="756" y="3499"/>
                  </a:lnTo>
                  <a:lnTo>
                    <a:pt x="1114" y="3857"/>
                  </a:lnTo>
                  <a:lnTo>
                    <a:pt x="1472" y="4175"/>
                  </a:lnTo>
                  <a:lnTo>
                    <a:pt x="1830" y="4414"/>
                  </a:lnTo>
                  <a:lnTo>
                    <a:pt x="2148" y="4613"/>
                  </a:lnTo>
                  <a:lnTo>
                    <a:pt x="2466" y="4732"/>
                  </a:lnTo>
                  <a:lnTo>
                    <a:pt x="2585" y="4533"/>
                  </a:lnTo>
                  <a:lnTo>
                    <a:pt x="2705" y="4374"/>
                  </a:lnTo>
                  <a:lnTo>
                    <a:pt x="2903" y="4255"/>
                  </a:lnTo>
                  <a:lnTo>
                    <a:pt x="3102" y="4135"/>
                  </a:lnTo>
                  <a:lnTo>
                    <a:pt x="3858" y="3817"/>
                  </a:lnTo>
                  <a:lnTo>
                    <a:pt x="4056" y="3778"/>
                  </a:lnTo>
                  <a:lnTo>
                    <a:pt x="4295" y="3738"/>
                  </a:lnTo>
                  <a:lnTo>
                    <a:pt x="4534" y="3778"/>
                  </a:lnTo>
                  <a:lnTo>
                    <a:pt x="4732" y="3857"/>
                  </a:lnTo>
                  <a:lnTo>
                    <a:pt x="4891" y="3539"/>
                  </a:lnTo>
                  <a:lnTo>
                    <a:pt x="5011" y="3181"/>
                  </a:lnTo>
                  <a:lnTo>
                    <a:pt x="5090" y="2744"/>
                  </a:lnTo>
                  <a:lnTo>
                    <a:pt x="5170" y="2267"/>
                  </a:lnTo>
                  <a:lnTo>
                    <a:pt x="5130" y="1750"/>
                  </a:lnTo>
                  <a:lnTo>
                    <a:pt x="5050" y="1193"/>
                  </a:lnTo>
                  <a:lnTo>
                    <a:pt x="4931" y="915"/>
                  </a:lnTo>
                  <a:lnTo>
                    <a:pt x="4812" y="597"/>
                  </a:lnTo>
                  <a:lnTo>
                    <a:pt x="4693" y="319"/>
                  </a:lnTo>
                  <a:lnTo>
                    <a:pt x="4494" y="0"/>
                  </a:lnTo>
                  <a:close/>
                </a:path>
              </a:pathLst>
            </a:custGeom>
            <a:solidFill>
              <a:schemeClr val="dk2"/>
            </a:solidFill>
            <a:ln>
              <a:noFill/>
            </a:ln>
          </p:spPr>
          <p:style>
            <a:lnRef idx="0"/>
            <a:fillRef idx="0"/>
            <a:effectRef idx="0"/>
            <a:fontRef idx="minor"/>
          </p:style>
        </p:sp>
        <p:sp>
          <p:nvSpPr>
            <p:cNvPr id="140" name="CustomShape 45"/>
            <p:cNvSpPr/>
            <p:nvPr/>
          </p:nvSpPr>
          <p:spPr>
            <a:xfrm rot="20568000">
              <a:off x="309600" y="4339080"/>
              <a:ext cx="103320" cy="94320"/>
            </a:xfrm>
            <a:custGeom>
              <a:avLst/>
              <a:gdLst/>
              <a:ahLst/>
              <a:rect l="l" t="t" r="r" b="b"/>
              <a:pathLst>
                <a:path w="5170" h="4732">
                  <a:moveTo>
                    <a:pt x="4494" y="0"/>
                  </a:moveTo>
                  <a:lnTo>
                    <a:pt x="4494" y="0"/>
                  </a:lnTo>
                  <a:lnTo>
                    <a:pt x="4295" y="160"/>
                  </a:lnTo>
                  <a:lnTo>
                    <a:pt x="4096" y="398"/>
                  </a:lnTo>
                  <a:lnTo>
                    <a:pt x="3858" y="716"/>
                  </a:lnTo>
                  <a:lnTo>
                    <a:pt x="3619" y="1154"/>
                  </a:lnTo>
                  <a:lnTo>
                    <a:pt x="3420" y="1750"/>
                  </a:lnTo>
                  <a:lnTo>
                    <a:pt x="3341" y="2068"/>
                  </a:lnTo>
                  <a:lnTo>
                    <a:pt x="3301" y="2466"/>
                  </a:lnTo>
                  <a:lnTo>
                    <a:pt x="3261" y="2863"/>
                  </a:lnTo>
                  <a:lnTo>
                    <a:pt x="3221" y="3300"/>
                  </a:lnTo>
                  <a:lnTo>
                    <a:pt x="3221" y="3300"/>
                  </a:lnTo>
                  <a:lnTo>
                    <a:pt x="2784" y="2863"/>
                  </a:lnTo>
                  <a:lnTo>
                    <a:pt x="2307" y="2505"/>
                  </a:lnTo>
                  <a:lnTo>
                    <a:pt x="1870" y="2227"/>
                  </a:lnTo>
                  <a:lnTo>
                    <a:pt x="1472" y="2068"/>
                  </a:lnTo>
                  <a:lnTo>
                    <a:pt x="1114" y="1909"/>
                  </a:lnTo>
                  <a:lnTo>
                    <a:pt x="796" y="1829"/>
                  </a:lnTo>
                  <a:lnTo>
                    <a:pt x="518" y="1790"/>
                  </a:lnTo>
                  <a:lnTo>
                    <a:pt x="279" y="1790"/>
                  </a:lnTo>
                  <a:lnTo>
                    <a:pt x="279" y="1790"/>
                  </a:lnTo>
                  <a:lnTo>
                    <a:pt x="1" y="1829"/>
                  </a:lnTo>
                  <a:lnTo>
                    <a:pt x="1" y="1829"/>
                  </a:lnTo>
                  <a:lnTo>
                    <a:pt x="80" y="2147"/>
                  </a:lnTo>
                  <a:lnTo>
                    <a:pt x="200" y="2466"/>
                  </a:lnTo>
                  <a:lnTo>
                    <a:pt x="319" y="2784"/>
                  </a:lnTo>
                  <a:lnTo>
                    <a:pt x="438" y="3022"/>
                  </a:lnTo>
                  <a:lnTo>
                    <a:pt x="756" y="3499"/>
                  </a:lnTo>
                  <a:lnTo>
                    <a:pt x="1114" y="3857"/>
                  </a:lnTo>
                  <a:lnTo>
                    <a:pt x="1472" y="4175"/>
                  </a:lnTo>
                  <a:lnTo>
                    <a:pt x="1830" y="4414"/>
                  </a:lnTo>
                  <a:lnTo>
                    <a:pt x="2148" y="4613"/>
                  </a:lnTo>
                  <a:lnTo>
                    <a:pt x="2466" y="4732"/>
                  </a:lnTo>
                  <a:lnTo>
                    <a:pt x="2466" y="4732"/>
                  </a:lnTo>
                  <a:lnTo>
                    <a:pt x="2585" y="4533"/>
                  </a:lnTo>
                  <a:lnTo>
                    <a:pt x="2705" y="4374"/>
                  </a:lnTo>
                  <a:lnTo>
                    <a:pt x="2903" y="4255"/>
                  </a:lnTo>
                  <a:lnTo>
                    <a:pt x="3102" y="4135"/>
                  </a:lnTo>
                  <a:lnTo>
                    <a:pt x="3858" y="3817"/>
                  </a:lnTo>
                  <a:lnTo>
                    <a:pt x="3858" y="3817"/>
                  </a:lnTo>
                  <a:lnTo>
                    <a:pt x="4056" y="3778"/>
                  </a:lnTo>
                  <a:lnTo>
                    <a:pt x="4295" y="3738"/>
                  </a:lnTo>
                  <a:lnTo>
                    <a:pt x="4295" y="3738"/>
                  </a:lnTo>
                  <a:lnTo>
                    <a:pt x="4534" y="3778"/>
                  </a:lnTo>
                  <a:lnTo>
                    <a:pt x="4732" y="3857"/>
                  </a:lnTo>
                  <a:lnTo>
                    <a:pt x="4732" y="3857"/>
                  </a:lnTo>
                  <a:lnTo>
                    <a:pt x="4891" y="3539"/>
                  </a:lnTo>
                  <a:lnTo>
                    <a:pt x="5011" y="3181"/>
                  </a:lnTo>
                  <a:lnTo>
                    <a:pt x="5090" y="2744"/>
                  </a:lnTo>
                  <a:lnTo>
                    <a:pt x="5170" y="2267"/>
                  </a:lnTo>
                  <a:lnTo>
                    <a:pt x="5130" y="1750"/>
                  </a:lnTo>
                  <a:lnTo>
                    <a:pt x="5050" y="1193"/>
                  </a:lnTo>
                  <a:lnTo>
                    <a:pt x="4931" y="915"/>
                  </a:lnTo>
                  <a:lnTo>
                    <a:pt x="4812" y="597"/>
                  </a:lnTo>
                  <a:lnTo>
                    <a:pt x="4693" y="319"/>
                  </a:lnTo>
                  <a:lnTo>
                    <a:pt x="4494" y="0"/>
                  </a:lnTo>
                </a:path>
              </a:pathLst>
            </a:custGeom>
            <a:solidFill>
              <a:schemeClr val="dk2"/>
            </a:solidFill>
            <a:ln>
              <a:noFill/>
            </a:ln>
          </p:spPr>
          <p:style>
            <a:lnRef idx="0"/>
            <a:fillRef idx="0"/>
            <a:effectRef idx="0"/>
            <a:fontRef idx="minor"/>
          </p:style>
        </p:sp>
        <p:sp>
          <p:nvSpPr>
            <p:cNvPr id="141" name="CustomShape 46"/>
            <p:cNvSpPr/>
            <p:nvPr/>
          </p:nvSpPr>
          <p:spPr>
            <a:xfrm rot="20568000">
              <a:off x="390960" y="4392720"/>
              <a:ext cx="115920" cy="181080"/>
            </a:xfrm>
            <a:custGeom>
              <a:avLst/>
              <a:gdLst/>
              <a:ahLst/>
              <a:rect l="l" t="t" r="r" b="b"/>
              <a:pathLst>
                <a:path w="5806" h="9027">
                  <a:moveTo>
                    <a:pt x="2068" y="3142"/>
                  </a:moveTo>
                  <a:lnTo>
                    <a:pt x="2466" y="3261"/>
                  </a:lnTo>
                  <a:lnTo>
                    <a:pt x="2982" y="3460"/>
                  </a:lnTo>
                  <a:lnTo>
                    <a:pt x="3301" y="3619"/>
                  </a:lnTo>
                  <a:lnTo>
                    <a:pt x="3579" y="3818"/>
                  </a:lnTo>
                  <a:lnTo>
                    <a:pt x="3539" y="3937"/>
                  </a:lnTo>
                  <a:lnTo>
                    <a:pt x="3380" y="4255"/>
                  </a:lnTo>
                  <a:lnTo>
                    <a:pt x="3261" y="4414"/>
                  </a:lnTo>
                  <a:lnTo>
                    <a:pt x="3102" y="4573"/>
                  </a:lnTo>
                  <a:lnTo>
                    <a:pt x="2903" y="4732"/>
                  </a:lnTo>
                  <a:lnTo>
                    <a:pt x="2664" y="4891"/>
                  </a:lnTo>
                  <a:lnTo>
                    <a:pt x="2505" y="4772"/>
                  </a:lnTo>
                  <a:lnTo>
                    <a:pt x="2346" y="4613"/>
                  </a:lnTo>
                  <a:lnTo>
                    <a:pt x="2148" y="4454"/>
                  </a:lnTo>
                  <a:lnTo>
                    <a:pt x="1949" y="4215"/>
                  </a:lnTo>
                  <a:lnTo>
                    <a:pt x="1790" y="3897"/>
                  </a:lnTo>
                  <a:lnTo>
                    <a:pt x="1631" y="3539"/>
                  </a:lnTo>
                  <a:lnTo>
                    <a:pt x="1511" y="3142"/>
                  </a:lnTo>
                  <a:close/>
                  <a:moveTo>
                    <a:pt x="4613" y="5806"/>
                  </a:moveTo>
                  <a:lnTo>
                    <a:pt x="4732" y="5845"/>
                  </a:lnTo>
                  <a:lnTo>
                    <a:pt x="4772" y="5925"/>
                  </a:lnTo>
                  <a:lnTo>
                    <a:pt x="4851" y="6004"/>
                  </a:lnTo>
                  <a:lnTo>
                    <a:pt x="4891" y="6164"/>
                  </a:lnTo>
                  <a:lnTo>
                    <a:pt x="4851" y="6283"/>
                  </a:lnTo>
                  <a:lnTo>
                    <a:pt x="4772" y="6402"/>
                  </a:lnTo>
                  <a:lnTo>
                    <a:pt x="4652" y="6482"/>
                  </a:lnTo>
                  <a:lnTo>
                    <a:pt x="4533" y="6521"/>
                  </a:lnTo>
                  <a:lnTo>
                    <a:pt x="4414" y="6482"/>
                  </a:lnTo>
                  <a:lnTo>
                    <a:pt x="4334" y="6442"/>
                  </a:lnTo>
                  <a:lnTo>
                    <a:pt x="4255" y="6362"/>
                  </a:lnTo>
                  <a:lnTo>
                    <a:pt x="4175" y="6283"/>
                  </a:lnTo>
                  <a:lnTo>
                    <a:pt x="4175" y="6164"/>
                  </a:lnTo>
                  <a:lnTo>
                    <a:pt x="4215" y="6004"/>
                  </a:lnTo>
                  <a:lnTo>
                    <a:pt x="4255" y="5925"/>
                  </a:lnTo>
                  <a:lnTo>
                    <a:pt x="4374" y="5845"/>
                  </a:lnTo>
                  <a:lnTo>
                    <a:pt x="4533" y="5806"/>
                  </a:lnTo>
                  <a:close/>
                  <a:moveTo>
                    <a:pt x="1909" y="1"/>
                  </a:moveTo>
                  <a:lnTo>
                    <a:pt x="1670" y="41"/>
                  </a:lnTo>
                  <a:lnTo>
                    <a:pt x="1472" y="80"/>
                  </a:lnTo>
                  <a:lnTo>
                    <a:pt x="716" y="398"/>
                  </a:lnTo>
                  <a:lnTo>
                    <a:pt x="517" y="518"/>
                  </a:lnTo>
                  <a:lnTo>
                    <a:pt x="319" y="637"/>
                  </a:lnTo>
                  <a:lnTo>
                    <a:pt x="199" y="796"/>
                  </a:lnTo>
                  <a:lnTo>
                    <a:pt x="80" y="995"/>
                  </a:lnTo>
                  <a:lnTo>
                    <a:pt x="40" y="1194"/>
                  </a:lnTo>
                  <a:lnTo>
                    <a:pt x="1" y="1392"/>
                  </a:lnTo>
                  <a:lnTo>
                    <a:pt x="80" y="2148"/>
                  </a:lnTo>
                  <a:lnTo>
                    <a:pt x="199" y="3023"/>
                  </a:lnTo>
                  <a:lnTo>
                    <a:pt x="319" y="3539"/>
                  </a:lnTo>
                  <a:lnTo>
                    <a:pt x="438" y="4056"/>
                  </a:lnTo>
                  <a:lnTo>
                    <a:pt x="637" y="4573"/>
                  </a:lnTo>
                  <a:lnTo>
                    <a:pt x="835" y="5130"/>
                  </a:lnTo>
                  <a:lnTo>
                    <a:pt x="1074" y="5686"/>
                  </a:lnTo>
                  <a:lnTo>
                    <a:pt x="1352" y="6203"/>
                  </a:lnTo>
                  <a:lnTo>
                    <a:pt x="1670" y="6720"/>
                  </a:lnTo>
                  <a:lnTo>
                    <a:pt x="2028" y="7237"/>
                  </a:lnTo>
                  <a:lnTo>
                    <a:pt x="2466" y="7714"/>
                  </a:lnTo>
                  <a:lnTo>
                    <a:pt x="2943" y="8151"/>
                  </a:lnTo>
                  <a:lnTo>
                    <a:pt x="3460" y="8549"/>
                  </a:lnTo>
                  <a:lnTo>
                    <a:pt x="4056" y="8907"/>
                  </a:lnTo>
                  <a:lnTo>
                    <a:pt x="4295" y="8986"/>
                  </a:lnTo>
                  <a:lnTo>
                    <a:pt x="4533" y="9026"/>
                  </a:lnTo>
                  <a:lnTo>
                    <a:pt x="4732" y="9026"/>
                  </a:lnTo>
                  <a:lnTo>
                    <a:pt x="4931" y="8947"/>
                  </a:lnTo>
                  <a:lnTo>
                    <a:pt x="5090" y="8867"/>
                  </a:lnTo>
                  <a:lnTo>
                    <a:pt x="5249" y="8788"/>
                  </a:lnTo>
                  <a:lnTo>
                    <a:pt x="5408" y="8668"/>
                  </a:lnTo>
                  <a:lnTo>
                    <a:pt x="5527" y="8509"/>
                  </a:lnTo>
                  <a:lnTo>
                    <a:pt x="5607" y="8350"/>
                  </a:lnTo>
                  <a:lnTo>
                    <a:pt x="5686" y="8151"/>
                  </a:lnTo>
                  <a:lnTo>
                    <a:pt x="5766" y="7396"/>
                  </a:lnTo>
                  <a:lnTo>
                    <a:pt x="5805" y="6641"/>
                  </a:lnTo>
                  <a:lnTo>
                    <a:pt x="5766" y="5965"/>
                  </a:lnTo>
                  <a:lnTo>
                    <a:pt x="5646" y="5289"/>
                  </a:lnTo>
                  <a:lnTo>
                    <a:pt x="5527" y="4653"/>
                  </a:lnTo>
                  <a:lnTo>
                    <a:pt x="5328" y="4096"/>
                  </a:lnTo>
                  <a:lnTo>
                    <a:pt x="5090" y="3539"/>
                  </a:lnTo>
                  <a:lnTo>
                    <a:pt x="4811" y="3023"/>
                  </a:lnTo>
                  <a:lnTo>
                    <a:pt x="4533" y="2506"/>
                  </a:lnTo>
                  <a:lnTo>
                    <a:pt x="4255" y="2068"/>
                  </a:lnTo>
                  <a:lnTo>
                    <a:pt x="3937" y="1671"/>
                  </a:lnTo>
                  <a:lnTo>
                    <a:pt x="3619" y="1313"/>
                  </a:lnTo>
                  <a:lnTo>
                    <a:pt x="3062" y="677"/>
                  </a:lnTo>
                  <a:lnTo>
                    <a:pt x="2545" y="239"/>
                  </a:lnTo>
                  <a:lnTo>
                    <a:pt x="2346" y="120"/>
                  </a:lnTo>
                  <a:lnTo>
                    <a:pt x="2148" y="41"/>
                  </a:lnTo>
                  <a:lnTo>
                    <a:pt x="1909" y="1"/>
                  </a:lnTo>
                  <a:close/>
                </a:path>
              </a:pathLst>
            </a:custGeom>
            <a:solidFill>
              <a:schemeClr val="dk2"/>
            </a:solidFill>
            <a:ln>
              <a:noFill/>
            </a:ln>
          </p:spPr>
          <p:style>
            <a:lnRef idx="0"/>
            <a:fillRef idx="0"/>
            <a:effectRef idx="0"/>
            <a:fontRef idx="minor"/>
          </p:style>
        </p:sp>
        <p:sp>
          <p:nvSpPr>
            <p:cNvPr id="142" name="CustomShape 47"/>
            <p:cNvSpPr/>
            <p:nvPr/>
          </p:nvSpPr>
          <p:spPr>
            <a:xfrm rot="20568000">
              <a:off x="482760" y="4498560"/>
              <a:ext cx="13320" cy="13320"/>
            </a:xfrm>
            <a:custGeom>
              <a:avLst/>
              <a:gdLst/>
              <a:ahLst/>
              <a:rect l="l" t="t" r="r" b="b"/>
              <a:pathLst>
                <a:path w="716" h="717">
                  <a:moveTo>
                    <a:pt x="358" y="716"/>
                  </a:moveTo>
                  <a:lnTo>
                    <a:pt x="358" y="716"/>
                  </a:lnTo>
                  <a:lnTo>
                    <a:pt x="239" y="677"/>
                  </a:lnTo>
                  <a:lnTo>
                    <a:pt x="159" y="637"/>
                  </a:lnTo>
                  <a:lnTo>
                    <a:pt x="80" y="557"/>
                  </a:lnTo>
                  <a:lnTo>
                    <a:pt x="0" y="478"/>
                  </a:lnTo>
                  <a:lnTo>
                    <a:pt x="0" y="478"/>
                  </a:lnTo>
                  <a:lnTo>
                    <a:pt x="0" y="359"/>
                  </a:lnTo>
                  <a:lnTo>
                    <a:pt x="40" y="199"/>
                  </a:lnTo>
                  <a:lnTo>
                    <a:pt x="80" y="120"/>
                  </a:lnTo>
                  <a:lnTo>
                    <a:pt x="199" y="40"/>
                  </a:lnTo>
                  <a:lnTo>
                    <a:pt x="199" y="40"/>
                  </a:lnTo>
                  <a:lnTo>
                    <a:pt x="358" y="1"/>
                  </a:lnTo>
                  <a:lnTo>
                    <a:pt x="358" y="1"/>
                  </a:lnTo>
                  <a:lnTo>
                    <a:pt x="438" y="1"/>
                  </a:lnTo>
                  <a:lnTo>
                    <a:pt x="557" y="40"/>
                  </a:lnTo>
                  <a:lnTo>
                    <a:pt x="597" y="120"/>
                  </a:lnTo>
                  <a:lnTo>
                    <a:pt x="676" y="199"/>
                  </a:lnTo>
                  <a:lnTo>
                    <a:pt x="676" y="199"/>
                  </a:lnTo>
                  <a:lnTo>
                    <a:pt x="716" y="359"/>
                  </a:lnTo>
                  <a:lnTo>
                    <a:pt x="676" y="478"/>
                  </a:lnTo>
                  <a:lnTo>
                    <a:pt x="597" y="597"/>
                  </a:lnTo>
                  <a:lnTo>
                    <a:pt x="477" y="677"/>
                  </a:lnTo>
                  <a:lnTo>
                    <a:pt x="477" y="677"/>
                  </a:lnTo>
                  <a:lnTo>
                    <a:pt x="358" y="716"/>
                  </a:lnTo>
                </a:path>
              </a:pathLst>
            </a:custGeom>
            <a:solidFill>
              <a:schemeClr val="dk2"/>
            </a:solidFill>
            <a:ln>
              <a:noFill/>
            </a:ln>
          </p:spPr>
          <p:style>
            <a:lnRef idx="0"/>
            <a:fillRef idx="0"/>
            <a:effectRef idx="0"/>
            <a:fontRef idx="minor"/>
          </p:style>
        </p:sp>
        <p:sp>
          <p:nvSpPr>
            <p:cNvPr id="143" name="CustomShape 48"/>
            <p:cNvSpPr/>
            <p:nvPr/>
          </p:nvSpPr>
          <p:spPr>
            <a:xfrm rot="20568000">
              <a:off x="417960" y="4458600"/>
              <a:ext cx="40680" cy="34200"/>
            </a:xfrm>
            <a:custGeom>
              <a:avLst/>
              <a:gdLst/>
              <a:ahLst/>
              <a:rect l="l" t="t" r="r" b="b"/>
              <a:pathLst>
                <a:path w="2068" h="1751">
                  <a:moveTo>
                    <a:pt x="1153" y="1750"/>
                  </a:moveTo>
                  <a:lnTo>
                    <a:pt x="1153" y="1750"/>
                  </a:lnTo>
                  <a:lnTo>
                    <a:pt x="994" y="1631"/>
                  </a:lnTo>
                  <a:lnTo>
                    <a:pt x="835" y="1472"/>
                  </a:lnTo>
                  <a:lnTo>
                    <a:pt x="637" y="1313"/>
                  </a:lnTo>
                  <a:lnTo>
                    <a:pt x="438" y="1074"/>
                  </a:lnTo>
                  <a:lnTo>
                    <a:pt x="279" y="756"/>
                  </a:lnTo>
                  <a:lnTo>
                    <a:pt x="120" y="398"/>
                  </a:lnTo>
                  <a:lnTo>
                    <a:pt x="0" y="1"/>
                  </a:lnTo>
                  <a:lnTo>
                    <a:pt x="0" y="1"/>
                  </a:lnTo>
                  <a:lnTo>
                    <a:pt x="239" y="1"/>
                  </a:lnTo>
                  <a:lnTo>
                    <a:pt x="239" y="1"/>
                  </a:lnTo>
                  <a:lnTo>
                    <a:pt x="557" y="1"/>
                  </a:lnTo>
                  <a:lnTo>
                    <a:pt x="955" y="120"/>
                  </a:lnTo>
                  <a:lnTo>
                    <a:pt x="1471" y="319"/>
                  </a:lnTo>
                  <a:lnTo>
                    <a:pt x="1790" y="478"/>
                  </a:lnTo>
                  <a:lnTo>
                    <a:pt x="2068" y="677"/>
                  </a:lnTo>
                  <a:lnTo>
                    <a:pt x="2068" y="677"/>
                  </a:lnTo>
                  <a:lnTo>
                    <a:pt x="2028" y="796"/>
                  </a:lnTo>
                  <a:lnTo>
                    <a:pt x="1869" y="1114"/>
                  </a:lnTo>
                  <a:lnTo>
                    <a:pt x="1750" y="1273"/>
                  </a:lnTo>
                  <a:lnTo>
                    <a:pt x="1591" y="1432"/>
                  </a:lnTo>
                  <a:lnTo>
                    <a:pt x="1392" y="1591"/>
                  </a:lnTo>
                  <a:lnTo>
                    <a:pt x="1153" y="1750"/>
                  </a:lnTo>
                </a:path>
              </a:pathLst>
            </a:custGeom>
            <a:solidFill>
              <a:schemeClr val="dk2"/>
            </a:solidFill>
            <a:ln>
              <a:noFill/>
            </a:ln>
          </p:spPr>
          <p:style>
            <a:lnRef idx="0"/>
            <a:fillRef idx="0"/>
            <a:effectRef idx="0"/>
            <a:fontRef idx="minor"/>
          </p:style>
        </p:sp>
        <p:sp>
          <p:nvSpPr>
            <p:cNvPr id="144" name="CustomShape 49"/>
            <p:cNvSpPr/>
            <p:nvPr/>
          </p:nvSpPr>
          <p:spPr>
            <a:xfrm rot="20568000">
              <a:off x="390960" y="4392720"/>
              <a:ext cx="115920" cy="181080"/>
            </a:xfrm>
            <a:custGeom>
              <a:avLst/>
              <a:gdLst/>
              <a:ahLst/>
              <a:rect l="l" t="t" r="r" b="b"/>
              <a:pathLst>
                <a:path w="5806" h="9027">
                  <a:moveTo>
                    <a:pt x="1909" y="1"/>
                  </a:moveTo>
                  <a:lnTo>
                    <a:pt x="1909" y="1"/>
                  </a:lnTo>
                  <a:lnTo>
                    <a:pt x="1670" y="41"/>
                  </a:lnTo>
                  <a:lnTo>
                    <a:pt x="1472" y="80"/>
                  </a:lnTo>
                  <a:lnTo>
                    <a:pt x="716" y="398"/>
                  </a:lnTo>
                  <a:lnTo>
                    <a:pt x="716" y="398"/>
                  </a:lnTo>
                  <a:lnTo>
                    <a:pt x="517" y="518"/>
                  </a:lnTo>
                  <a:lnTo>
                    <a:pt x="319" y="637"/>
                  </a:lnTo>
                  <a:lnTo>
                    <a:pt x="199" y="796"/>
                  </a:lnTo>
                  <a:lnTo>
                    <a:pt x="80" y="995"/>
                  </a:lnTo>
                  <a:lnTo>
                    <a:pt x="80" y="995"/>
                  </a:lnTo>
                  <a:lnTo>
                    <a:pt x="40" y="1194"/>
                  </a:lnTo>
                  <a:lnTo>
                    <a:pt x="1" y="1392"/>
                  </a:lnTo>
                  <a:lnTo>
                    <a:pt x="1" y="1392"/>
                  </a:lnTo>
                  <a:lnTo>
                    <a:pt x="80" y="2148"/>
                  </a:lnTo>
                  <a:lnTo>
                    <a:pt x="199" y="3023"/>
                  </a:lnTo>
                  <a:lnTo>
                    <a:pt x="319" y="3539"/>
                  </a:lnTo>
                  <a:lnTo>
                    <a:pt x="438" y="4056"/>
                  </a:lnTo>
                  <a:lnTo>
                    <a:pt x="637" y="4573"/>
                  </a:lnTo>
                  <a:lnTo>
                    <a:pt x="835" y="5130"/>
                  </a:lnTo>
                  <a:lnTo>
                    <a:pt x="1074" y="5686"/>
                  </a:lnTo>
                  <a:lnTo>
                    <a:pt x="1352" y="6203"/>
                  </a:lnTo>
                  <a:lnTo>
                    <a:pt x="1670" y="6720"/>
                  </a:lnTo>
                  <a:lnTo>
                    <a:pt x="2028" y="7237"/>
                  </a:lnTo>
                  <a:lnTo>
                    <a:pt x="2466" y="7714"/>
                  </a:lnTo>
                  <a:lnTo>
                    <a:pt x="2943" y="8151"/>
                  </a:lnTo>
                  <a:lnTo>
                    <a:pt x="3460" y="8549"/>
                  </a:lnTo>
                  <a:lnTo>
                    <a:pt x="4056" y="8907"/>
                  </a:lnTo>
                  <a:lnTo>
                    <a:pt x="4056" y="8907"/>
                  </a:lnTo>
                  <a:lnTo>
                    <a:pt x="4295" y="8986"/>
                  </a:lnTo>
                  <a:lnTo>
                    <a:pt x="4533" y="9026"/>
                  </a:lnTo>
                  <a:lnTo>
                    <a:pt x="4533" y="9026"/>
                  </a:lnTo>
                  <a:lnTo>
                    <a:pt x="4732" y="9026"/>
                  </a:lnTo>
                  <a:lnTo>
                    <a:pt x="4931" y="8947"/>
                  </a:lnTo>
                  <a:lnTo>
                    <a:pt x="5090" y="8867"/>
                  </a:lnTo>
                  <a:lnTo>
                    <a:pt x="5249" y="8788"/>
                  </a:lnTo>
                  <a:lnTo>
                    <a:pt x="5408" y="8668"/>
                  </a:lnTo>
                  <a:lnTo>
                    <a:pt x="5527" y="8509"/>
                  </a:lnTo>
                  <a:lnTo>
                    <a:pt x="5607" y="8350"/>
                  </a:lnTo>
                  <a:lnTo>
                    <a:pt x="5686" y="8151"/>
                  </a:lnTo>
                  <a:lnTo>
                    <a:pt x="5686" y="8151"/>
                  </a:lnTo>
                  <a:lnTo>
                    <a:pt x="5766" y="7396"/>
                  </a:lnTo>
                  <a:lnTo>
                    <a:pt x="5805" y="6641"/>
                  </a:lnTo>
                  <a:lnTo>
                    <a:pt x="5766" y="5965"/>
                  </a:lnTo>
                  <a:lnTo>
                    <a:pt x="5646" y="5289"/>
                  </a:lnTo>
                  <a:lnTo>
                    <a:pt x="5527" y="4653"/>
                  </a:lnTo>
                  <a:lnTo>
                    <a:pt x="5328" y="4096"/>
                  </a:lnTo>
                  <a:lnTo>
                    <a:pt x="5090" y="3539"/>
                  </a:lnTo>
                  <a:lnTo>
                    <a:pt x="4811" y="3023"/>
                  </a:lnTo>
                  <a:lnTo>
                    <a:pt x="4533" y="2506"/>
                  </a:lnTo>
                  <a:lnTo>
                    <a:pt x="4255" y="2068"/>
                  </a:lnTo>
                  <a:lnTo>
                    <a:pt x="3937" y="1671"/>
                  </a:lnTo>
                  <a:lnTo>
                    <a:pt x="3619" y="1313"/>
                  </a:lnTo>
                  <a:lnTo>
                    <a:pt x="3062" y="677"/>
                  </a:lnTo>
                  <a:lnTo>
                    <a:pt x="2545" y="239"/>
                  </a:lnTo>
                  <a:lnTo>
                    <a:pt x="2545" y="239"/>
                  </a:lnTo>
                  <a:lnTo>
                    <a:pt x="2346" y="120"/>
                  </a:lnTo>
                  <a:lnTo>
                    <a:pt x="2346" y="120"/>
                  </a:lnTo>
                  <a:lnTo>
                    <a:pt x="2148" y="41"/>
                  </a:lnTo>
                  <a:lnTo>
                    <a:pt x="1909" y="1"/>
                  </a:lnTo>
                </a:path>
              </a:pathLst>
            </a:custGeom>
            <a:solidFill>
              <a:schemeClr val="dk2"/>
            </a:solidFill>
            <a:ln>
              <a:noFill/>
            </a:ln>
          </p:spPr>
          <p:style>
            <a:lnRef idx="0"/>
            <a:fillRef idx="0"/>
            <a:effectRef idx="0"/>
            <a:fontRef idx="minor"/>
          </p:style>
        </p:sp>
        <p:sp>
          <p:nvSpPr>
            <p:cNvPr id="145" name="CustomShape 50"/>
            <p:cNvSpPr/>
            <p:nvPr/>
          </p:nvSpPr>
          <p:spPr>
            <a:xfrm rot="20568000">
              <a:off x="482760" y="4498560"/>
              <a:ext cx="13320" cy="13320"/>
            </a:xfrm>
            <a:custGeom>
              <a:avLst/>
              <a:gdLst/>
              <a:ahLst/>
              <a:rect l="l" t="t" r="r" b="b"/>
              <a:pathLst>
                <a:path w="716" h="717">
                  <a:moveTo>
                    <a:pt x="358" y="1"/>
                  </a:moveTo>
                  <a:lnTo>
                    <a:pt x="199" y="40"/>
                  </a:lnTo>
                  <a:lnTo>
                    <a:pt x="80" y="120"/>
                  </a:lnTo>
                  <a:lnTo>
                    <a:pt x="40" y="199"/>
                  </a:lnTo>
                  <a:lnTo>
                    <a:pt x="0" y="359"/>
                  </a:lnTo>
                  <a:lnTo>
                    <a:pt x="0" y="478"/>
                  </a:lnTo>
                  <a:lnTo>
                    <a:pt x="80" y="557"/>
                  </a:lnTo>
                  <a:lnTo>
                    <a:pt x="159" y="637"/>
                  </a:lnTo>
                  <a:lnTo>
                    <a:pt x="239" y="677"/>
                  </a:lnTo>
                  <a:lnTo>
                    <a:pt x="358" y="716"/>
                  </a:lnTo>
                  <a:lnTo>
                    <a:pt x="477" y="677"/>
                  </a:lnTo>
                  <a:lnTo>
                    <a:pt x="597" y="597"/>
                  </a:lnTo>
                  <a:lnTo>
                    <a:pt x="676" y="478"/>
                  </a:lnTo>
                  <a:lnTo>
                    <a:pt x="716" y="359"/>
                  </a:lnTo>
                  <a:lnTo>
                    <a:pt x="676" y="199"/>
                  </a:lnTo>
                  <a:lnTo>
                    <a:pt x="597" y="120"/>
                  </a:lnTo>
                  <a:lnTo>
                    <a:pt x="557" y="40"/>
                  </a:lnTo>
                  <a:lnTo>
                    <a:pt x="438" y="1"/>
                  </a:lnTo>
                  <a:close/>
                </a:path>
              </a:pathLst>
            </a:custGeom>
            <a:solidFill>
              <a:schemeClr val="dk2"/>
            </a:solidFill>
            <a:ln>
              <a:noFill/>
            </a:ln>
          </p:spPr>
          <p:style>
            <a:lnRef idx="0"/>
            <a:fillRef idx="0"/>
            <a:effectRef idx="0"/>
            <a:fontRef idx="minor"/>
          </p:style>
        </p:sp>
        <p:sp>
          <p:nvSpPr>
            <p:cNvPr id="146" name="CustomShape 51"/>
            <p:cNvSpPr/>
            <p:nvPr/>
          </p:nvSpPr>
          <p:spPr>
            <a:xfrm rot="20568000">
              <a:off x="482760" y="4498560"/>
              <a:ext cx="13320" cy="13320"/>
            </a:xfrm>
            <a:custGeom>
              <a:avLst/>
              <a:gdLst/>
              <a:ahLst/>
              <a:rect l="l" t="t" r="r" b="b"/>
              <a:pathLst>
                <a:path w="716" h="717">
                  <a:moveTo>
                    <a:pt x="358" y="1"/>
                  </a:moveTo>
                  <a:lnTo>
                    <a:pt x="358" y="1"/>
                  </a:lnTo>
                  <a:lnTo>
                    <a:pt x="199" y="40"/>
                  </a:lnTo>
                  <a:lnTo>
                    <a:pt x="199" y="40"/>
                  </a:lnTo>
                  <a:lnTo>
                    <a:pt x="80" y="120"/>
                  </a:lnTo>
                  <a:lnTo>
                    <a:pt x="40" y="199"/>
                  </a:lnTo>
                  <a:lnTo>
                    <a:pt x="0" y="359"/>
                  </a:lnTo>
                  <a:lnTo>
                    <a:pt x="0" y="478"/>
                  </a:lnTo>
                  <a:lnTo>
                    <a:pt x="0" y="478"/>
                  </a:lnTo>
                  <a:lnTo>
                    <a:pt x="80" y="557"/>
                  </a:lnTo>
                  <a:lnTo>
                    <a:pt x="159" y="637"/>
                  </a:lnTo>
                  <a:lnTo>
                    <a:pt x="239" y="677"/>
                  </a:lnTo>
                  <a:lnTo>
                    <a:pt x="358" y="716"/>
                  </a:lnTo>
                  <a:lnTo>
                    <a:pt x="358" y="716"/>
                  </a:lnTo>
                  <a:lnTo>
                    <a:pt x="477" y="677"/>
                  </a:lnTo>
                  <a:lnTo>
                    <a:pt x="477" y="677"/>
                  </a:lnTo>
                  <a:lnTo>
                    <a:pt x="597" y="597"/>
                  </a:lnTo>
                  <a:lnTo>
                    <a:pt x="676" y="478"/>
                  </a:lnTo>
                  <a:lnTo>
                    <a:pt x="716" y="359"/>
                  </a:lnTo>
                  <a:lnTo>
                    <a:pt x="676" y="199"/>
                  </a:lnTo>
                  <a:lnTo>
                    <a:pt x="676" y="199"/>
                  </a:lnTo>
                  <a:lnTo>
                    <a:pt x="597" y="120"/>
                  </a:lnTo>
                  <a:lnTo>
                    <a:pt x="557" y="40"/>
                  </a:lnTo>
                  <a:lnTo>
                    <a:pt x="438" y="1"/>
                  </a:lnTo>
                  <a:lnTo>
                    <a:pt x="358" y="1"/>
                  </a:lnTo>
                </a:path>
              </a:pathLst>
            </a:custGeom>
            <a:solidFill>
              <a:schemeClr val="dk2"/>
            </a:solidFill>
            <a:ln>
              <a:noFill/>
            </a:ln>
          </p:spPr>
          <p:style>
            <a:lnRef idx="0"/>
            <a:fillRef idx="0"/>
            <a:effectRef idx="0"/>
            <a:fontRef idx="minor"/>
          </p:style>
        </p:sp>
        <p:sp>
          <p:nvSpPr>
            <p:cNvPr id="147" name="CustomShape 52"/>
            <p:cNvSpPr/>
            <p:nvPr/>
          </p:nvSpPr>
          <p:spPr>
            <a:xfrm rot="20568000">
              <a:off x="417960" y="4458600"/>
              <a:ext cx="40680" cy="34200"/>
            </a:xfrm>
            <a:custGeom>
              <a:avLst/>
              <a:gdLst/>
              <a:ahLst/>
              <a:rect l="l" t="t" r="r" b="b"/>
              <a:pathLst>
                <a:path w="2068" h="1751">
                  <a:moveTo>
                    <a:pt x="0" y="1"/>
                  </a:moveTo>
                  <a:lnTo>
                    <a:pt x="120" y="398"/>
                  </a:lnTo>
                  <a:lnTo>
                    <a:pt x="279" y="756"/>
                  </a:lnTo>
                  <a:lnTo>
                    <a:pt x="438" y="1074"/>
                  </a:lnTo>
                  <a:lnTo>
                    <a:pt x="637" y="1313"/>
                  </a:lnTo>
                  <a:lnTo>
                    <a:pt x="835" y="1472"/>
                  </a:lnTo>
                  <a:lnTo>
                    <a:pt x="994" y="1631"/>
                  </a:lnTo>
                  <a:lnTo>
                    <a:pt x="1153" y="1750"/>
                  </a:lnTo>
                  <a:lnTo>
                    <a:pt x="1392" y="1591"/>
                  </a:lnTo>
                  <a:lnTo>
                    <a:pt x="1591" y="1432"/>
                  </a:lnTo>
                  <a:lnTo>
                    <a:pt x="1750" y="1273"/>
                  </a:lnTo>
                  <a:lnTo>
                    <a:pt x="1869" y="1114"/>
                  </a:lnTo>
                  <a:lnTo>
                    <a:pt x="2028" y="796"/>
                  </a:lnTo>
                  <a:lnTo>
                    <a:pt x="2068" y="677"/>
                  </a:lnTo>
                  <a:lnTo>
                    <a:pt x="1790" y="478"/>
                  </a:lnTo>
                  <a:lnTo>
                    <a:pt x="1471" y="319"/>
                  </a:lnTo>
                  <a:lnTo>
                    <a:pt x="955" y="120"/>
                  </a:lnTo>
                  <a:lnTo>
                    <a:pt x="557" y="1"/>
                  </a:lnTo>
                  <a:close/>
                </a:path>
              </a:pathLst>
            </a:custGeom>
            <a:solidFill>
              <a:schemeClr val="dk2"/>
            </a:solidFill>
            <a:ln>
              <a:noFill/>
            </a:ln>
          </p:spPr>
          <p:style>
            <a:lnRef idx="0"/>
            <a:fillRef idx="0"/>
            <a:effectRef idx="0"/>
            <a:fontRef idx="minor"/>
          </p:style>
        </p:sp>
        <p:sp>
          <p:nvSpPr>
            <p:cNvPr id="148" name="CustomShape 53"/>
            <p:cNvSpPr/>
            <p:nvPr/>
          </p:nvSpPr>
          <p:spPr>
            <a:xfrm rot="20568000">
              <a:off x="417960" y="4458600"/>
              <a:ext cx="40680" cy="34200"/>
            </a:xfrm>
            <a:custGeom>
              <a:avLst/>
              <a:gdLst/>
              <a:ahLst/>
              <a:rect l="l" t="t" r="r" b="b"/>
              <a:pathLst>
                <a:path w="2068" h="1751">
                  <a:moveTo>
                    <a:pt x="239" y="1"/>
                  </a:moveTo>
                  <a:lnTo>
                    <a:pt x="239" y="1"/>
                  </a:lnTo>
                  <a:lnTo>
                    <a:pt x="0" y="1"/>
                  </a:lnTo>
                  <a:lnTo>
                    <a:pt x="0" y="1"/>
                  </a:lnTo>
                  <a:lnTo>
                    <a:pt x="120" y="398"/>
                  </a:lnTo>
                  <a:lnTo>
                    <a:pt x="279" y="756"/>
                  </a:lnTo>
                  <a:lnTo>
                    <a:pt x="438" y="1074"/>
                  </a:lnTo>
                  <a:lnTo>
                    <a:pt x="637" y="1313"/>
                  </a:lnTo>
                  <a:lnTo>
                    <a:pt x="835" y="1472"/>
                  </a:lnTo>
                  <a:lnTo>
                    <a:pt x="994" y="1631"/>
                  </a:lnTo>
                  <a:lnTo>
                    <a:pt x="1153" y="1750"/>
                  </a:lnTo>
                  <a:lnTo>
                    <a:pt x="1153" y="1750"/>
                  </a:lnTo>
                  <a:lnTo>
                    <a:pt x="1392" y="1591"/>
                  </a:lnTo>
                  <a:lnTo>
                    <a:pt x="1591" y="1432"/>
                  </a:lnTo>
                  <a:lnTo>
                    <a:pt x="1750" y="1273"/>
                  </a:lnTo>
                  <a:lnTo>
                    <a:pt x="1869" y="1114"/>
                  </a:lnTo>
                  <a:lnTo>
                    <a:pt x="2028" y="796"/>
                  </a:lnTo>
                  <a:lnTo>
                    <a:pt x="2068" y="677"/>
                  </a:lnTo>
                  <a:lnTo>
                    <a:pt x="2068" y="677"/>
                  </a:lnTo>
                  <a:lnTo>
                    <a:pt x="1790" y="478"/>
                  </a:lnTo>
                  <a:lnTo>
                    <a:pt x="1471" y="319"/>
                  </a:lnTo>
                  <a:lnTo>
                    <a:pt x="955" y="120"/>
                  </a:lnTo>
                  <a:lnTo>
                    <a:pt x="557" y="1"/>
                  </a:lnTo>
                  <a:lnTo>
                    <a:pt x="239" y="1"/>
                  </a:lnTo>
                </a:path>
              </a:pathLst>
            </a:custGeom>
            <a:solidFill>
              <a:schemeClr val="dk2"/>
            </a:solidFill>
            <a:ln>
              <a:noFill/>
            </a:ln>
          </p:spPr>
          <p:style>
            <a:lnRef idx="0"/>
            <a:fillRef idx="0"/>
            <a:effectRef idx="0"/>
            <a:fontRef idx="minor"/>
          </p:style>
        </p:sp>
        <p:sp>
          <p:nvSpPr>
            <p:cNvPr id="149" name="CustomShape 54"/>
            <p:cNvSpPr/>
            <p:nvPr/>
          </p:nvSpPr>
          <p:spPr>
            <a:xfrm rot="20568000">
              <a:off x="965880" y="4685760"/>
              <a:ext cx="123120" cy="132120"/>
            </a:xfrm>
            <a:custGeom>
              <a:avLst/>
              <a:gdLst/>
              <a:ahLst/>
              <a:rect l="l" t="t" r="r" b="b"/>
              <a:pathLst>
                <a:path w="6163" h="6601">
                  <a:moveTo>
                    <a:pt x="2505" y="1"/>
                  </a:moveTo>
                  <a:lnTo>
                    <a:pt x="2465" y="319"/>
                  </a:lnTo>
                  <a:lnTo>
                    <a:pt x="2505" y="717"/>
                  </a:lnTo>
                  <a:lnTo>
                    <a:pt x="2585" y="1234"/>
                  </a:lnTo>
                  <a:lnTo>
                    <a:pt x="2664" y="1552"/>
                  </a:lnTo>
                  <a:lnTo>
                    <a:pt x="2744" y="1870"/>
                  </a:lnTo>
                  <a:lnTo>
                    <a:pt x="2903" y="2188"/>
                  </a:lnTo>
                  <a:lnTo>
                    <a:pt x="3062" y="2585"/>
                  </a:lnTo>
                  <a:lnTo>
                    <a:pt x="3300" y="2943"/>
                  </a:lnTo>
                  <a:lnTo>
                    <a:pt x="3579" y="3341"/>
                  </a:lnTo>
                  <a:lnTo>
                    <a:pt x="3936" y="3778"/>
                  </a:lnTo>
                  <a:lnTo>
                    <a:pt x="4334" y="4176"/>
                  </a:lnTo>
                  <a:lnTo>
                    <a:pt x="3936" y="4176"/>
                  </a:lnTo>
                  <a:lnTo>
                    <a:pt x="3420" y="4215"/>
                  </a:lnTo>
                  <a:lnTo>
                    <a:pt x="2942" y="4255"/>
                  </a:lnTo>
                  <a:lnTo>
                    <a:pt x="2465" y="4335"/>
                  </a:lnTo>
                  <a:lnTo>
                    <a:pt x="2068" y="4414"/>
                  </a:lnTo>
                  <a:lnTo>
                    <a:pt x="1710" y="4534"/>
                  </a:lnTo>
                  <a:lnTo>
                    <a:pt x="1392" y="4653"/>
                  </a:lnTo>
                  <a:lnTo>
                    <a:pt x="875" y="4931"/>
                  </a:lnTo>
                  <a:lnTo>
                    <a:pt x="477" y="5209"/>
                  </a:lnTo>
                  <a:lnTo>
                    <a:pt x="199" y="5448"/>
                  </a:lnTo>
                  <a:lnTo>
                    <a:pt x="0" y="5687"/>
                  </a:lnTo>
                  <a:lnTo>
                    <a:pt x="398" y="5925"/>
                  </a:lnTo>
                  <a:lnTo>
                    <a:pt x="756" y="6124"/>
                  </a:lnTo>
                  <a:lnTo>
                    <a:pt x="1153" y="6283"/>
                  </a:lnTo>
                  <a:lnTo>
                    <a:pt x="1511" y="6402"/>
                  </a:lnTo>
                  <a:lnTo>
                    <a:pt x="1869" y="6482"/>
                  </a:lnTo>
                  <a:lnTo>
                    <a:pt x="2187" y="6561"/>
                  </a:lnTo>
                  <a:lnTo>
                    <a:pt x="2545" y="6601"/>
                  </a:lnTo>
                  <a:lnTo>
                    <a:pt x="2863" y="6601"/>
                  </a:lnTo>
                  <a:lnTo>
                    <a:pt x="3459" y="6561"/>
                  </a:lnTo>
                  <a:lnTo>
                    <a:pt x="3976" y="6442"/>
                  </a:lnTo>
                  <a:lnTo>
                    <a:pt x="4453" y="6323"/>
                  </a:lnTo>
                  <a:lnTo>
                    <a:pt x="4851" y="6164"/>
                  </a:lnTo>
                  <a:lnTo>
                    <a:pt x="4811" y="5885"/>
                  </a:lnTo>
                  <a:lnTo>
                    <a:pt x="4771" y="5647"/>
                  </a:lnTo>
                  <a:lnTo>
                    <a:pt x="4811" y="5368"/>
                  </a:lnTo>
                  <a:lnTo>
                    <a:pt x="4891" y="5090"/>
                  </a:lnTo>
                  <a:lnTo>
                    <a:pt x="5328" y="4136"/>
                  </a:lnTo>
                  <a:lnTo>
                    <a:pt x="5487" y="3858"/>
                  </a:lnTo>
                  <a:lnTo>
                    <a:pt x="5686" y="3619"/>
                  </a:lnTo>
                  <a:lnTo>
                    <a:pt x="5924" y="3460"/>
                  </a:lnTo>
                  <a:lnTo>
                    <a:pt x="6163" y="3341"/>
                  </a:lnTo>
                  <a:lnTo>
                    <a:pt x="6004" y="2943"/>
                  </a:lnTo>
                  <a:lnTo>
                    <a:pt x="5805" y="2506"/>
                  </a:lnTo>
                  <a:lnTo>
                    <a:pt x="5527" y="2029"/>
                  </a:lnTo>
                  <a:lnTo>
                    <a:pt x="5169" y="1512"/>
                  </a:lnTo>
                  <a:lnTo>
                    <a:pt x="4930" y="1273"/>
                  </a:lnTo>
                  <a:lnTo>
                    <a:pt x="4692" y="1074"/>
                  </a:lnTo>
                  <a:lnTo>
                    <a:pt x="4414" y="836"/>
                  </a:lnTo>
                  <a:lnTo>
                    <a:pt x="4095" y="637"/>
                  </a:lnTo>
                  <a:lnTo>
                    <a:pt x="3738" y="438"/>
                  </a:lnTo>
                  <a:lnTo>
                    <a:pt x="3380" y="279"/>
                  </a:lnTo>
                  <a:lnTo>
                    <a:pt x="2982" y="120"/>
                  </a:lnTo>
                  <a:lnTo>
                    <a:pt x="2505" y="1"/>
                  </a:lnTo>
                  <a:close/>
                </a:path>
              </a:pathLst>
            </a:custGeom>
            <a:solidFill>
              <a:schemeClr val="dk2"/>
            </a:solidFill>
            <a:ln>
              <a:noFill/>
            </a:ln>
          </p:spPr>
          <p:style>
            <a:lnRef idx="0"/>
            <a:fillRef idx="0"/>
            <a:effectRef idx="0"/>
            <a:fontRef idx="minor"/>
          </p:style>
        </p:sp>
        <p:sp>
          <p:nvSpPr>
            <p:cNvPr id="150" name="CustomShape 55"/>
            <p:cNvSpPr/>
            <p:nvPr/>
          </p:nvSpPr>
          <p:spPr>
            <a:xfrm rot="20568000">
              <a:off x="965880" y="4685760"/>
              <a:ext cx="123120" cy="132120"/>
            </a:xfrm>
            <a:custGeom>
              <a:avLst/>
              <a:gdLst/>
              <a:ahLst/>
              <a:rect l="l" t="t" r="r" b="b"/>
              <a:pathLst>
                <a:path w="6163" h="6601">
                  <a:moveTo>
                    <a:pt x="2505" y="1"/>
                  </a:moveTo>
                  <a:lnTo>
                    <a:pt x="2505" y="1"/>
                  </a:lnTo>
                  <a:lnTo>
                    <a:pt x="2465" y="319"/>
                  </a:lnTo>
                  <a:lnTo>
                    <a:pt x="2505" y="717"/>
                  </a:lnTo>
                  <a:lnTo>
                    <a:pt x="2585" y="1234"/>
                  </a:lnTo>
                  <a:lnTo>
                    <a:pt x="2664" y="1552"/>
                  </a:lnTo>
                  <a:lnTo>
                    <a:pt x="2744" y="1870"/>
                  </a:lnTo>
                  <a:lnTo>
                    <a:pt x="2903" y="2188"/>
                  </a:lnTo>
                  <a:lnTo>
                    <a:pt x="3062" y="2585"/>
                  </a:lnTo>
                  <a:lnTo>
                    <a:pt x="3300" y="2943"/>
                  </a:lnTo>
                  <a:lnTo>
                    <a:pt x="3579" y="3341"/>
                  </a:lnTo>
                  <a:lnTo>
                    <a:pt x="3936" y="3778"/>
                  </a:lnTo>
                  <a:lnTo>
                    <a:pt x="4334" y="4176"/>
                  </a:lnTo>
                  <a:lnTo>
                    <a:pt x="4334" y="4176"/>
                  </a:lnTo>
                  <a:lnTo>
                    <a:pt x="3936" y="4176"/>
                  </a:lnTo>
                  <a:lnTo>
                    <a:pt x="3936" y="4176"/>
                  </a:lnTo>
                  <a:lnTo>
                    <a:pt x="3420" y="4215"/>
                  </a:lnTo>
                  <a:lnTo>
                    <a:pt x="2942" y="4255"/>
                  </a:lnTo>
                  <a:lnTo>
                    <a:pt x="2465" y="4335"/>
                  </a:lnTo>
                  <a:lnTo>
                    <a:pt x="2068" y="4414"/>
                  </a:lnTo>
                  <a:lnTo>
                    <a:pt x="1710" y="4534"/>
                  </a:lnTo>
                  <a:lnTo>
                    <a:pt x="1392" y="4653"/>
                  </a:lnTo>
                  <a:lnTo>
                    <a:pt x="875" y="4931"/>
                  </a:lnTo>
                  <a:lnTo>
                    <a:pt x="477" y="5209"/>
                  </a:lnTo>
                  <a:lnTo>
                    <a:pt x="199" y="5448"/>
                  </a:lnTo>
                  <a:lnTo>
                    <a:pt x="0" y="5687"/>
                  </a:lnTo>
                  <a:lnTo>
                    <a:pt x="0" y="5687"/>
                  </a:lnTo>
                  <a:lnTo>
                    <a:pt x="398" y="5925"/>
                  </a:lnTo>
                  <a:lnTo>
                    <a:pt x="756" y="6124"/>
                  </a:lnTo>
                  <a:lnTo>
                    <a:pt x="1153" y="6283"/>
                  </a:lnTo>
                  <a:lnTo>
                    <a:pt x="1511" y="6402"/>
                  </a:lnTo>
                  <a:lnTo>
                    <a:pt x="1869" y="6482"/>
                  </a:lnTo>
                  <a:lnTo>
                    <a:pt x="2187" y="6561"/>
                  </a:lnTo>
                  <a:lnTo>
                    <a:pt x="2545" y="6601"/>
                  </a:lnTo>
                  <a:lnTo>
                    <a:pt x="2863" y="6601"/>
                  </a:lnTo>
                  <a:lnTo>
                    <a:pt x="2863" y="6601"/>
                  </a:lnTo>
                  <a:lnTo>
                    <a:pt x="3459" y="6561"/>
                  </a:lnTo>
                  <a:lnTo>
                    <a:pt x="3976" y="6442"/>
                  </a:lnTo>
                  <a:lnTo>
                    <a:pt x="4453" y="6323"/>
                  </a:lnTo>
                  <a:lnTo>
                    <a:pt x="4851" y="6164"/>
                  </a:lnTo>
                  <a:lnTo>
                    <a:pt x="4851" y="6164"/>
                  </a:lnTo>
                  <a:lnTo>
                    <a:pt x="4811" y="5885"/>
                  </a:lnTo>
                  <a:lnTo>
                    <a:pt x="4771" y="5647"/>
                  </a:lnTo>
                  <a:lnTo>
                    <a:pt x="4811" y="5368"/>
                  </a:lnTo>
                  <a:lnTo>
                    <a:pt x="4891" y="5090"/>
                  </a:lnTo>
                  <a:lnTo>
                    <a:pt x="5328" y="4136"/>
                  </a:lnTo>
                  <a:lnTo>
                    <a:pt x="5328" y="4136"/>
                  </a:lnTo>
                  <a:lnTo>
                    <a:pt x="5487" y="3858"/>
                  </a:lnTo>
                  <a:lnTo>
                    <a:pt x="5686" y="3619"/>
                  </a:lnTo>
                  <a:lnTo>
                    <a:pt x="5924" y="3460"/>
                  </a:lnTo>
                  <a:lnTo>
                    <a:pt x="6163" y="3341"/>
                  </a:lnTo>
                  <a:lnTo>
                    <a:pt x="6163" y="3341"/>
                  </a:lnTo>
                  <a:lnTo>
                    <a:pt x="6004" y="2943"/>
                  </a:lnTo>
                  <a:lnTo>
                    <a:pt x="5805" y="2506"/>
                  </a:lnTo>
                  <a:lnTo>
                    <a:pt x="5527" y="2029"/>
                  </a:lnTo>
                  <a:lnTo>
                    <a:pt x="5169" y="1512"/>
                  </a:lnTo>
                  <a:lnTo>
                    <a:pt x="4930" y="1273"/>
                  </a:lnTo>
                  <a:lnTo>
                    <a:pt x="4692" y="1074"/>
                  </a:lnTo>
                  <a:lnTo>
                    <a:pt x="4414" y="836"/>
                  </a:lnTo>
                  <a:lnTo>
                    <a:pt x="4095" y="637"/>
                  </a:lnTo>
                  <a:lnTo>
                    <a:pt x="3738" y="438"/>
                  </a:lnTo>
                  <a:lnTo>
                    <a:pt x="3380" y="279"/>
                  </a:lnTo>
                  <a:lnTo>
                    <a:pt x="2982" y="120"/>
                  </a:lnTo>
                  <a:lnTo>
                    <a:pt x="2505" y="1"/>
                  </a:lnTo>
                </a:path>
              </a:pathLst>
            </a:custGeom>
            <a:solidFill>
              <a:schemeClr val="dk2"/>
            </a:solidFill>
            <a:ln>
              <a:noFill/>
            </a:ln>
          </p:spPr>
          <p:style>
            <a:lnRef idx="0"/>
            <a:fillRef idx="0"/>
            <a:effectRef idx="0"/>
            <a:fontRef idx="minor"/>
          </p:style>
        </p:sp>
        <p:sp>
          <p:nvSpPr>
            <p:cNvPr id="151" name="CustomShape 56"/>
            <p:cNvSpPr/>
            <p:nvPr/>
          </p:nvSpPr>
          <p:spPr>
            <a:xfrm rot="20568000">
              <a:off x="1076040" y="4703040"/>
              <a:ext cx="236880" cy="140040"/>
            </a:xfrm>
            <a:custGeom>
              <a:avLst/>
              <a:gdLst/>
              <a:ahLst/>
              <a:rect l="l" t="t" r="r" b="b"/>
              <a:pathLst>
                <a:path w="11809" h="6998">
                  <a:moveTo>
                    <a:pt x="8747" y="3260"/>
                  </a:moveTo>
                  <a:lnTo>
                    <a:pt x="8946" y="3300"/>
                  </a:lnTo>
                  <a:lnTo>
                    <a:pt x="9105" y="3420"/>
                  </a:lnTo>
                  <a:lnTo>
                    <a:pt x="9185" y="3579"/>
                  </a:lnTo>
                  <a:lnTo>
                    <a:pt x="9225" y="3738"/>
                  </a:lnTo>
                  <a:lnTo>
                    <a:pt x="9185" y="3897"/>
                  </a:lnTo>
                  <a:lnTo>
                    <a:pt x="9105" y="4016"/>
                  </a:lnTo>
                  <a:lnTo>
                    <a:pt x="9026" y="4095"/>
                  </a:lnTo>
                  <a:lnTo>
                    <a:pt x="8906" y="4175"/>
                  </a:lnTo>
                  <a:lnTo>
                    <a:pt x="8747" y="4175"/>
                  </a:lnTo>
                  <a:lnTo>
                    <a:pt x="8588" y="4135"/>
                  </a:lnTo>
                  <a:lnTo>
                    <a:pt x="8429" y="4016"/>
                  </a:lnTo>
                  <a:lnTo>
                    <a:pt x="8350" y="3897"/>
                  </a:lnTo>
                  <a:lnTo>
                    <a:pt x="8310" y="3738"/>
                  </a:lnTo>
                  <a:lnTo>
                    <a:pt x="8350" y="3539"/>
                  </a:lnTo>
                  <a:lnTo>
                    <a:pt x="8429" y="3420"/>
                  </a:lnTo>
                  <a:lnTo>
                    <a:pt x="8509" y="3340"/>
                  </a:lnTo>
                  <a:lnTo>
                    <a:pt x="8628" y="3300"/>
                  </a:lnTo>
                  <a:lnTo>
                    <a:pt x="8747" y="3260"/>
                  </a:lnTo>
                  <a:close/>
                  <a:moveTo>
                    <a:pt x="5845" y="2386"/>
                  </a:moveTo>
                  <a:lnTo>
                    <a:pt x="5885" y="2545"/>
                  </a:lnTo>
                  <a:lnTo>
                    <a:pt x="6004" y="2982"/>
                  </a:lnTo>
                  <a:lnTo>
                    <a:pt x="6044" y="3260"/>
                  </a:lnTo>
                  <a:lnTo>
                    <a:pt x="6044" y="3539"/>
                  </a:lnTo>
                  <a:lnTo>
                    <a:pt x="6004" y="3857"/>
                  </a:lnTo>
                  <a:lnTo>
                    <a:pt x="5924" y="4175"/>
                  </a:lnTo>
                  <a:lnTo>
                    <a:pt x="5726" y="4215"/>
                  </a:lnTo>
                  <a:lnTo>
                    <a:pt x="5249" y="4254"/>
                  </a:lnTo>
                  <a:lnTo>
                    <a:pt x="4851" y="4215"/>
                  </a:lnTo>
                  <a:lnTo>
                    <a:pt x="4334" y="4135"/>
                  </a:lnTo>
                  <a:lnTo>
                    <a:pt x="4096" y="4056"/>
                  </a:lnTo>
                  <a:lnTo>
                    <a:pt x="3857" y="3936"/>
                  </a:lnTo>
                  <a:lnTo>
                    <a:pt x="3579" y="3777"/>
                  </a:lnTo>
                  <a:lnTo>
                    <a:pt x="3340" y="3618"/>
                  </a:lnTo>
                  <a:lnTo>
                    <a:pt x="3459" y="3459"/>
                  </a:lnTo>
                  <a:lnTo>
                    <a:pt x="3618" y="3300"/>
                  </a:lnTo>
                  <a:lnTo>
                    <a:pt x="3857" y="3141"/>
                  </a:lnTo>
                  <a:lnTo>
                    <a:pt x="4215" y="2903"/>
                  </a:lnTo>
                  <a:lnTo>
                    <a:pt x="4652" y="2704"/>
                  </a:lnTo>
                  <a:lnTo>
                    <a:pt x="5169" y="2545"/>
                  </a:lnTo>
                  <a:lnTo>
                    <a:pt x="5845" y="2386"/>
                  </a:lnTo>
                  <a:close/>
                  <a:moveTo>
                    <a:pt x="1710" y="0"/>
                  </a:moveTo>
                  <a:lnTo>
                    <a:pt x="1392" y="80"/>
                  </a:lnTo>
                  <a:lnTo>
                    <a:pt x="1153" y="199"/>
                  </a:lnTo>
                  <a:lnTo>
                    <a:pt x="915" y="358"/>
                  </a:lnTo>
                  <a:lnTo>
                    <a:pt x="716" y="597"/>
                  </a:lnTo>
                  <a:lnTo>
                    <a:pt x="557" y="875"/>
                  </a:lnTo>
                  <a:lnTo>
                    <a:pt x="120" y="1829"/>
                  </a:lnTo>
                  <a:lnTo>
                    <a:pt x="40" y="2107"/>
                  </a:lnTo>
                  <a:lnTo>
                    <a:pt x="0" y="2386"/>
                  </a:lnTo>
                  <a:lnTo>
                    <a:pt x="40" y="2624"/>
                  </a:lnTo>
                  <a:lnTo>
                    <a:pt x="80" y="2903"/>
                  </a:lnTo>
                  <a:lnTo>
                    <a:pt x="199" y="3141"/>
                  </a:lnTo>
                  <a:lnTo>
                    <a:pt x="398" y="3340"/>
                  </a:lnTo>
                  <a:lnTo>
                    <a:pt x="955" y="3857"/>
                  </a:lnTo>
                  <a:lnTo>
                    <a:pt x="1710" y="4414"/>
                  </a:lnTo>
                  <a:lnTo>
                    <a:pt x="2545" y="5050"/>
                  </a:lnTo>
                  <a:lnTo>
                    <a:pt x="3539" y="5646"/>
                  </a:lnTo>
                  <a:lnTo>
                    <a:pt x="4096" y="5924"/>
                  </a:lnTo>
                  <a:lnTo>
                    <a:pt x="4652" y="6163"/>
                  </a:lnTo>
                  <a:lnTo>
                    <a:pt x="5249" y="6401"/>
                  </a:lnTo>
                  <a:lnTo>
                    <a:pt x="5885" y="6600"/>
                  </a:lnTo>
                  <a:lnTo>
                    <a:pt x="6521" y="6759"/>
                  </a:lnTo>
                  <a:lnTo>
                    <a:pt x="7157" y="6879"/>
                  </a:lnTo>
                  <a:lnTo>
                    <a:pt x="7833" y="6958"/>
                  </a:lnTo>
                  <a:lnTo>
                    <a:pt x="8509" y="6998"/>
                  </a:lnTo>
                  <a:lnTo>
                    <a:pt x="9065" y="6998"/>
                  </a:lnTo>
                  <a:lnTo>
                    <a:pt x="9622" y="6918"/>
                  </a:lnTo>
                  <a:lnTo>
                    <a:pt x="10218" y="6839"/>
                  </a:lnTo>
                  <a:lnTo>
                    <a:pt x="10775" y="6680"/>
                  </a:lnTo>
                  <a:lnTo>
                    <a:pt x="11093" y="6560"/>
                  </a:lnTo>
                  <a:lnTo>
                    <a:pt x="11372" y="6322"/>
                  </a:lnTo>
                  <a:lnTo>
                    <a:pt x="11570" y="6083"/>
                  </a:lnTo>
                  <a:lnTo>
                    <a:pt x="11690" y="5805"/>
                  </a:lnTo>
                  <a:lnTo>
                    <a:pt x="11769" y="5487"/>
                  </a:lnTo>
                  <a:lnTo>
                    <a:pt x="11809" y="5129"/>
                  </a:lnTo>
                  <a:lnTo>
                    <a:pt x="11729" y="4811"/>
                  </a:lnTo>
                  <a:lnTo>
                    <a:pt x="11570" y="4533"/>
                  </a:lnTo>
                  <a:lnTo>
                    <a:pt x="11093" y="3817"/>
                  </a:lnTo>
                  <a:lnTo>
                    <a:pt x="10537" y="3221"/>
                  </a:lnTo>
                  <a:lnTo>
                    <a:pt x="9980" y="2664"/>
                  </a:lnTo>
                  <a:lnTo>
                    <a:pt x="9384" y="2147"/>
                  </a:lnTo>
                  <a:lnTo>
                    <a:pt x="8787" y="1750"/>
                  </a:lnTo>
                  <a:lnTo>
                    <a:pt x="8151" y="1352"/>
                  </a:lnTo>
                  <a:lnTo>
                    <a:pt x="7515" y="1034"/>
                  </a:lnTo>
                  <a:lnTo>
                    <a:pt x="6918" y="795"/>
                  </a:lnTo>
                  <a:lnTo>
                    <a:pt x="6282" y="557"/>
                  </a:lnTo>
                  <a:lnTo>
                    <a:pt x="5686" y="398"/>
                  </a:lnTo>
                  <a:lnTo>
                    <a:pt x="5090" y="239"/>
                  </a:lnTo>
                  <a:lnTo>
                    <a:pt x="4533" y="159"/>
                  </a:lnTo>
                  <a:lnTo>
                    <a:pt x="3976" y="80"/>
                  </a:lnTo>
                  <a:lnTo>
                    <a:pt x="3459" y="40"/>
                  </a:lnTo>
                  <a:lnTo>
                    <a:pt x="2505" y="0"/>
                  </a:lnTo>
                  <a:close/>
                </a:path>
              </a:pathLst>
            </a:custGeom>
            <a:solidFill>
              <a:schemeClr val="dk2"/>
            </a:solidFill>
            <a:ln>
              <a:noFill/>
            </a:ln>
          </p:spPr>
          <p:style>
            <a:lnRef idx="0"/>
            <a:fillRef idx="0"/>
            <a:effectRef idx="0"/>
            <a:fontRef idx="minor"/>
          </p:style>
        </p:sp>
        <p:sp>
          <p:nvSpPr>
            <p:cNvPr id="152" name="CustomShape 57"/>
            <p:cNvSpPr/>
            <p:nvPr/>
          </p:nvSpPr>
          <p:spPr>
            <a:xfrm rot="20568000">
              <a:off x="1243080" y="4751280"/>
              <a:ext cx="17280" cy="17280"/>
            </a:xfrm>
            <a:custGeom>
              <a:avLst/>
              <a:gdLst/>
              <a:ahLst/>
              <a:rect l="l" t="t" r="r" b="b"/>
              <a:pathLst>
                <a:path w="915" h="915">
                  <a:moveTo>
                    <a:pt x="437" y="915"/>
                  </a:moveTo>
                  <a:lnTo>
                    <a:pt x="437" y="915"/>
                  </a:lnTo>
                  <a:lnTo>
                    <a:pt x="278" y="875"/>
                  </a:lnTo>
                  <a:lnTo>
                    <a:pt x="278" y="875"/>
                  </a:lnTo>
                  <a:lnTo>
                    <a:pt x="119" y="756"/>
                  </a:lnTo>
                  <a:lnTo>
                    <a:pt x="40" y="637"/>
                  </a:lnTo>
                  <a:lnTo>
                    <a:pt x="0" y="478"/>
                  </a:lnTo>
                  <a:lnTo>
                    <a:pt x="40" y="279"/>
                  </a:lnTo>
                  <a:lnTo>
                    <a:pt x="40" y="279"/>
                  </a:lnTo>
                  <a:lnTo>
                    <a:pt x="119" y="160"/>
                  </a:lnTo>
                  <a:lnTo>
                    <a:pt x="199" y="80"/>
                  </a:lnTo>
                  <a:lnTo>
                    <a:pt x="318" y="40"/>
                  </a:lnTo>
                  <a:lnTo>
                    <a:pt x="437" y="0"/>
                  </a:lnTo>
                  <a:lnTo>
                    <a:pt x="437" y="0"/>
                  </a:lnTo>
                  <a:lnTo>
                    <a:pt x="636" y="40"/>
                  </a:lnTo>
                  <a:lnTo>
                    <a:pt x="636" y="40"/>
                  </a:lnTo>
                  <a:lnTo>
                    <a:pt x="795" y="160"/>
                  </a:lnTo>
                  <a:lnTo>
                    <a:pt x="875" y="319"/>
                  </a:lnTo>
                  <a:lnTo>
                    <a:pt x="915" y="478"/>
                  </a:lnTo>
                  <a:lnTo>
                    <a:pt x="875" y="637"/>
                  </a:lnTo>
                  <a:lnTo>
                    <a:pt x="875" y="637"/>
                  </a:lnTo>
                  <a:lnTo>
                    <a:pt x="795" y="756"/>
                  </a:lnTo>
                  <a:lnTo>
                    <a:pt x="716" y="835"/>
                  </a:lnTo>
                  <a:lnTo>
                    <a:pt x="596" y="915"/>
                  </a:lnTo>
                  <a:lnTo>
                    <a:pt x="437" y="915"/>
                  </a:lnTo>
                </a:path>
              </a:pathLst>
            </a:custGeom>
            <a:solidFill>
              <a:schemeClr val="dk2"/>
            </a:solidFill>
            <a:ln>
              <a:noFill/>
            </a:ln>
          </p:spPr>
          <p:style>
            <a:lnRef idx="0"/>
            <a:fillRef idx="0"/>
            <a:effectRef idx="0"/>
            <a:fontRef idx="minor"/>
          </p:style>
        </p:sp>
        <p:sp>
          <p:nvSpPr>
            <p:cNvPr id="153" name="CustomShape 58"/>
            <p:cNvSpPr/>
            <p:nvPr/>
          </p:nvSpPr>
          <p:spPr>
            <a:xfrm rot="20568000">
              <a:off x="1143720" y="4758480"/>
              <a:ext cx="53280" cy="36720"/>
            </a:xfrm>
            <a:custGeom>
              <a:avLst/>
              <a:gdLst/>
              <a:ahLst/>
              <a:rect l="l" t="t" r="r" b="b"/>
              <a:pathLst>
                <a:path w="2704" h="1870">
                  <a:moveTo>
                    <a:pt x="1909" y="1869"/>
                  </a:moveTo>
                  <a:lnTo>
                    <a:pt x="1909" y="1869"/>
                  </a:lnTo>
                  <a:lnTo>
                    <a:pt x="1511" y="1830"/>
                  </a:lnTo>
                  <a:lnTo>
                    <a:pt x="994" y="1750"/>
                  </a:lnTo>
                  <a:lnTo>
                    <a:pt x="756" y="1671"/>
                  </a:lnTo>
                  <a:lnTo>
                    <a:pt x="517" y="1551"/>
                  </a:lnTo>
                  <a:lnTo>
                    <a:pt x="239" y="1392"/>
                  </a:lnTo>
                  <a:lnTo>
                    <a:pt x="0" y="1233"/>
                  </a:lnTo>
                  <a:lnTo>
                    <a:pt x="0" y="1233"/>
                  </a:lnTo>
                  <a:lnTo>
                    <a:pt x="119" y="1074"/>
                  </a:lnTo>
                  <a:lnTo>
                    <a:pt x="278" y="915"/>
                  </a:lnTo>
                  <a:lnTo>
                    <a:pt x="517" y="756"/>
                  </a:lnTo>
                  <a:lnTo>
                    <a:pt x="875" y="518"/>
                  </a:lnTo>
                  <a:lnTo>
                    <a:pt x="1312" y="319"/>
                  </a:lnTo>
                  <a:lnTo>
                    <a:pt x="1829" y="160"/>
                  </a:lnTo>
                  <a:lnTo>
                    <a:pt x="2505" y="1"/>
                  </a:lnTo>
                  <a:lnTo>
                    <a:pt x="2505" y="1"/>
                  </a:lnTo>
                  <a:lnTo>
                    <a:pt x="2545" y="160"/>
                  </a:lnTo>
                  <a:lnTo>
                    <a:pt x="2664" y="597"/>
                  </a:lnTo>
                  <a:lnTo>
                    <a:pt x="2704" y="875"/>
                  </a:lnTo>
                  <a:lnTo>
                    <a:pt x="2704" y="1154"/>
                  </a:lnTo>
                  <a:lnTo>
                    <a:pt x="2664" y="1472"/>
                  </a:lnTo>
                  <a:lnTo>
                    <a:pt x="2584" y="1790"/>
                  </a:lnTo>
                  <a:lnTo>
                    <a:pt x="2584" y="1790"/>
                  </a:lnTo>
                  <a:lnTo>
                    <a:pt x="2386" y="1830"/>
                  </a:lnTo>
                  <a:lnTo>
                    <a:pt x="1909" y="1869"/>
                  </a:lnTo>
                </a:path>
              </a:pathLst>
            </a:custGeom>
            <a:solidFill>
              <a:schemeClr val="dk2"/>
            </a:solidFill>
            <a:ln>
              <a:noFill/>
            </a:ln>
          </p:spPr>
          <p:style>
            <a:lnRef idx="0"/>
            <a:fillRef idx="0"/>
            <a:effectRef idx="0"/>
            <a:fontRef idx="minor"/>
          </p:style>
        </p:sp>
        <p:sp>
          <p:nvSpPr>
            <p:cNvPr id="154" name="CustomShape 59"/>
            <p:cNvSpPr/>
            <p:nvPr/>
          </p:nvSpPr>
          <p:spPr>
            <a:xfrm rot="20568000">
              <a:off x="1076040" y="4703040"/>
              <a:ext cx="236880" cy="140040"/>
            </a:xfrm>
            <a:custGeom>
              <a:avLst/>
              <a:gdLst/>
              <a:ahLst/>
              <a:rect l="l" t="t" r="r" b="b"/>
              <a:pathLst>
                <a:path w="11809" h="6998">
                  <a:moveTo>
                    <a:pt x="2505" y="0"/>
                  </a:moveTo>
                  <a:lnTo>
                    <a:pt x="2505" y="0"/>
                  </a:lnTo>
                  <a:lnTo>
                    <a:pt x="1710" y="0"/>
                  </a:lnTo>
                  <a:lnTo>
                    <a:pt x="1710" y="0"/>
                  </a:lnTo>
                  <a:lnTo>
                    <a:pt x="1392" y="80"/>
                  </a:lnTo>
                  <a:lnTo>
                    <a:pt x="1392" y="80"/>
                  </a:lnTo>
                  <a:lnTo>
                    <a:pt x="1153" y="199"/>
                  </a:lnTo>
                  <a:lnTo>
                    <a:pt x="915" y="358"/>
                  </a:lnTo>
                  <a:lnTo>
                    <a:pt x="716" y="597"/>
                  </a:lnTo>
                  <a:lnTo>
                    <a:pt x="557" y="875"/>
                  </a:lnTo>
                  <a:lnTo>
                    <a:pt x="120" y="1829"/>
                  </a:lnTo>
                  <a:lnTo>
                    <a:pt x="120" y="1829"/>
                  </a:lnTo>
                  <a:lnTo>
                    <a:pt x="40" y="2107"/>
                  </a:lnTo>
                  <a:lnTo>
                    <a:pt x="0" y="2386"/>
                  </a:lnTo>
                  <a:lnTo>
                    <a:pt x="40" y="2624"/>
                  </a:lnTo>
                  <a:lnTo>
                    <a:pt x="80" y="2903"/>
                  </a:lnTo>
                  <a:lnTo>
                    <a:pt x="80" y="2903"/>
                  </a:lnTo>
                  <a:lnTo>
                    <a:pt x="199" y="3141"/>
                  </a:lnTo>
                  <a:lnTo>
                    <a:pt x="398" y="3340"/>
                  </a:lnTo>
                  <a:lnTo>
                    <a:pt x="398" y="3340"/>
                  </a:lnTo>
                  <a:lnTo>
                    <a:pt x="955" y="3857"/>
                  </a:lnTo>
                  <a:lnTo>
                    <a:pt x="1710" y="4414"/>
                  </a:lnTo>
                  <a:lnTo>
                    <a:pt x="2545" y="5050"/>
                  </a:lnTo>
                  <a:lnTo>
                    <a:pt x="3539" y="5646"/>
                  </a:lnTo>
                  <a:lnTo>
                    <a:pt x="4096" y="5924"/>
                  </a:lnTo>
                  <a:lnTo>
                    <a:pt x="4652" y="6163"/>
                  </a:lnTo>
                  <a:lnTo>
                    <a:pt x="5249" y="6401"/>
                  </a:lnTo>
                  <a:lnTo>
                    <a:pt x="5885" y="6600"/>
                  </a:lnTo>
                  <a:lnTo>
                    <a:pt x="6521" y="6759"/>
                  </a:lnTo>
                  <a:lnTo>
                    <a:pt x="7157" y="6879"/>
                  </a:lnTo>
                  <a:lnTo>
                    <a:pt x="7833" y="6958"/>
                  </a:lnTo>
                  <a:lnTo>
                    <a:pt x="8509" y="6998"/>
                  </a:lnTo>
                  <a:lnTo>
                    <a:pt x="8509" y="6998"/>
                  </a:lnTo>
                  <a:lnTo>
                    <a:pt x="9065" y="6998"/>
                  </a:lnTo>
                  <a:lnTo>
                    <a:pt x="9622" y="6918"/>
                  </a:lnTo>
                  <a:lnTo>
                    <a:pt x="10218" y="6839"/>
                  </a:lnTo>
                  <a:lnTo>
                    <a:pt x="10775" y="6680"/>
                  </a:lnTo>
                  <a:lnTo>
                    <a:pt x="10775" y="6680"/>
                  </a:lnTo>
                  <a:lnTo>
                    <a:pt x="11093" y="6560"/>
                  </a:lnTo>
                  <a:lnTo>
                    <a:pt x="11372" y="6322"/>
                  </a:lnTo>
                  <a:lnTo>
                    <a:pt x="11570" y="6083"/>
                  </a:lnTo>
                  <a:lnTo>
                    <a:pt x="11690" y="5805"/>
                  </a:lnTo>
                  <a:lnTo>
                    <a:pt x="11769" y="5487"/>
                  </a:lnTo>
                  <a:lnTo>
                    <a:pt x="11809" y="5129"/>
                  </a:lnTo>
                  <a:lnTo>
                    <a:pt x="11729" y="4811"/>
                  </a:lnTo>
                  <a:lnTo>
                    <a:pt x="11570" y="4533"/>
                  </a:lnTo>
                  <a:lnTo>
                    <a:pt x="11570" y="4533"/>
                  </a:lnTo>
                  <a:lnTo>
                    <a:pt x="11093" y="3817"/>
                  </a:lnTo>
                  <a:lnTo>
                    <a:pt x="10537" y="3221"/>
                  </a:lnTo>
                  <a:lnTo>
                    <a:pt x="9980" y="2664"/>
                  </a:lnTo>
                  <a:lnTo>
                    <a:pt x="9384" y="2147"/>
                  </a:lnTo>
                  <a:lnTo>
                    <a:pt x="8787" y="1750"/>
                  </a:lnTo>
                  <a:lnTo>
                    <a:pt x="8151" y="1352"/>
                  </a:lnTo>
                  <a:lnTo>
                    <a:pt x="7515" y="1034"/>
                  </a:lnTo>
                  <a:lnTo>
                    <a:pt x="6918" y="795"/>
                  </a:lnTo>
                  <a:lnTo>
                    <a:pt x="6282" y="557"/>
                  </a:lnTo>
                  <a:lnTo>
                    <a:pt x="5686" y="398"/>
                  </a:lnTo>
                  <a:lnTo>
                    <a:pt x="5090" y="239"/>
                  </a:lnTo>
                  <a:lnTo>
                    <a:pt x="4533" y="159"/>
                  </a:lnTo>
                  <a:lnTo>
                    <a:pt x="3976" y="80"/>
                  </a:lnTo>
                  <a:lnTo>
                    <a:pt x="3459" y="40"/>
                  </a:lnTo>
                  <a:lnTo>
                    <a:pt x="2505" y="0"/>
                  </a:lnTo>
                </a:path>
              </a:pathLst>
            </a:custGeom>
            <a:solidFill>
              <a:schemeClr val="dk2"/>
            </a:solidFill>
            <a:ln>
              <a:noFill/>
            </a:ln>
          </p:spPr>
          <p:style>
            <a:lnRef idx="0"/>
            <a:fillRef idx="0"/>
            <a:effectRef idx="0"/>
            <a:fontRef idx="minor"/>
          </p:style>
        </p:sp>
        <p:sp>
          <p:nvSpPr>
            <p:cNvPr id="155" name="CustomShape 60"/>
            <p:cNvSpPr/>
            <p:nvPr/>
          </p:nvSpPr>
          <p:spPr>
            <a:xfrm rot="20568000">
              <a:off x="1243080" y="4751280"/>
              <a:ext cx="17280" cy="17280"/>
            </a:xfrm>
            <a:custGeom>
              <a:avLst/>
              <a:gdLst/>
              <a:ahLst/>
              <a:rect l="l" t="t" r="r" b="b"/>
              <a:pathLst>
                <a:path w="915" h="915">
                  <a:moveTo>
                    <a:pt x="437" y="0"/>
                  </a:moveTo>
                  <a:lnTo>
                    <a:pt x="318" y="40"/>
                  </a:lnTo>
                  <a:lnTo>
                    <a:pt x="199" y="80"/>
                  </a:lnTo>
                  <a:lnTo>
                    <a:pt x="119" y="160"/>
                  </a:lnTo>
                  <a:lnTo>
                    <a:pt x="40" y="279"/>
                  </a:lnTo>
                  <a:lnTo>
                    <a:pt x="0" y="478"/>
                  </a:lnTo>
                  <a:lnTo>
                    <a:pt x="40" y="637"/>
                  </a:lnTo>
                  <a:lnTo>
                    <a:pt x="119" y="756"/>
                  </a:lnTo>
                  <a:lnTo>
                    <a:pt x="278" y="875"/>
                  </a:lnTo>
                  <a:lnTo>
                    <a:pt x="437" y="915"/>
                  </a:lnTo>
                  <a:lnTo>
                    <a:pt x="596" y="915"/>
                  </a:lnTo>
                  <a:lnTo>
                    <a:pt x="716" y="835"/>
                  </a:lnTo>
                  <a:lnTo>
                    <a:pt x="795" y="756"/>
                  </a:lnTo>
                  <a:lnTo>
                    <a:pt x="875" y="637"/>
                  </a:lnTo>
                  <a:lnTo>
                    <a:pt x="915" y="478"/>
                  </a:lnTo>
                  <a:lnTo>
                    <a:pt x="875" y="319"/>
                  </a:lnTo>
                  <a:lnTo>
                    <a:pt x="795" y="160"/>
                  </a:lnTo>
                  <a:lnTo>
                    <a:pt x="636" y="40"/>
                  </a:lnTo>
                  <a:lnTo>
                    <a:pt x="437" y="0"/>
                  </a:lnTo>
                  <a:close/>
                </a:path>
              </a:pathLst>
            </a:custGeom>
            <a:solidFill>
              <a:schemeClr val="dk2"/>
            </a:solidFill>
            <a:ln>
              <a:noFill/>
            </a:ln>
          </p:spPr>
          <p:style>
            <a:lnRef idx="0"/>
            <a:fillRef idx="0"/>
            <a:effectRef idx="0"/>
            <a:fontRef idx="minor"/>
          </p:style>
        </p:sp>
        <p:sp>
          <p:nvSpPr>
            <p:cNvPr id="156" name="CustomShape 61"/>
            <p:cNvSpPr/>
            <p:nvPr/>
          </p:nvSpPr>
          <p:spPr>
            <a:xfrm rot="20568000">
              <a:off x="1243080" y="4751280"/>
              <a:ext cx="17280" cy="17280"/>
            </a:xfrm>
            <a:custGeom>
              <a:avLst/>
              <a:gdLst/>
              <a:ahLst/>
              <a:rect l="l" t="t" r="r" b="b"/>
              <a:pathLst>
                <a:path w="915" h="915">
                  <a:moveTo>
                    <a:pt x="437" y="0"/>
                  </a:moveTo>
                  <a:lnTo>
                    <a:pt x="437" y="0"/>
                  </a:lnTo>
                  <a:lnTo>
                    <a:pt x="318" y="40"/>
                  </a:lnTo>
                  <a:lnTo>
                    <a:pt x="199" y="80"/>
                  </a:lnTo>
                  <a:lnTo>
                    <a:pt x="119" y="160"/>
                  </a:lnTo>
                  <a:lnTo>
                    <a:pt x="40" y="279"/>
                  </a:lnTo>
                  <a:lnTo>
                    <a:pt x="40" y="279"/>
                  </a:lnTo>
                  <a:lnTo>
                    <a:pt x="0" y="478"/>
                  </a:lnTo>
                  <a:lnTo>
                    <a:pt x="40" y="637"/>
                  </a:lnTo>
                  <a:lnTo>
                    <a:pt x="119" y="756"/>
                  </a:lnTo>
                  <a:lnTo>
                    <a:pt x="278" y="875"/>
                  </a:lnTo>
                  <a:lnTo>
                    <a:pt x="278" y="875"/>
                  </a:lnTo>
                  <a:lnTo>
                    <a:pt x="437" y="915"/>
                  </a:lnTo>
                  <a:lnTo>
                    <a:pt x="437" y="915"/>
                  </a:lnTo>
                  <a:lnTo>
                    <a:pt x="596" y="915"/>
                  </a:lnTo>
                  <a:lnTo>
                    <a:pt x="716" y="835"/>
                  </a:lnTo>
                  <a:lnTo>
                    <a:pt x="795" y="756"/>
                  </a:lnTo>
                  <a:lnTo>
                    <a:pt x="875" y="637"/>
                  </a:lnTo>
                  <a:lnTo>
                    <a:pt x="875" y="637"/>
                  </a:lnTo>
                  <a:lnTo>
                    <a:pt x="915" y="478"/>
                  </a:lnTo>
                  <a:lnTo>
                    <a:pt x="875" y="319"/>
                  </a:lnTo>
                  <a:lnTo>
                    <a:pt x="795" y="160"/>
                  </a:lnTo>
                  <a:lnTo>
                    <a:pt x="636" y="40"/>
                  </a:lnTo>
                  <a:lnTo>
                    <a:pt x="636" y="40"/>
                  </a:lnTo>
                  <a:lnTo>
                    <a:pt x="437" y="0"/>
                  </a:lnTo>
                </a:path>
              </a:pathLst>
            </a:custGeom>
            <a:solidFill>
              <a:schemeClr val="dk2"/>
            </a:solidFill>
            <a:ln>
              <a:noFill/>
            </a:ln>
          </p:spPr>
          <p:style>
            <a:lnRef idx="0"/>
            <a:fillRef idx="0"/>
            <a:effectRef idx="0"/>
            <a:fontRef idx="minor"/>
          </p:style>
        </p:sp>
        <p:sp>
          <p:nvSpPr>
            <p:cNvPr id="157" name="CustomShape 62"/>
            <p:cNvSpPr/>
            <p:nvPr/>
          </p:nvSpPr>
          <p:spPr>
            <a:xfrm rot="20568000">
              <a:off x="1143720" y="4758480"/>
              <a:ext cx="53280" cy="36720"/>
            </a:xfrm>
            <a:custGeom>
              <a:avLst/>
              <a:gdLst/>
              <a:ahLst/>
              <a:rect l="l" t="t" r="r" b="b"/>
              <a:pathLst>
                <a:path w="2704" h="1870">
                  <a:moveTo>
                    <a:pt x="2505" y="1"/>
                  </a:moveTo>
                  <a:lnTo>
                    <a:pt x="1829" y="160"/>
                  </a:lnTo>
                  <a:lnTo>
                    <a:pt x="1312" y="319"/>
                  </a:lnTo>
                  <a:lnTo>
                    <a:pt x="875" y="518"/>
                  </a:lnTo>
                  <a:lnTo>
                    <a:pt x="517" y="756"/>
                  </a:lnTo>
                  <a:lnTo>
                    <a:pt x="278" y="915"/>
                  </a:lnTo>
                  <a:lnTo>
                    <a:pt x="119" y="1074"/>
                  </a:lnTo>
                  <a:lnTo>
                    <a:pt x="0" y="1233"/>
                  </a:lnTo>
                  <a:lnTo>
                    <a:pt x="239" y="1392"/>
                  </a:lnTo>
                  <a:lnTo>
                    <a:pt x="517" y="1551"/>
                  </a:lnTo>
                  <a:lnTo>
                    <a:pt x="756" y="1671"/>
                  </a:lnTo>
                  <a:lnTo>
                    <a:pt x="994" y="1750"/>
                  </a:lnTo>
                  <a:lnTo>
                    <a:pt x="1511" y="1830"/>
                  </a:lnTo>
                  <a:lnTo>
                    <a:pt x="1909" y="1869"/>
                  </a:lnTo>
                  <a:lnTo>
                    <a:pt x="2386" y="1830"/>
                  </a:lnTo>
                  <a:lnTo>
                    <a:pt x="2584" y="1790"/>
                  </a:lnTo>
                  <a:lnTo>
                    <a:pt x="2664" y="1472"/>
                  </a:lnTo>
                  <a:lnTo>
                    <a:pt x="2704" y="1154"/>
                  </a:lnTo>
                  <a:lnTo>
                    <a:pt x="2704" y="875"/>
                  </a:lnTo>
                  <a:lnTo>
                    <a:pt x="2664" y="597"/>
                  </a:lnTo>
                  <a:lnTo>
                    <a:pt x="2545" y="160"/>
                  </a:lnTo>
                  <a:lnTo>
                    <a:pt x="2505" y="1"/>
                  </a:lnTo>
                  <a:close/>
                </a:path>
              </a:pathLst>
            </a:custGeom>
            <a:solidFill>
              <a:schemeClr val="dk2"/>
            </a:solidFill>
            <a:ln>
              <a:noFill/>
            </a:ln>
          </p:spPr>
          <p:style>
            <a:lnRef idx="0"/>
            <a:fillRef idx="0"/>
            <a:effectRef idx="0"/>
            <a:fontRef idx="minor"/>
          </p:style>
        </p:sp>
        <p:sp>
          <p:nvSpPr>
            <p:cNvPr id="158" name="CustomShape 63"/>
            <p:cNvSpPr/>
            <p:nvPr/>
          </p:nvSpPr>
          <p:spPr>
            <a:xfrm rot="20568000">
              <a:off x="1143720" y="4758480"/>
              <a:ext cx="53280" cy="36720"/>
            </a:xfrm>
            <a:custGeom>
              <a:avLst/>
              <a:gdLst/>
              <a:ahLst/>
              <a:rect l="l" t="t" r="r" b="b"/>
              <a:pathLst>
                <a:path w="2704" h="1870">
                  <a:moveTo>
                    <a:pt x="2505" y="1"/>
                  </a:moveTo>
                  <a:lnTo>
                    <a:pt x="2505" y="1"/>
                  </a:lnTo>
                  <a:lnTo>
                    <a:pt x="1829" y="160"/>
                  </a:lnTo>
                  <a:lnTo>
                    <a:pt x="1312" y="319"/>
                  </a:lnTo>
                  <a:lnTo>
                    <a:pt x="875" y="518"/>
                  </a:lnTo>
                  <a:lnTo>
                    <a:pt x="517" y="756"/>
                  </a:lnTo>
                  <a:lnTo>
                    <a:pt x="278" y="915"/>
                  </a:lnTo>
                  <a:lnTo>
                    <a:pt x="119" y="1074"/>
                  </a:lnTo>
                  <a:lnTo>
                    <a:pt x="0" y="1233"/>
                  </a:lnTo>
                  <a:lnTo>
                    <a:pt x="0" y="1233"/>
                  </a:lnTo>
                  <a:lnTo>
                    <a:pt x="239" y="1392"/>
                  </a:lnTo>
                  <a:lnTo>
                    <a:pt x="517" y="1551"/>
                  </a:lnTo>
                  <a:lnTo>
                    <a:pt x="756" y="1671"/>
                  </a:lnTo>
                  <a:lnTo>
                    <a:pt x="994" y="1750"/>
                  </a:lnTo>
                  <a:lnTo>
                    <a:pt x="1511" y="1830"/>
                  </a:lnTo>
                  <a:lnTo>
                    <a:pt x="1909" y="1869"/>
                  </a:lnTo>
                  <a:lnTo>
                    <a:pt x="1909" y="1869"/>
                  </a:lnTo>
                  <a:lnTo>
                    <a:pt x="2386" y="1830"/>
                  </a:lnTo>
                  <a:lnTo>
                    <a:pt x="2584" y="1790"/>
                  </a:lnTo>
                  <a:lnTo>
                    <a:pt x="2584" y="1790"/>
                  </a:lnTo>
                  <a:lnTo>
                    <a:pt x="2664" y="1472"/>
                  </a:lnTo>
                  <a:lnTo>
                    <a:pt x="2704" y="1154"/>
                  </a:lnTo>
                  <a:lnTo>
                    <a:pt x="2704" y="875"/>
                  </a:lnTo>
                  <a:lnTo>
                    <a:pt x="2664" y="597"/>
                  </a:lnTo>
                  <a:lnTo>
                    <a:pt x="2545" y="160"/>
                  </a:lnTo>
                  <a:lnTo>
                    <a:pt x="2505" y="1"/>
                  </a:lnTo>
                </a:path>
              </a:pathLst>
            </a:custGeom>
            <a:solidFill>
              <a:schemeClr val="dk2"/>
            </a:solidFill>
            <a:ln>
              <a:noFill/>
            </a:ln>
          </p:spPr>
          <p:style>
            <a:lnRef idx="0"/>
            <a:fillRef idx="0"/>
            <a:effectRef idx="0"/>
            <a:fontRef idx="minor"/>
          </p:style>
        </p:sp>
      </p:grpSp>
      <p:pic>
        <p:nvPicPr>
          <p:cNvPr id="159" name="Google Shape;179;p13" descr=""/>
          <p:cNvPicPr/>
          <p:nvPr/>
        </p:nvPicPr>
        <p:blipFill>
          <a:blip r:embed="rId3"/>
          <a:srcRect l="0" t="0" r="0" b="6358"/>
          <a:stretch/>
        </p:blipFill>
        <p:spPr>
          <a:xfrm>
            <a:off x="8326800" y="3289320"/>
            <a:ext cx="1714680" cy="2862720"/>
          </a:xfrm>
          <a:prstGeom prst="rect">
            <a:avLst/>
          </a:prstGeom>
          <a:ln>
            <a:noFill/>
          </a:ln>
        </p:spPr>
      </p:pic>
      <p:pic>
        <p:nvPicPr>
          <p:cNvPr id="160" name="Google Shape;180;p13" descr=""/>
          <p:cNvPicPr/>
          <p:nvPr/>
        </p:nvPicPr>
        <p:blipFill>
          <a:blip r:embed="rId4"/>
          <a:stretch/>
        </p:blipFill>
        <p:spPr>
          <a:xfrm>
            <a:off x="-2496960" y="3733920"/>
            <a:ext cx="4037040" cy="1702440"/>
          </a:xfrm>
          <a:prstGeom prst="rect">
            <a:avLst/>
          </a:prstGeom>
          <a:ln>
            <a:noFill/>
          </a:ln>
        </p:spPr>
      </p:pic>
      <p:pic>
        <p:nvPicPr>
          <p:cNvPr id="161" name="Google Shape;181;p13" descr=""/>
          <p:cNvPicPr/>
          <p:nvPr/>
        </p:nvPicPr>
        <p:blipFill>
          <a:blip r:embed="rId5"/>
          <a:stretch/>
        </p:blipFill>
        <p:spPr>
          <a:xfrm rot="6036000">
            <a:off x="-2188080" y="295560"/>
            <a:ext cx="4037040" cy="1702440"/>
          </a:xfrm>
          <a:prstGeom prst="rect">
            <a:avLst/>
          </a:prstGeom>
          <a:ln>
            <a:noFill/>
          </a:ln>
        </p:spPr>
      </p:pic>
      <p:grpSp>
        <p:nvGrpSpPr>
          <p:cNvPr id="162" name="Group 64"/>
          <p:cNvGrpSpPr/>
          <p:nvPr/>
        </p:nvGrpSpPr>
        <p:grpSpPr>
          <a:xfrm>
            <a:off x="8672760" y="1632240"/>
            <a:ext cx="633240" cy="1380960"/>
            <a:chOff x="8672760" y="1632240"/>
            <a:chExt cx="633240" cy="1380960"/>
          </a:xfrm>
        </p:grpSpPr>
        <p:sp>
          <p:nvSpPr>
            <p:cNvPr id="163" name="CustomShape 65"/>
            <p:cNvSpPr/>
            <p:nvPr/>
          </p:nvSpPr>
          <p:spPr>
            <a:xfrm rot="2700000">
              <a:off x="9088560" y="2155680"/>
              <a:ext cx="155160" cy="153000"/>
            </a:xfrm>
            <a:custGeom>
              <a:avLst/>
              <a:gdLst/>
              <a:ahLst/>
              <a:rect l="l" t="t" r="r" b="b"/>
              <a:pathLst>
                <a:path w="7754" h="7634">
                  <a:moveTo>
                    <a:pt x="5845" y="0"/>
                  </a:moveTo>
                  <a:lnTo>
                    <a:pt x="5805" y="80"/>
                  </a:lnTo>
                  <a:lnTo>
                    <a:pt x="5646" y="318"/>
                  </a:lnTo>
                  <a:lnTo>
                    <a:pt x="5408" y="716"/>
                  </a:lnTo>
                  <a:lnTo>
                    <a:pt x="5169" y="1272"/>
                  </a:lnTo>
                  <a:lnTo>
                    <a:pt x="5090" y="1630"/>
                  </a:lnTo>
                  <a:lnTo>
                    <a:pt x="5010" y="2028"/>
                  </a:lnTo>
                  <a:lnTo>
                    <a:pt x="4970" y="2465"/>
                  </a:lnTo>
                  <a:lnTo>
                    <a:pt x="4930" y="2942"/>
                  </a:lnTo>
                  <a:lnTo>
                    <a:pt x="4930" y="3459"/>
                  </a:lnTo>
                  <a:lnTo>
                    <a:pt x="4970" y="4016"/>
                  </a:lnTo>
                  <a:lnTo>
                    <a:pt x="5090" y="4652"/>
                  </a:lnTo>
                  <a:lnTo>
                    <a:pt x="5249" y="5288"/>
                  </a:lnTo>
                  <a:lnTo>
                    <a:pt x="5249" y="5288"/>
                  </a:lnTo>
                  <a:lnTo>
                    <a:pt x="4652" y="4970"/>
                  </a:lnTo>
                  <a:lnTo>
                    <a:pt x="4096" y="4692"/>
                  </a:lnTo>
                  <a:lnTo>
                    <a:pt x="3579" y="4453"/>
                  </a:lnTo>
                  <a:lnTo>
                    <a:pt x="3102" y="4294"/>
                  </a:lnTo>
                  <a:lnTo>
                    <a:pt x="2624" y="4175"/>
                  </a:lnTo>
                  <a:lnTo>
                    <a:pt x="2187" y="4095"/>
                  </a:lnTo>
                  <a:lnTo>
                    <a:pt x="1789" y="4056"/>
                  </a:lnTo>
                  <a:lnTo>
                    <a:pt x="1432" y="4056"/>
                  </a:lnTo>
                  <a:lnTo>
                    <a:pt x="835" y="4095"/>
                  </a:lnTo>
                  <a:lnTo>
                    <a:pt x="358" y="4175"/>
                  </a:lnTo>
                  <a:lnTo>
                    <a:pt x="80" y="4254"/>
                  </a:lnTo>
                  <a:lnTo>
                    <a:pt x="0" y="4294"/>
                  </a:lnTo>
                  <a:lnTo>
                    <a:pt x="239" y="4771"/>
                  </a:lnTo>
                  <a:lnTo>
                    <a:pt x="517" y="5169"/>
                  </a:lnTo>
                  <a:lnTo>
                    <a:pt x="796" y="5566"/>
                  </a:lnTo>
                  <a:lnTo>
                    <a:pt x="1074" y="5885"/>
                  </a:lnTo>
                  <a:lnTo>
                    <a:pt x="1392" y="6203"/>
                  </a:lnTo>
                  <a:lnTo>
                    <a:pt x="1710" y="6481"/>
                  </a:lnTo>
                  <a:lnTo>
                    <a:pt x="2028" y="6680"/>
                  </a:lnTo>
                  <a:lnTo>
                    <a:pt x="2346" y="6878"/>
                  </a:lnTo>
                  <a:lnTo>
                    <a:pt x="2982" y="7197"/>
                  </a:lnTo>
                  <a:lnTo>
                    <a:pt x="3579" y="7435"/>
                  </a:lnTo>
                  <a:lnTo>
                    <a:pt x="4135" y="7554"/>
                  </a:lnTo>
                  <a:lnTo>
                    <a:pt x="4652" y="7634"/>
                  </a:lnTo>
                  <a:lnTo>
                    <a:pt x="4732" y="7316"/>
                  </a:lnTo>
                  <a:lnTo>
                    <a:pt x="4891" y="7038"/>
                  </a:lnTo>
                  <a:lnTo>
                    <a:pt x="5090" y="6799"/>
                  </a:lnTo>
                  <a:lnTo>
                    <a:pt x="5328" y="6560"/>
                  </a:lnTo>
                  <a:lnTo>
                    <a:pt x="6322" y="5845"/>
                  </a:lnTo>
                  <a:lnTo>
                    <a:pt x="6561" y="5686"/>
                  </a:lnTo>
                  <a:lnTo>
                    <a:pt x="6799" y="5566"/>
                  </a:lnTo>
                  <a:lnTo>
                    <a:pt x="7077" y="5527"/>
                  </a:lnTo>
                  <a:lnTo>
                    <a:pt x="7316" y="5487"/>
                  </a:lnTo>
                  <a:lnTo>
                    <a:pt x="7634" y="5527"/>
                  </a:lnTo>
                  <a:lnTo>
                    <a:pt x="7714" y="5010"/>
                  </a:lnTo>
                  <a:lnTo>
                    <a:pt x="7753" y="4453"/>
                  </a:lnTo>
                  <a:lnTo>
                    <a:pt x="7753" y="3777"/>
                  </a:lnTo>
                  <a:lnTo>
                    <a:pt x="7714" y="3459"/>
                  </a:lnTo>
                  <a:lnTo>
                    <a:pt x="7634" y="3101"/>
                  </a:lnTo>
                  <a:lnTo>
                    <a:pt x="7555" y="2704"/>
                  </a:lnTo>
                  <a:lnTo>
                    <a:pt x="7435" y="2346"/>
                  </a:lnTo>
                  <a:lnTo>
                    <a:pt x="7276" y="1948"/>
                  </a:lnTo>
                  <a:lnTo>
                    <a:pt x="7077" y="1551"/>
                  </a:lnTo>
                  <a:lnTo>
                    <a:pt x="6839" y="1153"/>
                  </a:lnTo>
                  <a:lnTo>
                    <a:pt x="6561" y="756"/>
                  </a:lnTo>
                  <a:lnTo>
                    <a:pt x="6243" y="398"/>
                  </a:lnTo>
                  <a:lnTo>
                    <a:pt x="5845" y="0"/>
                  </a:lnTo>
                  <a:close/>
                </a:path>
              </a:pathLst>
            </a:custGeom>
            <a:solidFill>
              <a:schemeClr val="dk2"/>
            </a:solidFill>
            <a:ln>
              <a:noFill/>
            </a:ln>
          </p:spPr>
          <p:style>
            <a:lnRef idx="0"/>
            <a:fillRef idx="0"/>
            <a:effectRef idx="0"/>
            <a:fontRef idx="minor"/>
          </p:style>
        </p:sp>
        <p:sp>
          <p:nvSpPr>
            <p:cNvPr id="164" name="CustomShape 66"/>
            <p:cNvSpPr/>
            <p:nvPr/>
          </p:nvSpPr>
          <p:spPr>
            <a:xfrm rot="2700000">
              <a:off x="9088560" y="2155680"/>
              <a:ext cx="155160" cy="153000"/>
            </a:xfrm>
            <a:custGeom>
              <a:avLst/>
              <a:gdLst/>
              <a:ahLst/>
              <a:rect l="l" t="t" r="r" b="b"/>
              <a:pathLst>
                <a:path w="7754" h="7634">
                  <a:moveTo>
                    <a:pt x="5845" y="0"/>
                  </a:moveTo>
                  <a:lnTo>
                    <a:pt x="5845" y="0"/>
                  </a:lnTo>
                  <a:lnTo>
                    <a:pt x="5805" y="80"/>
                  </a:lnTo>
                  <a:lnTo>
                    <a:pt x="5646" y="318"/>
                  </a:lnTo>
                  <a:lnTo>
                    <a:pt x="5408" y="716"/>
                  </a:lnTo>
                  <a:lnTo>
                    <a:pt x="5169" y="1272"/>
                  </a:lnTo>
                  <a:lnTo>
                    <a:pt x="5090" y="1630"/>
                  </a:lnTo>
                  <a:lnTo>
                    <a:pt x="5010" y="2028"/>
                  </a:lnTo>
                  <a:lnTo>
                    <a:pt x="4970" y="2465"/>
                  </a:lnTo>
                  <a:lnTo>
                    <a:pt x="4930" y="2942"/>
                  </a:lnTo>
                  <a:lnTo>
                    <a:pt x="4930" y="3459"/>
                  </a:lnTo>
                  <a:lnTo>
                    <a:pt x="4970" y="4016"/>
                  </a:lnTo>
                  <a:lnTo>
                    <a:pt x="5090" y="4652"/>
                  </a:lnTo>
                  <a:lnTo>
                    <a:pt x="5249" y="5288"/>
                  </a:lnTo>
                  <a:lnTo>
                    <a:pt x="5249" y="5288"/>
                  </a:lnTo>
                  <a:lnTo>
                    <a:pt x="4652" y="4970"/>
                  </a:lnTo>
                  <a:lnTo>
                    <a:pt x="4096" y="4692"/>
                  </a:lnTo>
                  <a:lnTo>
                    <a:pt x="3579" y="4453"/>
                  </a:lnTo>
                  <a:lnTo>
                    <a:pt x="3102" y="4294"/>
                  </a:lnTo>
                  <a:lnTo>
                    <a:pt x="2624" y="4175"/>
                  </a:lnTo>
                  <a:lnTo>
                    <a:pt x="2187" y="4095"/>
                  </a:lnTo>
                  <a:lnTo>
                    <a:pt x="1789" y="4056"/>
                  </a:lnTo>
                  <a:lnTo>
                    <a:pt x="1432" y="4056"/>
                  </a:lnTo>
                  <a:lnTo>
                    <a:pt x="1432" y="4056"/>
                  </a:lnTo>
                  <a:lnTo>
                    <a:pt x="835" y="4095"/>
                  </a:lnTo>
                  <a:lnTo>
                    <a:pt x="358" y="4175"/>
                  </a:lnTo>
                  <a:lnTo>
                    <a:pt x="80" y="4254"/>
                  </a:lnTo>
                  <a:lnTo>
                    <a:pt x="0" y="4294"/>
                  </a:lnTo>
                  <a:lnTo>
                    <a:pt x="0" y="4294"/>
                  </a:lnTo>
                  <a:lnTo>
                    <a:pt x="239" y="4771"/>
                  </a:lnTo>
                  <a:lnTo>
                    <a:pt x="517" y="5169"/>
                  </a:lnTo>
                  <a:lnTo>
                    <a:pt x="796" y="5566"/>
                  </a:lnTo>
                  <a:lnTo>
                    <a:pt x="1074" y="5885"/>
                  </a:lnTo>
                  <a:lnTo>
                    <a:pt x="1392" y="6203"/>
                  </a:lnTo>
                  <a:lnTo>
                    <a:pt x="1710" y="6481"/>
                  </a:lnTo>
                  <a:lnTo>
                    <a:pt x="2028" y="6680"/>
                  </a:lnTo>
                  <a:lnTo>
                    <a:pt x="2346" y="6878"/>
                  </a:lnTo>
                  <a:lnTo>
                    <a:pt x="2982" y="7197"/>
                  </a:lnTo>
                  <a:lnTo>
                    <a:pt x="3579" y="7435"/>
                  </a:lnTo>
                  <a:lnTo>
                    <a:pt x="4135" y="7554"/>
                  </a:lnTo>
                  <a:lnTo>
                    <a:pt x="4652" y="7634"/>
                  </a:lnTo>
                  <a:lnTo>
                    <a:pt x="4652" y="7634"/>
                  </a:lnTo>
                  <a:lnTo>
                    <a:pt x="4732" y="7316"/>
                  </a:lnTo>
                  <a:lnTo>
                    <a:pt x="4891" y="7038"/>
                  </a:lnTo>
                  <a:lnTo>
                    <a:pt x="5090" y="6799"/>
                  </a:lnTo>
                  <a:lnTo>
                    <a:pt x="5328" y="6560"/>
                  </a:lnTo>
                  <a:lnTo>
                    <a:pt x="6322" y="5845"/>
                  </a:lnTo>
                  <a:lnTo>
                    <a:pt x="6322" y="5845"/>
                  </a:lnTo>
                  <a:lnTo>
                    <a:pt x="6561" y="5686"/>
                  </a:lnTo>
                  <a:lnTo>
                    <a:pt x="6799" y="5566"/>
                  </a:lnTo>
                  <a:lnTo>
                    <a:pt x="7077" y="5527"/>
                  </a:lnTo>
                  <a:lnTo>
                    <a:pt x="7316" y="5487"/>
                  </a:lnTo>
                  <a:lnTo>
                    <a:pt x="7316" y="5487"/>
                  </a:lnTo>
                  <a:lnTo>
                    <a:pt x="7634" y="5527"/>
                  </a:lnTo>
                  <a:lnTo>
                    <a:pt x="7634" y="5527"/>
                  </a:lnTo>
                  <a:lnTo>
                    <a:pt x="7714" y="5010"/>
                  </a:lnTo>
                  <a:lnTo>
                    <a:pt x="7753" y="4453"/>
                  </a:lnTo>
                  <a:lnTo>
                    <a:pt x="7753" y="3777"/>
                  </a:lnTo>
                  <a:lnTo>
                    <a:pt x="7714" y="3459"/>
                  </a:lnTo>
                  <a:lnTo>
                    <a:pt x="7634" y="3101"/>
                  </a:lnTo>
                  <a:lnTo>
                    <a:pt x="7555" y="2704"/>
                  </a:lnTo>
                  <a:lnTo>
                    <a:pt x="7435" y="2346"/>
                  </a:lnTo>
                  <a:lnTo>
                    <a:pt x="7276" y="1948"/>
                  </a:lnTo>
                  <a:lnTo>
                    <a:pt x="7077" y="1551"/>
                  </a:lnTo>
                  <a:lnTo>
                    <a:pt x="6839" y="1153"/>
                  </a:lnTo>
                  <a:lnTo>
                    <a:pt x="6561" y="756"/>
                  </a:lnTo>
                  <a:lnTo>
                    <a:pt x="6243" y="398"/>
                  </a:lnTo>
                  <a:lnTo>
                    <a:pt x="5845" y="0"/>
                  </a:lnTo>
                </a:path>
              </a:pathLst>
            </a:custGeom>
            <a:solidFill>
              <a:schemeClr val="dk2"/>
            </a:solidFill>
            <a:ln>
              <a:noFill/>
            </a:ln>
          </p:spPr>
          <p:style>
            <a:lnRef idx="0"/>
            <a:fillRef idx="0"/>
            <a:effectRef idx="0"/>
            <a:fontRef idx="minor"/>
          </p:style>
        </p:sp>
        <p:sp>
          <p:nvSpPr>
            <p:cNvPr id="165" name="CustomShape 67"/>
            <p:cNvSpPr/>
            <p:nvPr/>
          </p:nvSpPr>
          <p:spPr>
            <a:xfrm rot="2700000">
              <a:off x="9033840" y="2307600"/>
              <a:ext cx="216360" cy="246600"/>
            </a:xfrm>
            <a:custGeom>
              <a:avLst/>
              <a:gdLst/>
              <a:ahLst/>
              <a:rect l="l" t="t" r="r" b="b"/>
              <a:pathLst>
                <a:path w="10776" h="12287">
                  <a:moveTo>
                    <a:pt x="4493" y="4573"/>
                  </a:moveTo>
                  <a:lnTo>
                    <a:pt x="4970" y="4653"/>
                  </a:lnTo>
                  <a:lnTo>
                    <a:pt x="5567" y="4772"/>
                  </a:lnTo>
                  <a:lnTo>
                    <a:pt x="6163" y="5011"/>
                  </a:lnTo>
                  <a:lnTo>
                    <a:pt x="6123" y="5209"/>
                  </a:lnTo>
                  <a:lnTo>
                    <a:pt x="6004" y="5686"/>
                  </a:lnTo>
                  <a:lnTo>
                    <a:pt x="5885" y="5965"/>
                  </a:lnTo>
                  <a:lnTo>
                    <a:pt x="5726" y="6283"/>
                  </a:lnTo>
                  <a:lnTo>
                    <a:pt x="5487" y="6561"/>
                  </a:lnTo>
                  <a:lnTo>
                    <a:pt x="5209" y="6839"/>
                  </a:lnTo>
                  <a:lnTo>
                    <a:pt x="4970" y="6760"/>
                  </a:lnTo>
                  <a:lnTo>
                    <a:pt x="4652" y="6601"/>
                  </a:lnTo>
                  <a:lnTo>
                    <a:pt x="4334" y="6402"/>
                  </a:lnTo>
                  <a:lnTo>
                    <a:pt x="3937" y="6124"/>
                  </a:lnTo>
                  <a:lnTo>
                    <a:pt x="3539" y="5766"/>
                  </a:lnTo>
                  <a:lnTo>
                    <a:pt x="3380" y="5567"/>
                  </a:lnTo>
                  <a:lnTo>
                    <a:pt x="3221" y="5329"/>
                  </a:lnTo>
                  <a:lnTo>
                    <a:pt x="3062" y="5050"/>
                  </a:lnTo>
                  <a:lnTo>
                    <a:pt x="2903" y="4772"/>
                  </a:lnTo>
                  <a:lnTo>
                    <a:pt x="3221" y="4653"/>
                  </a:lnTo>
                  <a:lnTo>
                    <a:pt x="3579" y="4573"/>
                  </a:lnTo>
                  <a:close/>
                  <a:moveTo>
                    <a:pt x="8509" y="7515"/>
                  </a:moveTo>
                  <a:lnTo>
                    <a:pt x="8628" y="7555"/>
                  </a:lnTo>
                  <a:lnTo>
                    <a:pt x="8708" y="7635"/>
                  </a:lnTo>
                  <a:lnTo>
                    <a:pt x="8787" y="7714"/>
                  </a:lnTo>
                  <a:lnTo>
                    <a:pt x="8906" y="7913"/>
                  </a:lnTo>
                  <a:lnTo>
                    <a:pt x="8906" y="8112"/>
                  </a:lnTo>
                  <a:lnTo>
                    <a:pt x="8827" y="8311"/>
                  </a:lnTo>
                  <a:lnTo>
                    <a:pt x="8708" y="8470"/>
                  </a:lnTo>
                  <a:lnTo>
                    <a:pt x="8549" y="8549"/>
                  </a:lnTo>
                  <a:lnTo>
                    <a:pt x="8390" y="8589"/>
                  </a:lnTo>
                  <a:lnTo>
                    <a:pt x="8270" y="8549"/>
                  </a:lnTo>
                  <a:lnTo>
                    <a:pt x="8151" y="8509"/>
                  </a:lnTo>
                  <a:lnTo>
                    <a:pt x="8032" y="8430"/>
                  </a:lnTo>
                  <a:lnTo>
                    <a:pt x="7952" y="8350"/>
                  </a:lnTo>
                  <a:lnTo>
                    <a:pt x="7873" y="8152"/>
                  </a:lnTo>
                  <a:lnTo>
                    <a:pt x="7873" y="7953"/>
                  </a:lnTo>
                  <a:lnTo>
                    <a:pt x="7912" y="7754"/>
                  </a:lnTo>
                  <a:lnTo>
                    <a:pt x="8072" y="7635"/>
                  </a:lnTo>
                  <a:lnTo>
                    <a:pt x="8231" y="7555"/>
                  </a:lnTo>
                  <a:lnTo>
                    <a:pt x="8390" y="7515"/>
                  </a:lnTo>
                  <a:close/>
                  <a:moveTo>
                    <a:pt x="2704" y="1"/>
                  </a:moveTo>
                  <a:lnTo>
                    <a:pt x="2465" y="41"/>
                  </a:lnTo>
                  <a:lnTo>
                    <a:pt x="2187" y="80"/>
                  </a:lnTo>
                  <a:lnTo>
                    <a:pt x="1949" y="200"/>
                  </a:lnTo>
                  <a:lnTo>
                    <a:pt x="1710" y="359"/>
                  </a:lnTo>
                  <a:lnTo>
                    <a:pt x="716" y="1074"/>
                  </a:lnTo>
                  <a:lnTo>
                    <a:pt x="478" y="1313"/>
                  </a:lnTo>
                  <a:lnTo>
                    <a:pt x="279" y="1552"/>
                  </a:lnTo>
                  <a:lnTo>
                    <a:pt x="120" y="1830"/>
                  </a:lnTo>
                  <a:lnTo>
                    <a:pt x="40" y="2148"/>
                  </a:lnTo>
                  <a:lnTo>
                    <a:pt x="0" y="2466"/>
                  </a:lnTo>
                  <a:lnTo>
                    <a:pt x="80" y="2784"/>
                  </a:lnTo>
                  <a:lnTo>
                    <a:pt x="438" y="3818"/>
                  </a:lnTo>
                  <a:lnTo>
                    <a:pt x="676" y="4414"/>
                  </a:lnTo>
                  <a:lnTo>
                    <a:pt x="955" y="5090"/>
                  </a:lnTo>
                  <a:lnTo>
                    <a:pt x="1312" y="5766"/>
                  </a:lnTo>
                  <a:lnTo>
                    <a:pt x="1670" y="6482"/>
                  </a:lnTo>
                  <a:lnTo>
                    <a:pt x="2108" y="7197"/>
                  </a:lnTo>
                  <a:lnTo>
                    <a:pt x="2625" y="7913"/>
                  </a:lnTo>
                  <a:lnTo>
                    <a:pt x="3141" y="8589"/>
                  </a:lnTo>
                  <a:lnTo>
                    <a:pt x="3738" y="9305"/>
                  </a:lnTo>
                  <a:lnTo>
                    <a:pt x="4414" y="9941"/>
                  </a:lnTo>
                  <a:lnTo>
                    <a:pt x="5129" y="10537"/>
                  </a:lnTo>
                  <a:lnTo>
                    <a:pt x="5925" y="11054"/>
                  </a:lnTo>
                  <a:lnTo>
                    <a:pt x="6362" y="11332"/>
                  </a:lnTo>
                  <a:lnTo>
                    <a:pt x="6799" y="11531"/>
                  </a:lnTo>
                  <a:lnTo>
                    <a:pt x="7237" y="11730"/>
                  </a:lnTo>
                  <a:lnTo>
                    <a:pt x="7714" y="11929"/>
                  </a:lnTo>
                  <a:lnTo>
                    <a:pt x="8191" y="12088"/>
                  </a:lnTo>
                  <a:lnTo>
                    <a:pt x="8708" y="12247"/>
                  </a:lnTo>
                  <a:lnTo>
                    <a:pt x="9066" y="12286"/>
                  </a:lnTo>
                  <a:lnTo>
                    <a:pt x="9384" y="12247"/>
                  </a:lnTo>
                  <a:lnTo>
                    <a:pt x="9741" y="12127"/>
                  </a:lnTo>
                  <a:lnTo>
                    <a:pt x="10020" y="11968"/>
                  </a:lnTo>
                  <a:lnTo>
                    <a:pt x="10298" y="11730"/>
                  </a:lnTo>
                  <a:lnTo>
                    <a:pt x="10497" y="11491"/>
                  </a:lnTo>
                  <a:lnTo>
                    <a:pt x="10656" y="11173"/>
                  </a:lnTo>
                  <a:lnTo>
                    <a:pt x="10775" y="10855"/>
                  </a:lnTo>
                  <a:lnTo>
                    <a:pt x="10775" y="10497"/>
                  </a:lnTo>
                  <a:lnTo>
                    <a:pt x="10735" y="9941"/>
                  </a:lnTo>
                  <a:lnTo>
                    <a:pt x="10656" y="9384"/>
                  </a:lnTo>
                  <a:lnTo>
                    <a:pt x="10537" y="8827"/>
                  </a:lnTo>
                  <a:lnTo>
                    <a:pt x="10417" y="8311"/>
                  </a:lnTo>
                  <a:lnTo>
                    <a:pt x="10258" y="7794"/>
                  </a:lnTo>
                  <a:lnTo>
                    <a:pt x="10099" y="7317"/>
                  </a:lnTo>
                  <a:lnTo>
                    <a:pt x="9702" y="6362"/>
                  </a:lnTo>
                  <a:lnTo>
                    <a:pt x="9264" y="5527"/>
                  </a:lnTo>
                  <a:lnTo>
                    <a:pt x="8787" y="4732"/>
                  </a:lnTo>
                  <a:lnTo>
                    <a:pt x="8231" y="4017"/>
                  </a:lnTo>
                  <a:lnTo>
                    <a:pt x="7674" y="3341"/>
                  </a:lnTo>
                  <a:lnTo>
                    <a:pt x="7078" y="2744"/>
                  </a:lnTo>
                  <a:lnTo>
                    <a:pt x="6481" y="2188"/>
                  </a:lnTo>
                  <a:lnTo>
                    <a:pt x="5885" y="1711"/>
                  </a:lnTo>
                  <a:lnTo>
                    <a:pt x="5328" y="1313"/>
                  </a:lnTo>
                  <a:lnTo>
                    <a:pt x="4772" y="915"/>
                  </a:lnTo>
                  <a:lnTo>
                    <a:pt x="4255" y="637"/>
                  </a:lnTo>
                  <a:lnTo>
                    <a:pt x="3340" y="160"/>
                  </a:lnTo>
                  <a:lnTo>
                    <a:pt x="3181" y="80"/>
                  </a:lnTo>
                  <a:lnTo>
                    <a:pt x="3022" y="41"/>
                  </a:lnTo>
                  <a:lnTo>
                    <a:pt x="2704" y="1"/>
                  </a:lnTo>
                  <a:close/>
                </a:path>
              </a:pathLst>
            </a:custGeom>
            <a:solidFill>
              <a:schemeClr val="dk2"/>
            </a:solidFill>
            <a:ln>
              <a:noFill/>
            </a:ln>
          </p:spPr>
          <p:style>
            <a:lnRef idx="0"/>
            <a:fillRef idx="0"/>
            <a:effectRef idx="0"/>
            <a:fontRef idx="minor"/>
          </p:style>
        </p:sp>
        <p:sp>
          <p:nvSpPr>
            <p:cNvPr id="166" name="CustomShape 68"/>
            <p:cNvSpPr/>
            <p:nvPr/>
          </p:nvSpPr>
          <p:spPr>
            <a:xfrm rot="2700000">
              <a:off x="9147600" y="2490480"/>
              <a:ext cx="19800" cy="20520"/>
            </a:xfrm>
            <a:custGeom>
              <a:avLst/>
              <a:gdLst/>
              <a:ahLst/>
              <a:rect l="l" t="t" r="r" b="b"/>
              <a:pathLst>
                <a:path w="1035" h="1074">
                  <a:moveTo>
                    <a:pt x="518" y="1074"/>
                  </a:moveTo>
                  <a:lnTo>
                    <a:pt x="518" y="1074"/>
                  </a:lnTo>
                  <a:lnTo>
                    <a:pt x="398" y="1034"/>
                  </a:lnTo>
                  <a:lnTo>
                    <a:pt x="279" y="994"/>
                  </a:lnTo>
                  <a:lnTo>
                    <a:pt x="160" y="915"/>
                  </a:lnTo>
                  <a:lnTo>
                    <a:pt x="80" y="835"/>
                  </a:lnTo>
                  <a:lnTo>
                    <a:pt x="80" y="835"/>
                  </a:lnTo>
                  <a:lnTo>
                    <a:pt x="1" y="637"/>
                  </a:lnTo>
                  <a:lnTo>
                    <a:pt x="1" y="438"/>
                  </a:lnTo>
                  <a:lnTo>
                    <a:pt x="40" y="239"/>
                  </a:lnTo>
                  <a:lnTo>
                    <a:pt x="200" y="120"/>
                  </a:lnTo>
                  <a:lnTo>
                    <a:pt x="200" y="120"/>
                  </a:lnTo>
                  <a:lnTo>
                    <a:pt x="359" y="40"/>
                  </a:lnTo>
                  <a:lnTo>
                    <a:pt x="518" y="0"/>
                  </a:lnTo>
                  <a:lnTo>
                    <a:pt x="518" y="0"/>
                  </a:lnTo>
                  <a:lnTo>
                    <a:pt x="637" y="0"/>
                  </a:lnTo>
                  <a:lnTo>
                    <a:pt x="756" y="40"/>
                  </a:lnTo>
                  <a:lnTo>
                    <a:pt x="836" y="120"/>
                  </a:lnTo>
                  <a:lnTo>
                    <a:pt x="915" y="199"/>
                  </a:lnTo>
                  <a:lnTo>
                    <a:pt x="915" y="199"/>
                  </a:lnTo>
                  <a:lnTo>
                    <a:pt x="1034" y="398"/>
                  </a:lnTo>
                  <a:lnTo>
                    <a:pt x="1034" y="597"/>
                  </a:lnTo>
                  <a:lnTo>
                    <a:pt x="955" y="796"/>
                  </a:lnTo>
                  <a:lnTo>
                    <a:pt x="836" y="955"/>
                  </a:lnTo>
                  <a:lnTo>
                    <a:pt x="836" y="955"/>
                  </a:lnTo>
                  <a:lnTo>
                    <a:pt x="677" y="1034"/>
                  </a:lnTo>
                  <a:lnTo>
                    <a:pt x="518" y="1074"/>
                  </a:lnTo>
                </a:path>
              </a:pathLst>
            </a:custGeom>
            <a:solidFill>
              <a:schemeClr val="dk2"/>
            </a:solidFill>
            <a:ln>
              <a:noFill/>
            </a:ln>
          </p:spPr>
          <p:style>
            <a:lnRef idx="0"/>
            <a:fillRef idx="0"/>
            <a:effectRef idx="0"/>
            <a:fontRef idx="minor"/>
          </p:style>
        </p:sp>
        <p:sp>
          <p:nvSpPr>
            <p:cNvPr id="167" name="CustomShape 69"/>
            <p:cNvSpPr/>
            <p:nvPr/>
          </p:nvSpPr>
          <p:spPr>
            <a:xfrm rot="2700000">
              <a:off x="9103680" y="2389680"/>
              <a:ext cx="64800" cy="44640"/>
            </a:xfrm>
            <a:custGeom>
              <a:avLst/>
              <a:gdLst/>
              <a:ahLst/>
              <a:rect l="l" t="t" r="r" b="b"/>
              <a:pathLst>
                <a:path w="3262" h="2267">
                  <a:moveTo>
                    <a:pt x="2307" y="2266"/>
                  </a:moveTo>
                  <a:lnTo>
                    <a:pt x="2307" y="2266"/>
                  </a:lnTo>
                  <a:lnTo>
                    <a:pt x="2068" y="2187"/>
                  </a:lnTo>
                  <a:lnTo>
                    <a:pt x="1750" y="2028"/>
                  </a:lnTo>
                  <a:lnTo>
                    <a:pt x="1432" y="1829"/>
                  </a:lnTo>
                  <a:lnTo>
                    <a:pt x="1035" y="1551"/>
                  </a:lnTo>
                  <a:lnTo>
                    <a:pt x="637" y="1193"/>
                  </a:lnTo>
                  <a:lnTo>
                    <a:pt x="478" y="994"/>
                  </a:lnTo>
                  <a:lnTo>
                    <a:pt x="319" y="756"/>
                  </a:lnTo>
                  <a:lnTo>
                    <a:pt x="160" y="477"/>
                  </a:lnTo>
                  <a:lnTo>
                    <a:pt x="1" y="199"/>
                  </a:lnTo>
                  <a:lnTo>
                    <a:pt x="1" y="199"/>
                  </a:lnTo>
                  <a:lnTo>
                    <a:pt x="319" y="80"/>
                  </a:lnTo>
                  <a:lnTo>
                    <a:pt x="677" y="0"/>
                  </a:lnTo>
                  <a:lnTo>
                    <a:pt x="1154" y="0"/>
                  </a:lnTo>
                  <a:lnTo>
                    <a:pt x="1154" y="0"/>
                  </a:lnTo>
                  <a:lnTo>
                    <a:pt x="1591" y="0"/>
                  </a:lnTo>
                  <a:lnTo>
                    <a:pt x="2068" y="80"/>
                  </a:lnTo>
                  <a:lnTo>
                    <a:pt x="2665" y="199"/>
                  </a:lnTo>
                  <a:lnTo>
                    <a:pt x="3261" y="438"/>
                  </a:lnTo>
                  <a:lnTo>
                    <a:pt x="3261" y="438"/>
                  </a:lnTo>
                  <a:lnTo>
                    <a:pt x="3221" y="636"/>
                  </a:lnTo>
                  <a:lnTo>
                    <a:pt x="3102" y="1113"/>
                  </a:lnTo>
                  <a:lnTo>
                    <a:pt x="2983" y="1392"/>
                  </a:lnTo>
                  <a:lnTo>
                    <a:pt x="2824" y="1710"/>
                  </a:lnTo>
                  <a:lnTo>
                    <a:pt x="2585" y="1988"/>
                  </a:lnTo>
                  <a:lnTo>
                    <a:pt x="2307" y="2266"/>
                  </a:lnTo>
                </a:path>
              </a:pathLst>
            </a:custGeom>
            <a:solidFill>
              <a:schemeClr val="dk2"/>
            </a:solidFill>
            <a:ln>
              <a:noFill/>
            </a:ln>
          </p:spPr>
          <p:style>
            <a:lnRef idx="0"/>
            <a:fillRef idx="0"/>
            <a:effectRef idx="0"/>
            <a:fontRef idx="minor"/>
          </p:style>
        </p:sp>
        <p:sp>
          <p:nvSpPr>
            <p:cNvPr id="168" name="CustomShape 70"/>
            <p:cNvSpPr/>
            <p:nvPr/>
          </p:nvSpPr>
          <p:spPr>
            <a:xfrm rot="2700000">
              <a:off x="9033840" y="2307600"/>
              <a:ext cx="216360" cy="246600"/>
            </a:xfrm>
            <a:custGeom>
              <a:avLst/>
              <a:gdLst/>
              <a:ahLst/>
              <a:rect l="l" t="t" r="r" b="b"/>
              <a:pathLst>
                <a:path w="10776" h="12287">
                  <a:moveTo>
                    <a:pt x="2704" y="1"/>
                  </a:moveTo>
                  <a:lnTo>
                    <a:pt x="2704" y="1"/>
                  </a:lnTo>
                  <a:lnTo>
                    <a:pt x="2465" y="41"/>
                  </a:lnTo>
                  <a:lnTo>
                    <a:pt x="2187" y="80"/>
                  </a:lnTo>
                  <a:lnTo>
                    <a:pt x="1949" y="200"/>
                  </a:lnTo>
                  <a:lnTo>
                    <a:pt x="1710" y="359"/>
                  </a:lnTo>
                  <a:lnTo>
                    <a:pt x="716" y="1074"/>
                  </a:lnTo>
                  <a:lnTo>
                    <a:pt x="716" y="1074"/>
                  </a:lnTo>
                  <a:lnTo>
                    <a:pt x="478" y="1313"/>
                  </a:lnTo>
                  <a:lnTo>
                    <a:pt x="279" y="1552"/>
                  </a:lnTo>
                  <a:lnTo>
                    <a:pt x="120" y="1830"/>
                  </a:lnTo>
                  <a:lnTo>
                    <a:pt x="40" y="2148"/>
                  </a:lnTo>
                  <a:lnTo>
                    <a:pt x="40" y="2148"/>
                  </a:lnTo>
                  <a:lnTo>
                    <a:pt x="0" y="2466"/>
                  </a:lnTo>
                  <a:lnTo>
                    <a:pt x="80" y="2784"/>
                  </a:lnTo>
                  <a:lnTo>
                    <a:pt x="80" y="2784"/>
                  </a:lnTo>
                  <a:lnTo>
                    <a:pt x="438" y="3818"/>
                  </a:lnTo>
                  <a:lnTo>
                    <a:pt x="676" y="4414"/>
                  </a:lnTo>
                  <a:lnTo>
                    <a:pt x="955" y="5090"/>
                  </a:lnTo>
                  <a:lnTo>
                    <a:pt x="1312" y="5766"/>
                  </a:lnTo>
                  <a:lnTo>
                    <a:pt x="1670" y="6482"/>
                  </a:lnTo>
                  <a:lnTo>
                    <a:pt x="2108" y="7197"/>
                  </a:lnTo>
                  <a:lnTo>
                    <a:pt x="2625" y="7913"/>
                  </a:lnTo>
                  <a:lnTo>
                    <a:pt x="3141" y="8589"/>
                  </a:lnTo>
                  <a:lnTo>
                    <a:pt x="3738" y="9305"/>
                  </a:lnTo>
                  <a:lnTo>
                    <a:pt x="4414" y="9941"/>
                  </a:lnTo>
                  <a:lnTo>
                    <a:pt x="5129" y="10537"/>
                  </a:lnTo>
                  <a:lnTo>
                    <a:pt x="5925" y="11054"/>
                  </a:lnTo>
                  <a:lnTo>
                    <a:pt x="6362" y="11332"/>
                  </a:lnTo>
                  <a:lnTo>
                    <a:pt x="6799" y="11531"/>
                  </a:lnTo>
                  <a:lnTo>
                    <a:pt x="7237" y="11730"/>
                  </a:lnTo>
                  <a:lnTo>
                    <a:pt x="7714" y="11929"/>
                  </a:lnTo>
                  <a:lnTo>
                    <a:pt x="8191" y="12088"/>
                  </a:lnTo>
                  <a:lnTo>
                    <a:pt x="8708" y="12247"/>
                  </a:lnTo>
                  <a:lnTo>
                    <a:pt x="8708" y="12247"/>
                  </a:lnTo>
                  <a:lnTo>
                    <a:pt x="9066" y="12286"/>
                  </a:lnTo>
                  <a:lnTo>
                    <a:pt x="9066" y="12286"/>
                  </a:lnTo>
                  <a:lnTo>
                    <a:pt x="9384" y="12247"/>
                  </a:lnTo>
                  <a:lnTo>
                    <a:pt x="9741" y="12127"/>
                  </a:lnTo>
                  <a:lnTo>
                    <a:pt x="10020" y="11968"/>
                  </a:lnTo>
                  <a:lnTo>
                    <a:pt x="10298" y="11730"/>
                  </a:lnTo>
                  <a:lnTo>
                    <a:pt x="10497" y="11491"/>
                  </a:lnTo>
                  <a:lnTo>
                    <a:pt x="10656" y="11173"/>
                  </a:lnTo>
                  <a:lnTo>
                    <a:pt x="10775" y="10855"/>
                  </a:lnTo>
                  <a:lnTo>
                    <a:pt x="10775" y="10497"/>
                  </a:lnTo>
                  <a:lnTo>
                    <a:pt x="10775" y="10497"/>
                  </a:lnTo>
                  <a:lnTo>
                    <a:pt x="10735" y="9941"/>
                  </a:lnTo>
                  <a:lnTo>
                    <a:pt x="10656" y="9384"/>
                  </a:lnTo>
                  <a:lnTo>
                    <a:pt x="10537" y="8827"/>
                  </a:lnTo>
                  <a:lnTo>
                    <a:pt x="10417" y="8311"/>
                  </a:lnTo>
                  <a:lnTo>
                    <a:pt x="10258" y="7794"/>
                  </a:lnTo>
                  <a:lnTo>
                    <a:pt x="10099" y="7317"/>
                  </a:lnTo>
                  <a:lnTo>
                    <a:pt x="9702" y="6362"/>
                  </a:lnTo>
                  <a:lnTo>
                    <a:pt x="9264" y="5527"/>
                  </a:lnTo>
                  <a:lnTo>
                    <a:pt x="8787" y="4732"/>
                  </a:lnTo>
                  <a:lnTo>
                    <a:pt x="8231" y="4017"/>
                  </a:lnTo>
                  <a:lnTo>
                    <a:pt x="7674" y="3341"/>
                  </a:lnTo>
                  <a:lnTo>
                    <a:pt x="7078" y="2744"/>
                  </a:lnTo>
                  <a:lnTo>
                    <a:pt x="6481" y="2188"/>
                  </a:lnTo>
                  <a:lnTo>
                    <a:pt x="5885" y="1711"/>
                  </a:lnTo>
                  <a:lnTo>
                    <a:pt x="5328" y="1313"/>
                  </a:lnTo>
                  <a:lnTo>
                    <a:pt x="4772" y="915"/>
                  </a:lnTo>
                  <a:lnTo>
                    <a:pt x="4255" y="637"/>
                  </a:lnTo>
                  <a:lnTo>
                    <a:pt x="3340" y="160"/>
                  </a:lnTo>
                  <a:lnTo>
                    <a:pt x="3340" y="160"/>
                  </a:lnTo>
                  <a:lnTo>
                    <a:pt x="3181" y="80"/>
                  </a:lnTo>
                  <a:lnTo>
                    <a:pt x="3022" y="41"/>
                  </a:lnTo>
                  <a:lnTo>
                    <a:pt x="3022" y="41"/>
                  </a:lnTo>
                  <a:lnTo>
                    <a:pt x="2704" y="1"/>
                  </a:lnTo>
                </a:path>
              </a:pathLst>
            </a:custGeom>
            <a:solidFill>
              <a:schemeClr val="dk2"/>
            </a:solidFill>
            <a:ln>
              <a:noFill/>
            </a:ln>
          </p:spPr>
          <p:style>
            <a:lnRef idx="0"/>
            <a:fillRef idx="0"/>
            <a:effectRef idx="0"/>
            <a:fontRef idx="minor"/>
          </p:style>
        </p:sp>
        <p:sp>
          <p:nvSpPr>
            <p:cNvPr id="169" name="CustomShape 71"/>
            <p:cNvSpPr/>
            <p:nvPr/>
          </p:nvSpPr>
          <p:spPr>
            <a:xfrm rot="2700000">
              <a:off x="9147600" y="2490480"/>
              <a:ext cx="19800" cy="20520"/>
            </a:xfrm>
            <a:custGeom>
              <a:avLst/>
              <a:gdLst/>
              <a:ahLst/>
              <a:rect l="l" t="t" r="r" b="b"/>
              <a:pathLst>
                <a:path w="1035" h="1074">
                  <a:moveTo>
                    <a:pt x="518" y="0"/>
                  </a:moveTo>
                  <a:lnTo>
                    <a:pt x="359" y="40"/>
                  </a:lnTo>
                  <a:lnTo>
                    <a:pt x="200" y="120"/>
                  </a:lnTo>
                  <a:lnTo>
                    <a:pt x="40" y="239"/>
                  </a:lnTo>
                  <a:lnTo>
                    <a:pt x="1" y="438"/>
                  </a:lnTo>
                  <a:lnTo>
                    <a:pt x="1" y="637"/>
                  </a:lnTo>
                  <a:lnTo>
                    <a:pt x="80" y="835"/>
                  </a:lnTo>
                  <a:lnTo>
                    <a:pt x="160" y="915"/>
                  </a:lnTo>
                  <a:lnTo>
                    <a:pt x="279" y="994"/>
                  </a:lnTo>
                  <a:lnTo>
                    <a:pt x="398" y="1034"/>
                  </a:lnTo>
                  <a:lnTo>
                    <a:pt x="518" y="1074"/>
                  </a:lnTo>
                  <a:lnTo>
                    <a:pt x="677" y="1034"/>
                  </a:lnTo>
                  <a:lnTo>
                    <a:pt x="836" y="955"/>
                  </a:lnTo>
                  <a:lnTo>
                    <a:pt x="955" y="796"/>
                  </a:lnTo>
                  <a:lnTo>
                    <a:pt x="1034" y="597"/>
                  </a:lnTo>
                  <a:lnTo>
                    <a:pt x="1034" y="398"/>
                  </a:lnTo>
                  <a:lnTo>
                    <a:pt x="915" y="199"/>
                  </a:lnTo>
                  <a:lnTo>
                    <a:pt x="836" y="120"/>
                  </a:lnTo>
                  <a:lnTo>
                    <a:pt x="756" y="40"/>
                  </a:lnTo>
                  <a:lnTo>
                    <a:pt x="637" y="0"/>
                  </a:lnTo>
                  <a:close/>
                </a:path>
              </a:pathLst>
            </a:custGeom>
            <a:solidFill>
              <a:schemeClr val="dk2"/>
            </a:solidFill>
            <a:ln>
              <a:noFill/>
            </a:ln>
          </p:spPr>
          <p:style>
            <a:lnRef idx="0"/>
            <a:fillRef idx="0"/>
            <a:effectRef idx="0"/>
            <a:fontRef idx="minor"/>
          </p:style>
        </p:sp>
        <p:sp>
          <p:nvSpPr>
            <p:cNvPr id="170" name="CustomShape 72"/>
            <p:cNvSpPr/>
            <p:nvPr/>
          </p:nvSpPr>
          <p:spPr>
            <a:xfrm rot="2700000">
              <a:off x="9147600" y="2490480"/>
              <a:ext cx="19800" cy="20520"/>
            </a:xfrm>
            <a:custGeom>
              <a:avLst/>
              <a:gdLst/>
              <a:ahLst/>
              <a:rect l="l" t="t" r="r" b="b"/>
              <a:pathLst>
                <a:path w="1035" h="1074">
                  <a:moveTo>
                    <a:pt x="518" y="0"/>
                  </a:moveTo>
                  <a:lnTo>
                    <a:pt x="518" y="0"/>
                  </a:lnTo>
                  <a:lnTo>
                    <a:pt x="359" y="40"/>
                  </a:lnTo>
                  <a:lnTo>
                    <a:pt x="200" y="120"/>
                  </a:lnTo>
                  <a:lnTo>
                    <a:pt x="200" y="120"/>
                  </a:lnTo>
                  <a:lnTo>
                    <a:pt x="40" y="239"/>
                  </a:lnTo>
                  <a:lnTo>
                    <a:pt x="1" y="438"/>
                  </a:lnTo>
                  <a:lnTo>
                    <a:pt x="1" y="637"/>
                  </a:lnTo>
                  <a:lnTo>
                    <a:pt x="80" y="835"/>
                  </a:lnTo>
                  <a:lnTo>
                    <a:pt x="80" y="835"/>
                  </a:lnTo>
                  <a:lnTo>
                    <a:pt x="160" y="915"/>
                  </a:lnTo>
                  <a:lnTo>
                    <a:pt x="279" y="994"/>
                  </a:lnTo>
                  <a:lnTo>
                    <a:pt x="398" y="1034"/>
                  </a:lnTo>
                  <a:lnTo>
                    <a:pt x="518" y="1074"/>
                  </a:lnTo>
                  <a:lnTo>
                    <a:pt x="518" y="1074"/>
                  </a:lnTo>
                  <a:lnTo>
                    <a:pt x="677" y="1034"/>
                  </a:lnTo>
                  <a:lnTo>
                    <a:pt x="836" y="955"/>
                  </a:lnTo>
                  <a:lnTo>
                    <a:pt x="836" y="955"/>
                  </a:lnTo>
                  <a:lnTo>
                    <a:pt x="955" y="796"/>
                  </a:lnTo>
                  <a:lnTo>
                    <a:pt x="1034" y="597"/>
                  </a:lnTo>
                  <a:lnTo>
                    <a:pt x="1034" y="398"/>
                  </a:lnTo>
                  <a:lnTo>
                    <a:pt x="915" y="199"/>
                  </a:lnTo>
                  <a:lnTo>
                    <a:pt x="915" y="199"/>
                  </a:lnTo>
                  <a:lnTo>
                    <a:pt x="836" y="120"/>
                  </a:lnTo>
                  <a:lnTo>
                    <a:pt x="756" y="40"/>
                  </a:lnTo>
                  <a:lnTo>
                    <a:pt x="637" y="0"/>
                  </a:lnTo>
                  <a:lnTo>
                    <a:pt x="518" y="0"/>
                  </a:lnTo>
                </a:path>
              </a:pathLst>
            </a:custGeom>
            <a:solidFill>
              <a:schemeClr val="dk2"/>
            </a:solidFill>
            <a:ln>
              <a:noFill/>
            </a:ln>
          </p:spPr>
          <p:style>
            <a:lnRef idx="0"/>
            <a:fillRef idx="0"/>
            <a:effectRef idx="0"/>
            <a:fontRef idx="minor"/>
          </p:style>
        </p:sp>
        <p:sp>
          <p:nvSpPr>
            <p:cNvPr id="171" name="CustomShape 73"/>
            <p:cNvSpPr/>
            <p:nvPr/>
          </p:nvSpPr>
          <p:spPr>
            <a:xfrm rot="2700000">
              <a:off x="9103680" y="2389680"/>
              <a:ext cx="64800" cy="44640"/>
            </a:xfrm>
            <a:custGeom>
              <a:avLst/>
              <a:gdLst/>
              <a:ahLst/>
              <a:rect l="l" t="t" r="r" b="b"/>
              <a:pathLst>
                <a:path w="3262" h="2267">
                  <a:moveTo>
                    <a:pt x="677" y="0"/>
                  </a:moveTo>
                  <a:lnTo>
                    <a:pt x="319" y="80"/>
                  </a:lnTo>
                  <a:lnTo>
                    <a:pt x="1" y="199"/>
                  </a:lnTo>
                  <a:lnTo>
                    <a:pt x="160" y="477"/>
                  </a:lnTo>
                  <a:lnTo>
                    <a:pt x="319" y="756"/>
                  </a:lnTo>
                  <a:lnTo>
                    <a:pt x="478" y="994"/>
                  </a:lnTo>
                  <a:lnTo>
                    <a:pt x="637" y="1193"/>
                  </a:lnTo>
                  <a:lnTo>
                    <a:pt x="1035" y="1551"/>
                  </a:lnTo>
                  <a:lnTo>
                    <a:pt x="1432" y="1829"/>
                  </a:lnTo>
                  <a:lnTo>
                    <a:pt x="1750" y="2028"/>
                  </a:lnTo>
                  <a:lnTo>
                    <a:pt x="2068" y="2187"/>
                  </a:lnTo>
                  <a:lnTo>
                    <a:pt x="2307" y="2266"/>
                  </a:lnTo>
                  <a:lnTo>
                    <a:pt x="2585" y="1988"/>
                  </a:lnTo>
                  <a:lnTo>
                    <a:pt x="2824" y="1710"/>
                  </a:lnTo>
                  <a:lnTo>
                    <a:pt x="2983" y="1392"/>
                  </a:lnTo>
                  <a:lnTo>
                    <a:pt x="3102" y="1113"/>
                  </a:lnTo>
                  <a:lnTo>
                    <a:pt x="3221" y="636"/>
                  </a:lnTo>
                  <a:lnTo>
                    <a:pt x="3261" y="438"/>
                  </a:lnTo>
                  <a:lnTo>
                    <a:pt x="2665" y="199"/>
                  </a:lnTo>
                  <a:lnTo>
                    <a:pt x="2068" y="80"/>
                  </a:lnTo>
                  <a:lnTo>
                    <a:pt x="1591" y="0"/>
                  </a:lnTo>
                  <a:close/>
                </a:path>
              </a:pathLst>
            </a:custGeom>
            <a:solidFill>
              <a:schemeClr val="dk2"/>
            </a:solidFill>
            <a:ln>
              <a:noFill/>
            </a:ln>
          </p:spPr>
          <p:style>
            <a:lnRef idx="0"/>
            <a:fillRef idx="0"/>
            <a:effectRef idx="0"/>
            <a:fontRef idx="minor"/>
          </p:style>
        </p:sp>
        <p:sp>
          <p:nvSpPr>
            <p:cNvPr id="172" name="CustomShape 74"/>
            <p:cNvSpPr/>
            <p:nvPr/>
          </p:nvSpPr>
          <p:spPr>
            <a:xfrm rot="2700000">
              <a:off x="9103680" y="2389680"/>
              <a:ext cx="64800" cy="44640"/>
            </a:xfrm>
            <a:custGeom>
              <a:avLst/>
              <a:gdLst/>
              <a:ahLst/>
              <a:rect l="l" t="t" r="r" b="b"/>
              <a:pathLst>
                <a:path w="3262" h="2267">
                  <a:moveTo>
                    <a:pt x="1154" y="0"/>
                  </a:moveTo>
                  <a:lnTo>
                    <a:pt x="1154" y="0"/>
                  </a:lnTo>
                  <a:lnTo>
                    <a:pt x="677" y="0"/>
                  </a:lnTo>
                  <a:lnTo>
                    <a:pt x="319" y="80"/>
                  </a:lnTo>
                  <a:lnTo>
                    <a:pt x="1" y="199"/>
                  </a:lnTo>
                  <a:lnTo>
                    <a:pt x="1" y="199"/>
                  </a:lnTo>
                  <a:lnTo>
                    <a:pt x="160" y="477"/>
                  </a:lnTo>
                  <a:lnTo>
                    <a:pt x="319" y="756"/>
                  </a:lnTo>
                  <a:lnTo>
                    <a:pt x="478" y="994"/>
                  </a:lnTo>
                  <a:lnTo>
                    <a:pt x="637" y="1193"/>
                  </a:lnTo>
                  <a:lnTo>
                    <a:pt x="1035" y="1551"/>
                  </a:lnTo>
                  <a:lnTo>
                    <a:pt x="1432" y="1829"/>
                  </a:lnTo>
                  <a:lnTo>
                    <a:pt x="1750" y="2028"/>
                  </a:lnTo>
                  <a:lnTo>
                    <a:pt x="2068" y="2187"/>
                  </a:lnTo>
                  <a:lnTo>
                    <a:pt x="2307" y="2266"/>
                  </a:lnTo>
                  <a:lnTo>
                    <a:pt x="2307" y="2266"/>
                  </a:lnTo>
                  <a:lnTo>
                    <a:pt x="2585" y="1988"/>
                  </a:lnTo>
                  <a:lnTo>
                    <a:pt x="2824" y="1710"/>
                  </a:lnTo>
                  <a:lnTo>
                    <a:pt x="2983" y="1392"/>
                  </a:lnTo>
                  <a:lnTo>
                    <a:pt x="3102" y="1113"/>
                  </a:lnTo>
                  <a:lnTo>
                    <a:pt x="3221" y="636"/>
                  </a:lnTo>
                  <a:lnTo>
                    <a:pt x="3261" y="438"/>
                  </a:lnTo>
                  <a:lnTo>
                    <a:pt x="3261" y="438"/>
                  </a:lnTo>
                  <a:lnTo>
                    <a:pt x="2665" y="199"/>
                  </a:lnTo>
                  <a:lnTo>
                    <a:pt x="2068" y="80"/>
                  </a:lnTo>
                  <a:lnTo>
                    <a:pt x="1591" y="0"/>
                  </a:lnTo>
                  <a:lnTo>
                    <a:pt x="1154" y="0"/>
                  </a:lnTo>
                </a:path>
              </a:pathLst>
            </a:custGeom>
            <a:solidFill>
              <a:schemeClr val="dk2"/>
            </a:solidFill>
            <a:ln>
              <a:noFill/>
            </a:ln>
          </p:spPr>
          <p:style>
            <a:lnRef idx="0"/>
            <a:fillRef idx="0"/>
            <a:effectRef idx="0"/>
            <a:fontRef idx="minor"/>
          </p:style>
        </p:sp>
        <p:sp>
          <p:nvSpPr>
            <p:cNvPr id="173" name="CustomShape 75"/>
            <p:cNvSpPr/>
            <p:nvPr/>
          </p:nvSpPr>
          <p:spPr>
            <a:xfrm rot="2700000">
              <a:off x="8721360" y="2018520"/>
              <a:ext cx="68760" cy="66960"/>
            </a:xfrm>
            <a:custGeom>
              <a:avLst/>
              <a:gdLst/>
              <a:ahLst/>
              <a:rect l="l" t="t" r="r" b="b"/>
              <a:pathLst>
                <a:path w="3460" h="3380">
                  <a:moveTo>
                    <a:pt x="2585" y="0"/>
                  </a:moveTo>
                  <a:lnTo>
                    <a:pt x="2506" y="120"/>
                  </a:lnTo>
                  <a:lnTo>
                    <a:pt x="2386" y="318"/>
                  </a:lnTo>
                  <a:lnTo>
                    <a:pt x="2307" y="557"/>
                  </a:lnTo>
                  <a:lnTo>
                    <a:pt x="2227" y="875"/>
                  </a:lnTo>
                  <a:lnTo>
                    <a:pt x="2187" y="1312"/>
                  </a:lnTo>
                  <a:lnTo>
                    <a:pt x="2227" y="1789"/>
                  </a:lnTo>
                  <a:lnTo>
                    <a:pt x="2307" y="2346"/>
                  </a:lnTo>
                  <a:lnTo>
                    <a:pt x="1830" y="2068"/>
                  </a:lnTo>
                  <a:lnTo>
                    <a:pt x="1353" y="1909"/>
                  </a:lnTo>
                  <a:lnTo>
                    <a:pt x="955" y="1829"/>
                  </a:lnTo>
                  <a:lnTo>
                    <a:pt x="637" y="1789"/>
                  </a:lnTo>
                  <a:lnTo>
                    <a:pt x="359" y="1829"/>
                  </a:lnTo>
                  <a:lnTo>
                    <a:pt x="160" y="1869"/>
                  </a:lnTo>
                  <a:lnTo>
                    <a:pt x="1" y="1909"/>
                  </a:lnTo>
                  <a:lnTo>
                    <a:pt x="200" y="2306"/>
                  </a:lnTo>
                  <a:lnTo>
                    <a:pt x="478" y="2624"/>
                  </a:lnTo>
                  <a:lnTo>
                    <a:pt x="756" y="2863"/>
                  </a:lnTo>
                  <a:lnTo>
                    <a:pt x="1034" y="3062"/>
                  </a:lnTo>
                  <a:lnTo>
                    <a:pt x="1313" y="3221"/>
                  </a:lnTo>
                  <a:lnTo>
                    <a:pt x="1591" y="3300"/>
                  </a:lnTo>
                  <a:lnTo>
                    <a:pt x="1830" y="3340"/>
                  </a:lnTo>
                  <a:lnTo>
                    <a:pt x="2068" y="3380"/>
                  </a:lnTo>
                  <a:lnTo>
                    <a:pt x="2108" y="3261"/>
                  </a:lnTo>
                  <a:lnTo>
                    <a:pt x="2148" y="3141"/>
                  </a:lnTo>
                  <a:lnTo>
                    <a:pt x="2267" y="3022"/>
                  </a:lnTo>
                  <a:lnTo>
                    <a:pt x="2347" y="2903"/>
                  </a:lnTo>
                  <a:lnTo>
                    <a:pt x="2784" y="2585"/>
                  </a:lnTo>
                  <a:lnTo>
                    <a:pt x="3022" y="2465"/>
                  </a:lnTo>
                  <a:lnTo>
                    <a:pt x="3261" y="2426"/>
                  </a:lnTo>
                  <a:lnTo>
                    <a:pt x="3380" y="2465"/>
                  </a:lnTo>
                  <a:lnTo>
                    <a:pt x="3420" y="2227"/>
                  </a:lnTo>
                  <a:lnTo>
                    <a:pt x="3460" y="1988"/>
                  </a:lnTo>
                  <a:lnTo>
                    <a:pt x="3420" y="1670"/>
                  </a:lnTo>
                  <a:lnTo>
                    <a:pt x="3380" y="1352"/>
                  </a:lnTo>
                  <a:lnTo>
                    <a:pt x="3301" y="1034"/>
                  </a:lnTo>
                  <a:lnTo>
                    <a:pt x="3142" y="676"/>
                  </a:lnTo>
                  <a:lnTo>
                    <a:pt x="2903" y="318"/>
                  </a:lnTo>
                  <a:lnTo>
                    <a:pt x="2585" y="0"/>
                  </a:lnTo>
                  <a:close/>
                </a:path>
              </a:pathLst>
            </a:custGeom>
            <a:solidFill>
              <a:schemeClr val="dk2"/>
            </a:solidFill>
            <a:ln>
              <a:noFill/>
            </a:ln>
          </p:spPr>
          <p:style>
            <a:lnRef idx="0"/>
            <a:fillRef idx="0"/>
            <a:effectRef idx="0"/>
            <a:fontRef idx="minor"/>
          </p:style>
        </p:sp>
        <p:sp>
          <p:nvSpPr>
            <p:cNvPr id="174" name="CustomShape 76"/>
            <p:cNvSpPr/>
            <p:nvPr/>
          </p:nvSpPr>
          <p:spPr>
            <a:xfrm rot="2700000">
              <a:off x="8721360" y="2018520"/>
              <a:ext cx="68760" cy="66960"/>
            </a:xfrm>
            <a:custGeom>
              <a:avLst/>
              <a:gdLst/>
              <a:ahLst/>
              <a:rect l="l" t="t" r="r" b="b"/>
              <a:pathLst>
                <a:path w="3460" h="3380">
                  <a:moveTo>
                    <a:pt x="2585" y="0"/>
                  </a:moveTo>
                  <a:lnTo>
                    <a:pt x="2585" y="0"/>
                  </a:lnTo>
                  <a:lnTo>
                    <a:pt x="2506" y="120"/>
                  </a:lnTo>
                  <a:lnTo>
                    <a:pt x="2386" y="318"/>
                  </a:lnTo>
                  <a:lnTo>
                    <a:pt x="2307" y="557"/>
                  </a:lnTo>
                  <a:lnTo>
                    <a:pt x="2227" y="875"/>
                  </a:lnTo>
                  <a:lnTo>
                    <a:pt x="2187" y="1312"/>
                  </a:lnTo>
                  <a:lnTo>
                    <a:pt x="2227" y="1789"/>
                  </a:lnTo>
                  <a:lnTo>
                    <a:pt x="2307" y="2346"/>
                  </a:lnTo>
                  <a:lnTo>
                    <a:pt x="2307" y="2346"/>
                  </a:lnTo>
                  <a:lnTo>
                    <a:pt x="1830" y="2068"/>
                  </a:lnTo>
                  <a:lnTo>
                    <a:pt x="1353" y="1909"/>
                  </a:lnTo>
                  <a:lnTo>
                    <a:pt x="955" y="1829"/>
                  </a:lnTo>
                  <a:lnTo>
                    <a:pt x="637" y="1789"/>
                  </a:lnTo>
                  <a:lnTo>
                    <a:pt x="637" y="1789"/>
                  </a:lnTo>
                  <a:lnTo>
                    <a:pt x="359" y="1829"/>
                  </a:lnTo>
                  <a:lnTo>
                    <a:pt x="160" y="1869"/>
                  </a:lnTo>
                  <a:lnTo>
                    <a:pt x="1" y="1909"/>
                  </a:lnTo>
                  <a:lnTo>
                    <a:pt x="1" y="1909"/>
                  </a:lnTo>
                  <a:lnTo>
                    <a:pt x="200" y="2306"/>
                  </a:lnTo>
                  <a:lnTo>
                    <a:pt x="478" y="2624"/>
                  </a:lnTo>
                  <a:lnTo>
                    <a:pt x="756" y="2863"/>
                  </a:lnTo>
                  <a:lnTo>
                    <a:pt x="1034" y="3062"/>
                  </a:lnTo>
                  <a:lnTo>
                    <a:pt x="1313" y="3221"/>
                  </a:lnTo>
                  <a:lnTo>
                    <a:pt x="1591" y="3300"/>
                  </a:lnTo>
                  <a:lnTo>
                    <a:pt x="1830" y="3340"/>
                  </a:lnTo>
                  <a:lnTo>
                    <a:pt x="2068" y="3380"/>
                  </a:lnTo>
                  <a:lnTo>
                    <a:pt x="2068" y="3380"/>
                  </a:lnTo>
                  <a:lnTo>
                    <a:pt x="2108" y="3261"/>
                  </a:lnTo>
                  <a:lnTo>
                    <a:pt x="2148" y="3141"/>
                  </a:lnTo>
                  <a:lnTo>
                    <a:pt x="2267" y="3022"/>
                  </a:lnTo>
                  <a:lnTo>
                    <a:pt x="2347" y="2903"/>
                  </a:lnTo>
                  <a:lnTo>
                    <a:pt x="2784" y="2585"/>
                  </a:lnTo>
                  <a:lnTo>
                    <a:pt x="2784" y="2585"/>
                  </a:lnTo>
                  <a:lnTo>
                    <a:pt x="3022" y="2465"/>
                  </a:lnTo>
                  <a:lnTo>
                    <a:pt x="3261" y="2426"/>
                  </a:lnTo>
                  <a:lnTo>
                    <a:pt x="3261" y="2426"/>
                  </a:lnTo>
                  <a:lnTo>
                    <a:pt x="3380" y="2465"/>
                  </a:lnTo>
                  <a:lnTo>
                    <a:pt x="3380" y="2465"/>
                  </a:lnTo>
                  <a:lnTo>
                    <a:pt x="3420" y="2227"/>
                  </a:lnTo>
                  <a:lnTo>
                    <a:pt x="3460" y="1988"/>
                  </a:lnTo>
                  <a:lnTo>
                    <a:pt x="3420" y="1670"/>
                  </a:lnTo>
                  <a:lnTo>
                    <a:pt x="3380" y="1352"/>
                  </a:lnTo>
                  <a:lnTo>
                    <a:pt x="3301" y="1034"/>
                  </a:lnTo>
                  <a:lnTo>
                    <a:pt x="3142" y="676"/>
                  </a:lnTo>
                  <a:lnTo>
                    <a:pt x="2903" y="318"/>
                  </a:lnTo>
                  <a:lnTo>
                    <a:pt x="2585" y="0"/>
                  </a:lnTo>
                </a:path>
              </a:pathLst>
            </a:custGeom>
            <a:solidFill>
              <a:schemeClr val="dk2"/>
            </a:solidFill>
            <a:ln>
              <a:noFill/>
            </a:ln>
          </p:spPr>
          <p:style>
            <a:lnRef idx="0"/>
            <a:fillRef idx="0"/>
            <a:effectRef idx="0"/>
            <a:fontRef idx="minor"/>
          </p:style>
        </p:sp>
        <p:sp>
          <p:nvSpPr>
            <p:cNvPr id="175" name="CustomShape 77"/>
            <p:cNvSpPr/>
            <p:nvPr/>
          </p:nvSpPr>
          <p:spPr>
            <a:xfrm rot="2700000">
              <a:off x="8697240" y="2085840"/>
              <a:ext cx="95040" cy="109440"/>
            </a:xfrm>
            <a:custGeom>
              <a:avLst/>
              <a:gdLst/>
              <a:ahLst/>
              <a:rect l="l" t="t" r="r" b="b"/>
              <a:pathLst>
                <a:path w="4772" h="5488">
                  <a:moveTo>
                    <a:pt x="1789" y="2028"/>
                  </a:moveTo>
                  <a:lnTo>
                    <a:pt x="2187" y="2068"/>
                  </a:lnTo>
                  <a:lnTo>
                    <a:pt x="2465" y="2148"/>
                  </a:lnTo>
                  <a:lnTo>
                    <a:pt x="2744" y="2227"/>
                  </a:lnTo>
                  <a:lnTo>
                    <a:pt x="2704" y="2307"/>
                  </a:lnTo>
                  <a:lnTo>
                    <a:pt x="2664" y="2545"/>
                  </a:lnTo>
                  <a:lnTo>
                    <a:pt x="2505" y="2823"/>
                  </a:lnTo>
                  <a:lnTo>
                    <a:pt x="2426" y="2943"/>
                  </a:lnTo>
                  <a:lnTo>
                    <a:pt x="2306" y="3062"/>
                  </a:lnTo>
                  <a:lnTo>
                    <a:pt x="2187" y="3022"/>
                  </a:lnTo>
                  <a:lnTo>
                    <a:pt x="1909" y="2863"/>
                  </a:lnTo>
                  <a:lnTo>
                    <a:pt x="1710" y="2744"/>
                  </a:lnTo>
                  <a:lnTo>
                    <a:pt x="1551" y="2585"/>
                  </a:lnTo>
                  <a:lnTo>
                    <a:pt x="1392" y="2386"/>
                  </a:lnTo>
                  <a:lnTo>
                    <a:pt x="1273" y="2148"/>
                  </a:lnTo>
                  <a:lnTo>
                    <a:pt x="1392" y="2108"/>
                  </a:lnTo>
                  <a:lnTo>
                    <a:pt x="1551" y="2068"/>
                  </a:lnTo>
                  <a:lnTo>
                    <a:pt x="1789" y="2028"/>
                  </a:lnTo>
                  <a:close/>
                  <a:moveTo>
                    <a:pt x="3698" y="3340"/>
                  </a:moveTo>
                  <a:lnTo>
                    <a:pt x="3817" y="3380"/>
                  </a:lnTo>
                  <a:lnTo>
                    <a:pt x="3897" y="3460"/>
                  </a:lnTo>
                  <a:lnTo>
                    <a:pt x="3936" y="3539"/>
                  </a:lnTo>
                  <a:lnTo>
                    <a:pt x="3936" y="3619"/>
                  </a:lnTo>
                  <a:lnTo>
                    <a:pt x="3897" y="3698"/>
                  </a:lnTo>
                  <a:lnTo>
                    <a:pt x="3857" y="3778"/>
                  </a:lnTo>
                  <a:lnTo>
                    <a:pt x="3777" y="3817"/>
                  </a:lnTo>
                  <a:lnTo>
                    <a:pt x="3618" y="3817"/>
                  </a:lnTo>
                  <a:lnTo>
                    <a:pt x="3499" y="3738"/>
                  </a:lnTo>
                  <a:lnTo>
                    <a:pt x="3459" y="3658"/>
                  </a:lnTo>
                  <a:lnTo>
                    <a:pt x="3459" y="3579"/>
                  </a:lnTo>
                  <a:lnTo>
                    <a:pt x="3499" y="3460"/>
                  </a:lnTo>
                  <a:lnTo>
                    <a:pt x="3579" y="3420"/>
                  </a:lnTo>
                  <a:lnTo>
                    <a:pt x="3618" y="3380"/>
                  </a:lnTo>
                  <a:lnTo>
                    <a:pt x="3698" y="3340"/>
                  </a:lnTo>
                  <a:close/>
                  <a:moveTo>
                    <a:pt x="1193" y="1"/>
                  </a:moveTo>
                  <a:lnTo>
                    <a:pt x="954" y="40"/>
                  </a:lnTo>
                  <a:lnTo>
                    <a:pt x="716" y="160"/>
                  </a:lnTo>
                  <a:lnTo>
                    <a:pt x="279" y="478"/>
                  </a:lnTo>
                  <a:lnTo>
                    <a:pt x="199" y="597"/>
                  </a:lnTo>
                  <a:lnTo>
                    <a:pt x="80" y="716"/>
                  </a:lnTo>
                  <a:lnTo>
                    <a:pt x="40" y="836"/>
                  </a:lnTo>
                  <a:lnTo>
                    <a:pt x="0" y="955"/>
                  </a:lnTo>
                  <a:lnTo>
                    <a:pt x="0" y="1114"/>
                  </a:lnTo>
                  <a:lnTo>
                    <a:pt x="0" y="1233"/>
                  </a:lnTo>
                  <a:lnTo>
                    <a:pt x="159" y="1710"/>
                  </a:lnTo>
                  <a:lnTo>
                    <a:pt x="398" y="2267"/>
                  </a:lnTo>
                  <a:lnTo>
                    <a:pt x="716" y="2903"/>
                  </a:lnTo>
                  <a:lnTo>
                    <a:pt x="1153" y="3539"/>
                  </a:lnTo>
                  <a:lnTo>
                    <a:pt x="1392" y="3857"/>
                  </a:lnTo>
                  <a:lnTo>
                    <a:pt x="1630" y="4136"/>
                  </a:lnTo>
                  <a:lnTo>
                    <a:pt x="1948" y="4454"/>
                  </a:lnTo>
                  <a:lnTo>
                    <a:pt x="2266" y="4692"/>
                  </a:lnTo>
                  <a:lnTo>
                    <a:pt x="2624" y="4931"/>
                  </a:lnTo>
                  <a:lnTo>
                    <a:pt x="2982" y="5169"/>
                  </a:lnTo>
                  <a:lnTo>
                    <a:pt x="3420" y="5328"/>
                  </a:lnTo>
                  <a:lnTo>
                    <a:pt x="3857" y="5448"/>
                  </a:lnTo>
                  <a:lnTo>
                    <a:pt x="4016" y="5487"/>
                  </a:lnTo>
                  <a:lnTo>
                    <a:pt x="4175" y="5448"/>
                  </a:lnTo>
                  <a:lnTo>
                    <a:pt x="4294" y="5408"/>
                  </a:lnTo>
                  <a:lnTo>
                    <a:pt x="4453" y="5328"/>
                  </a:lnTo>
                  <a:lnTo>
                    <a:pt x="4573" y="5249"/>
                  </a:lnTo>
                  <a:lnTo>
                    <a:pt x="4652" y="5129"/>
                  </a:lnTo>
                  <a:lnTo>
                    <a:pt x="4732" y="5010"/>
                  </a:lnTo>
                  <a:lnTo>
                    <a:pt x="4771" y="4851"/>
                  </a:lnTo>
                  <a:lnTo>
                    <a:pt x="4771" y="4692"/>
                  </a:lnTo>
                  <a:lnTo>
                    <a:pt x="4732" y="4175"/>
                  </a:lnTo>
                  <a:lnTo>
                    <a:pt x="4612" y="3698"/>
                  </a:lnTo>
                  <a:lnTo>
                    <a:pt x="4493" y="3261"/>
                  </a:lnTo>
                  <a:lnTo>
                    <a:pt x="4294" y="2863"/>
                  </a:lnTo>
                  <a:lnTo>
                    <a:pt x="4095" y="2466"/>
                  </a:lnTo>
                  <a:lnTo>
                    <a:pt x="3897" y="2108"/>
                  </a:lnTo>
                  <a:lnTo>
                    <a:pt x="3658" y="1790"/>
                  </a:lnTo>
                  <a:lnTo>
                    <a:pt x="3380" y="1511"/>
                  </a:lnTo>
                  <a:lnTo>
                    <a:pt x="2863" y="995"/>
                  </a:lnTo>
                  <a:lnTo>
                    <a:pt x="2346" y="597"/>
                  </a:lnTo>
                  <a:lnTo>
                    <a:pt x="1869" y="279"/>
                  </a:lnTo>
                  <a:lnTo>
                    <a:pt x="1471" y="80"/>
                  </a:lnTo>
                  <a:lnTo>
                    <a:pt x="1312" y="40"/>
                  </a:lnTo>
                  <a:lnTo>
                    <a:pt x="1193" y="1"/>
                  </a:lnTo>
                  <a:close/>
                </a:path>
              </a:pathLst>
            </a:custGeom>
            <a:solidFill>
              <a:schemeClr val="dk2"/>
            </a:solidFill>
            <a:ln>
              <a:noFill/>
            </a:ln>
          </p:spPr>
          <p:style>
            <a:lnRef idx="0"/>
            <a:fillRef idx="0"/>
            <a:effectRef idx="0"/>
            <a:fontRef idx="minor"/>
          </p:style>
        </p:sp>
        <p:sp>
          <p:nvSpPr>
            <p:cNvPr id="176" name="CustomShape 78"/>
            <p:cNvSpPr/>
            <p:nvPr/>
          </p:nvSpPr>
          <p:spPr>
            <a:xfrm rot="2700000">
              <a:off x="8747640" y="2166840"/>
              <a:ext cx="8640" cy="8640"/>
            </a:xfrm>
            <a:custGeom>
              <a:avLst/>
              <a:gdLst/>
              <a:ahLst/>
              <a:rect l="l" t="t" r="r" b="b"/>
              <a:pathLst>
                <a:path w="478" h="478">
                  <a:moveTo>
                    <a:pt x="239" y="477"/>
                  </a:moveTo>
                  <a:lnTo>
                    <a:pt x="239" y="477"/>
                  </a:lnTo>
                  <a:lnTo>
                    <a:pt x="159" y="477"/>
                  </a:lnTo>
                  <a:lnTo>
                    <a:pt x="40" y="398"/>
                  </a:lnTo>
                  <a:lnTo>
                    <a:pt x="40" y="398"/>
                  </a:lnTo>
                  <a:lnTo>
                    <a:pt x="0" y="318"/>
                  </a:lnTo>
                  <a:lnTo>
                    <a:pt x="0" y="239"/>
                  </a:lnTo>
                  <a:lnTo>
                    <a:pt x="40" y="120"/>
                  </a:lnTo>
                  <a:lnTo>
                    <a:pt x="120" y="80"/>
                  </a:lnTo>
                  <a:lnTo>
                    <a:pt x="120" y="80"/>
                  </a:lnTo>
                  <a:lnTo>
                    <a:pt x="159" y="40"/>
                  </a:lnTo>
                  <a:lnTo>
                    <a:pt x="239" y="0"/>
                  </a:lnTo>
                  <a:lnTo>
                    <a:pt x="239" y="0"/>
                  </a:lnTo>
                  <a:lnTo>
                    <a:pt x="358" y="40"/>
                  </a:lnTo>
                  <a:lnTo>
                    <a:pt x="438" y="120"/>
                  </a:lnTo>
                  <a:lnTo>
                    <a:pt x="438" y="120"/>
                  </a:lnTo>
                  <a:lnTo>
                    <a:pt x="477" y="199"/>
                  </a:lnTo>
                  <a:lnTo>
                    <a:pt x="477" y="279"/>
                  </a:lnTo>
                  <a:lnTo>
                    <a:pt x="438" y="358"/>
                  </a:lnTo>
                  <a:lnTo>
                    <a:pt x="398" y="438"/>
                  </a:lnTo>
                  <a:lnTo>
                    <a:pt x="398" y="438"/>
                  </a:lnTo>
                  <a:lnTo>
                    <a:pt x="318" y="477"/>
                  </a:lnTo>
                  <a:lnTo>
                    <a:pt x="239" y="477"/>
                  </a:lnTo>
                </a:path>
              </a:pathLst>
            </a:custGeom>
            <a:solidFill>
              <a:schemeClr val="dk2"/>
            </a:solidFill>
            <a:ln>
              <a:noFill/>
            </a:ln>
          </p:spPr>
          <p:style>
            <a:lnRef idx="0"/>
            <a:fillRef idx="0"/>
            <a:effectRef idx="0"/>
            <a:fontRef idx="minor"/>
          </p:style>
        </p:sp>
        <p:sp>
          <p:nvSpPr>
            <p:cNvPr id="177" name="CustomShape 79"/>
            <p:cNvSpPr/>
            <p:nvPr/>
          </p:nvSpPr>
          <p:spPr>
            <a:xfrm rot="2700000">
              <a:off x="8727840" y="2122560"/>
              <a:ext cx="28440" cy="19800"/>
            </a:xfrm>
            <a:custGeom>
              <a:avLst/>
              <a:gdLst/>
              <a:ahLst/>
              <a:rect l="l" t="t" r="r" b="b"/>
              <a:pathLst>
                <a:path w="1472" h="1035">
                  <a:moveTo>
                    <a:pt x="1034" y="1034"/>
                  </a:moveTo>
                  <a:lnTo>
                    <a:pt x="1034" y="1034"/>
                  </a:lnTo>
                  <a:lnTo>
                    <a:pt x="915" y="994"/>
                  </a:lnTo>
                  <a:lnTo>
                    <a:pt x="637" y="835"/>
                  </a:lnTo>
                  <a:lnTo>
                    <a:pt x="438" y="716"/>
                  </a:lnTo>
                  <a:lnTo>
                    <a:pt x="279" y="557"/>
                  </a:lnTo>
                  <a:lnTo>
                    <a:pt x="120" y="358"/>
                  </a:lnTo>
                  <a:lnTo>
                    <a:pt x="1" y="120"/>
                  </a:lnTo>
                  <a:lnTo>
                    <a:pt x="1" y="120"/>
                  </a:lnTo>
                  <a:lnTo>
                    <a:pt x="120" y="80"/>
                  </a:lnTo>
                  <a:lnTo>
                    <a:pt x="279" y="40"/>
                  </a:lnTo>
                  <a:lnTo>
                    <a:pt x="517" y="0"/>
                  </a:lnTo>
                  <a:lnTo>
                    <a:pt x="517" y="0"/>
                  </a:lnTo>
                  <a:lnTo>
                    <a:pt x="915" y="40"/>
                  </a:lnTo>
                  <a:lnTo>
                    <a:pt x="1193" y="120"/>
                  </a:lnTo>
                  <a:lnTo>
                    <a:pt x="1472" y="199"/>
                  </a:lnTo>
                  <a:lnTo>
                    <a:pt x="1472" y="199"/>
                  </a:lnTo>
                  <a:lnTo>
                    <a:pt x="1432" y="279"/>
                  </a:lnTo>
                  <a:lnTo>
                    <a:pt x="1392" y="517"/>
                  </a:lnTo>
                  <a:lnTo>
                    <a:pt x="1233" y="795"/>
                  </a:lnTo>
                  <a:lnTo>
                    <a:pt x="1154" y="915"/>
                  </a:lnTo>
                  <a:lnTo>
                    <a:pt x="1034" y="1034"/>
                  </a:lnTo>
                </a:path>
              </a:pathLst>
            </a:custGeom>
            <a:solidFill>
              <a:schemeClr val="dk2"/>
            </a:solidFill>
            <a:ln>
              <a:noFill/>
            </a:ln>
          </p:spPr>
          <p:style>
            <a:lnRef idx="0"/>
            <a:fillRef idx="0"/>
            <a:effectRef idx="0"/>
            <a:fontRef idx="minor"/>
          </p:style>
        </p:sp>
        <p:sp>
          <p:nvSpPr>
            <p:cNvPr id="178" name="CustomShape 80"/>
            <p:cNvSpPr/>
            <p:nvPr/>
          </p:nvSpPr>
          <p:spPr>
            <a:xfrm rot="2700000">
              <a:off x="8697240" y="2085840"/>
              <a:ext cx="95040" cy="109440"/>
            </a:xfrm>
            <a:custGeom>
              <a:avLst/>
              <a:gdLst/>
              <a:ahLst/>
              <a:rect l="l" t="t" r="r" b="b"/>
              <a:pathLst>
                <a:path w="4772" h="5488">
                  <a:moveTo>
                    <a:pt x="1193" y="1"/>
                  </a:moveTo>
                  <a:lnTo>
                    <a:pt x="1193" y="1"/>
                  </a:lnTo>
                  <a:lnTo>
                    <a:pt x="954" y="40"/>
                  </a:lnTo>
                  <a:lnTo>
                    <a:pt x="716" y="160"/>
                  </a:lnTo>
                  <a:lnTo>
                    <a:pt x="279" y="478"/>
                  </a:lnTo>
                  <a:lnTo>
                    <a:pt x="279" y="478"/>
                  </a:lnTo>
                  <a:lnTo>
                    <a:pt x="199" y="597"/>
                  </a:lnTo>
                  <a:lnTo>
                    <a:pt x="80" y="716"/>
                  </a:lnTo>
                  <a:lnTo>
                    <a:pt x="40" y="836"/>
                  </a:lnTo>
                  <a:lnTo>
                    <a:pt x="0" y="955"/>
                  </a:lnTo>
                  <a:lnTo>
                    <a:pt x="0" y="955"/>
                  </a:lnTo>
                  <a:lnTo>
                    <a:pt x="0" y="1114"/>
                  </a:lnTo>
                  <a:lnTo>
                    <a:pt x="0" y="1233"/>
                  </a:lnTo>
                  <a:lnTo>
                    <a:pt x="0" y="1233"/>
                  </a:lnTo>
                  <a:lnTo>
                    <a:pt x="159" y="1710"/>
                  </a:lnTo>
                  <a:lnTo>
                    <a:pt x="398" y="2267"/>
                  </a:lnTo>
                  <a:lnTo>
                    <a:pt x="716" y="2903"/>
                  </a:lnTo>
                  <a:lnTo>
                    <a:pt x="1153" y="3539"/>
                  </a:lnTo>
                  <a:lnTo>
                    <a:pt x="1392" y="3857"/>
                  </a:lnTo>
                  <a:lnTo>
                    <a:pt x="1630" y="4136"/>
                  </a:lnTo>
                  <a:lnTo>
                    <a:pt x="1948" y="4454"/>
                  </a:lnTo>
                  <a:lnTo>
                    <a:pt x="2266" y="4692"/>
                  </a:lnTo>
                  <a:lnTo>
                    <a:pt x="2624" y="4931"/>
                  </a:lnTo>
                  <a:lnTo>
                    <a:pt x="2982" y="5169"/>
                  </a:lnTo>
                  <a:lnTo>
                    <a:pt x="3420" y="5328"/>
                  </a:lnTo>
                  <a:lnTo>
                    <a:pt x="3857" y="5448"/>
                  </a:lnTo>
                  <a:lnTo>
                    <a:pt x="3857" y="5448"/>
                  </a:lnTo>
                  <a:lnTo>
                    <a:pt x="4016" y="5487"/>
                  </a:lnTo>
                  <a:lnTo>
                    <a:pt x="4016" y="5487"/>
                  </a:lnTo>
                  <a:lnTo>
                    <a:pt x="4175" y="5448"/>
                  </a:lnTo>
                  <a:lnTo>
                    <a:pt x="4294" y="5408"/>
                  </a:lnTo>
                  <a:lnTo>
                    <a:pt x="4453" y="5328"/>
                  </a:lnTo>
                  <a:lnTo>
                    <a:pt x="4573" y="5249"/>
                  </a:lnTo>
                  <a:lnTo>
                    <a:pt x="4652" y="5129"/>
                  </a:lnTo>
                  <a:lnTo>
                    <a:pt x="4732" y="5010"/>
                  </a:lnTo>
                  <a:lnTo>
                    <a:pt x="4771" y="4851"/>
                  </a:lnTo>
                  <a:lnTo>
                    <a:pt x="4771" y="4692"/>
                  </a:lnTo>
                  <a:lnTo>
                    <a:pt x="4771" y="4692"/>
                  </a:lnTo>
                  <a:lnTo>
                    <a:pt x="4732" y="4175"/>
                  </a:lnTo>
                  <a:lnTo>
                    <a:pt x="4612" y="3698"/>
                  </a:lnTo>
                  <a:lnTo>
                    <a:pt x="4493" y="3261"/>
                  </a:lnTo>
                  <a:lnTo>
                    <a:pt x="4294" y="2863"/>
                  </a:lnTo>
                  <a:lnTo>
                    <a:pt x="4095" y="2466"/>
                  </a:lnTo>
                  <a:lnTo>
                    <a:pt x="3897" y="2108"/>
                  </a:lnTo>
                  <a:lnTo>
                    <a:pt x="3658" y="1790"/>
                  </a:lnTo>
                  <a:lnTo>
                    <a:pt x="3380" y="1511"/>
                  </a:lnTo>
                  <a:lnTo>
                    <a:pt x="2863" y="995"/>
                  </a:lnTo>
                  <a:lnTo>
                    <a:pt x="2346" y="597"/>
                  </a:lnTo>
                  <a:lnTo>
                    <a:pt x="1869" y="279"/>
                  </a:lnTo>
                  <a:lnTo>
                    <a:pt x="1471" y="80"/>
                  </a:lnTo>
                  <a:lnTo>
                    <a:pt x="1471" y="80"/>
                  </a:lnTo>
                  <a:lnTo>
                    <a:pt x="1312" y="40"/>
                  </a:lnTo>
                  <a:lnTo>
                    <a:pt x="1312" y="40"/>
                  </a:lnTo>
                  <a:lnTo>
                    <a:pt x="1193" y="1"/>
                  </a:lnTo>
                </a:path>
              </a:pathLst>
            </a:custGeom>
            <a:solidFill>
              <a:schemeClr val="dk2"/>
            </a:solidFill>
            <a:ln>
              <a:noFill/>
            </a:ln>
          </p:spPr>
          <p:style>
            <a:lnRef idx="0"/>
            <a:fillRef idx="0"/>
            <a:effectRef idx="0"/>
            <a:fontRef idx="minor"/>
          </p:style>
        </p:sp>
        <p:sp>
          <p:nvSpPr>
            <p:cNvPr id="179" name="CustomShape 81"/>
            <p:cNvSpPr/>
            <p:nvPr/>
          </p:nvSpPr>
          <p:spPr>
            <a:xfrm rot="2700000">
              <a:off x="8747640" y="2166840"/>
              <a:ext cx="8640" cy="8640"/>
            </a:xfrm>
            <a:custGeom>
              <a:avLst/>
              <a:gdLst/>
              <a:ahLst/>
              <a:rect l="l" t="t" r="r" b="b"/>
              <a:pathLst>
                <a:path w="478" h="478">
                  <a:moveTo>
                    <a:pt x="239" y="0"/>
                  </a:moveTo>
                  <a:lnTo>
                    <a:pt x="159" y="40"/>
                  </a:lnTo>
                  <a:lnTo>
                    <a:pt x="120" y="80"/>
                  </a:lnTo>
                  <a:lnTo>
                    <a:pt x="40" y="120"/>
                  </a:lnTo>
                  <a:lnTo>
                    <a:pt x="0" y="239"/>
                  </a:lnTo>
                  <a:lnTo>
                    <a:pt x="0" y="318"/>
                  </a:lnTo>
                  <a:lnTo>
                    <a:pt x="40" y="398"/>
                  </a:lnTo>
                  <a:lnTo>
                    <a:pt x="159" y="477"/>
                  </a:lnTo>
                  <a:lnTo>
                    <a:pt x="318" y="477"/>
                  </a:lnTo>
                  <a:lnTo>
                    <a:pt x="398" y="438"/>
                  </a:lnTo>
                  <a:lnTo>
                    <a:pt x="438" y="358"/>
                  </a:lnTo>
                  <a:lnTo>
                    <a:pt x="477" y="279"/>
                  </a:lnTo>
                  <a:lnTo>
                    <a:pt x="477" y="199"/>
                  </a:lnTo>
                  <a:lnTo>
                    <a:pt x="438" y="120"/>
                  </a:lnTo>
                  <a:lnTo>
                    <a:pt x="358" y="40"/>
                  </a:lnTo>
                  <a:lnTo>
                    <a:pt x="239" y="0"/>
                  </a:lnTo>
                  <a:close/>
                </a:path>
              </a:pathLst>
            </a:custGeom>
            <a:solidFill>
              <a:schemeClr val="dk2"/>
            </a:solidFill>
            <a:ln>
              <a:noFill/>
            </a:ln>
          </p:spPr>
          <p:style>
            <a:lnRef idx="0"/>
            <a:fillRef idx="0"/>
            <a:effectRef idx="0"/>
            <a:fontRef idx="minor"/>
          </p:style>
        </p:sp>
        <p:sp>
          <p:nvSpPr>
            <p:cNvPr id="180" name="CustomShape 82"/>
            <p:cNvSpPr/>
            <p:nvPr/>
          </p:nvSpPr>
          <p:spPr>
            <a:xfrm rot="2700000">
              <a:off x="8747640" y="2166840"/>
              <a:ext cx="8640" cy="8640"/>
            </a:xfrm>
            <a:custGeom>
              <a:avLst/>
              <a:gdLst/>
              <a:ahLst/>
              <a:rect l="l" t="t" r="r" b="b"/>
              <a:pathLst>
                <a:path w="478" h="478">
                  <a:moveTo>
                    <a:pt x="239" y="0"/>
                  </a:moveTo>
                  <a:lnTo>
                    <a:pt x="239" y="0"/>
                  </a:lnTo>
                  <a:lnTo>
                    <a:pt x="159" y="40"/>
                  </a:lnTo>
                  <a:lnTo>
                    <a:pt x="120" y="80"/>
                  </a:lnTo>
                  <a:lnTo>
                    <a:pt x="120" y="80"/>
                  </a:lnTo>
                  <a:lnTo>
                    <a:pt x="40" y="120"/>
                  </a:lnTo>
                  <a:lnTo>
                    <a:pt x="0" y="239"/>
                  </a:lnTo>
                  <a:lnTo>
                    <a:pt x="0" y="318"/>
                  </a:lnTo>
                  <a:lnTo>
                    <a:pt x="40" y="398"/>
                  </a:lnTo>
                  <a:lnTo>
                    <a:pt x="40" y="398"/>
                  </a:lnTo>
                  <a:lnTo>
                    <a:pt x="159" y="477"/>
                  </a:lnTo>
                  <a:lnTo>
                    <a:pt x="239" y="477"/>
                  </a:lnTo>
                  <a:lnTo>
                    <a:pt x="239" y="477"/>
                  </a:lnTo>
                  <a:lnTo>
                    <a:pt x="318" y="477"/>
                  </a:lnTo>
                  <a:lnTo>
                    <a:pt x="398" y="438"/>
                  </a:lnTo>
                  <a:lnTo>
                    <a:pt x="398" y="438"/>
                  </a:lnTo>
                  <a:lnTo>
                    <a:pt x="438" y="358"/>
                  </a:lnTo>
                  <a:lnTo>
                    <a:pt x="477" y="279"/>
                  </a:lnTo>
                  <a:lnTo>
                    <a:pt x="477" y="199"/>
                  </a:lnTo>
                  <a:lnTo>
                    <a:pt x="438" y="120"/>
                  </a:lnTo>
                  <a:lnTo>
                    <a:pt x="438" y="120"/>
                  </a:lnTo>
                  <a:lnTo>
                    <a:pt x="358" y="40"/>
                  </a:lnTo>
                  <a:lnTo>
                    <a:pt x="239" y="0"/>
                  </a:lnTo>
                </a:path>
              </a:pathLst>
            </a:custGeom>
            <a:solidFill>
              <a:schemeClr val="dk2"/>
            </a:solidFill>
            <a:ln>
              <a:noFill/>
            </a:ln>
          </p:spPr>
          <p:style>
            <a:lnRef idx="0"/>
            <a:fillRef idx="0"/>
            <a:effectRef idx="0"/>
            <a:fontRef idx="minor"/>
          </p:style>
        </p:sp>
        <p:sp>
          <p:nvSpPr>
            <p:cNvPr id="181" name="CustomShape 83"/>
            <p:cNvSpPr/>
            <p:nvPr/>
          </p:nvSpPr>
          <p:spPr>
            <a:xfrm rot="2700000">
              <a:off x="8727840" y="2122560"/>
              <a:ext cx="28440" cy="19800"/>
            </a:xfrm>
            <a:custGeom>
              <a:avLst/>
              <a:gdLst/>
              <a:ahLst/>
              <a:rect l="l" t="t" r="r" b="b"/>
              <a:pathLst>
                <a:path w="1472" h="1035">
                  <a:moveTo>
                    <a:pt x="517" y="0"/>
                  </a:moveTo>
                  <a:lnTo>
                    <a:pt x="279" y="40"/>
                  </a:lnTo>
                  <a:lnTo>
                    <a:pt x="120" y="80"/>
                  </a:lnTo>
                  <a:lnTo>
                    <a:pt x="1" y="120"/>
                  </a:lnTo>
                  <a:lnTo>
                    <a:pt x="120" y="358"/>
                  </a:lnTo>
                  <a:lnTo>
                    <a:pt x="279" y="557"/>
                  </a:lnTo>
                  <a:lnTo>
                    <a:pt x="438" y="716"/>
                  </a:lnTo>
                  <a:lnTo>
                    <a:pt x="637" y="835"/>
                  </a:lnTo>
                  <a:lnTo>
                    <a:pt x="915" y="994"/>
                  </a:lnTo>
                  <a:lnTo>
                    <a:pt x="1034" y="1034"/>
                  </a:lnTo>
                  <a:lnTo>
                    <a:pt x="1154" y="915"/>
                  </a:lnTo>
                  <a:lnTo>
                    <a:pt x="1233" y="795"/>
                  </a:lnTo>
                  <a:lnTo>
                    <a:pt x="1392" y="517"/>
                  </a:lnTo>
                  <a:lnTo>
                    <a:pt x="1432" y="279"/>
                  </a:lnTo>
                  <a:lnTo>
                    <a:pt x="1472" y="199"/>
                  </a:lnTo>
                  <a:lnTo>
                    <a:pt x="1193" y="120"/>
                  </a:lnTo>
                  <a:lnTo>
                    <a:pt x="915" y="40"/>
                  </a:lnTo>
                  <a:lnTo>
                    <a:pt x="517" y="0"/>
                  </a:lnTo>
                  <a:close/>
                </a:path>
              </a:pathLst>
            </a:custGeom>
            <a:solidFill>
              <a:schemeClr val="dk2"/>
            </a:solidFill>
            <a:ln>
              <a:noFill/>
            </a:ln>
          </p:spPr>
          <p:style>
            <a:lnRef idx="0"/>
            <a:fillRef idx="0"/>
            <a:effectRef idx="0"/>
            <a:fontRef idx="minor"/>
          </p:style>
        </p:sp>
        <p:sp>
          <p:nvSpPr>
            <p:cNvPr id="182" name="CustomShape 84"/>
            <p:cNvSpPr/>
            <p:nvPr/>
          </p:nvSpPr>
          <p:spPr>
            <a:xfrm rot="2700000">
              <a:off x="8727840" y="2122560"/>
              <a:ext cx="28440" cy="19800"/>
            </a:xfrm>
            <a:custGeom>
              <a:avLst/>
              <a:gdLst/>
              <a:ahLst/>
              <a:rect l="l" t="t" r="r" b="b"/>
              <a:pathLst>
                <a:path w="1472" h="1035">
                  <a:moveTo>
                    <a:pt x="517" y="0"/>
                  </a:moveTo>
                  <a:lnTo>
                    <a:pt x="517" y="0"/>
                  </a:lnTo>
                  <a:lnTo>
                    <a:pt x="279" y="40"/>
                  </a:lnTo>
                  <a:lnTo>
                    <a:pt x="120" y="80"/>
                  </a:lnTo>
                  <a:lnTo>
                    <a:pt x="1" y="120"/>
                  </a:lnTo>
                  <a:lnTo>
                    <a:pt x="1" y="120"/>
                  </a:lnTo>
                  <a:lnTo>
                    <a:pt x="120" y="358"/>
                  </a:lnTo>
                  <a:lnTo>
                    <a:pt x="279" y="557"/>
                  </a:lnTo>
                  <a:lnTo>
                    <a:pt x="438" y="716"/>
                  </a:lnTo>
                  <a:lnTo>
                    <a:pt x="637" y="835"/>
                  </a:lnTo>
                  <a:lnTo>
                    <a:pt x="915" y="994"/>
                  </a:lnTo>
                  <a:lnTo>
                    <a:pt x="1034" y="1034"/>
                  </a:lnTo>
                  <a:lnTo>
                    <a:pt x="1034" y="1034"/>
                  </a:lnTo>
                  <a:lnTo>
                    <a:pt x="1154" y="915"/>
                  </a:lnTo>
                  <a:lnTo>
                    <a:pt x="1233" y="795"/>
                  </a:lnTo>
                  <a:lnTo>
                    <a:pt x="1392" y="517"/>
                  </a:lnTo>
                  <a:lnTo>
                    <a:pt x="1432" y="279"/>
                  </a:lnTo>
                  <a:lnTo>
                    <a:pt x="1472" y="199"/>
                  </a:lnTo>
                  <a:lnTo>
                    <a:pt x="1472" y="199"/>
                  </a:lnTo>
                  <a:lnTo>
                    <a:pt x="1193" y="120"/>
                  </a:lnTo>
                  <a:lnTo>
                    <a:pt x="915" y="40"/>
                  </a:lnTo>
                  <a:lnTo>
                    <a:pt x="517" y="0"/>
                  </a:lnTo>
                </a:path>
              </a:pathLst>
            </a:custGeom>
            <a:solidFill>
              <a:schemeClr val="dk2"/>
            </a:solidFill>
            <a:ln>
              <a:noFill/>
            </a:ln>
          </p:spPr>
          <p:style>
            <a:lnRef idx="0"/>
            <a:fillRef idx="0"/>
            <a:effectRef idx="0"/>
            <a:fontRef idx="minor"/>
          </p:style>
        </p:sp>
        <p:sp>
          <p:nvSpPr>
            <p:cNvPr id="183" name="CustomShape 85"/>
            <p:cNvSpPr/>
            <p:nvPr/>
          </p:nvSpPr>
          <p:spPr>
            <a:xfrm rot="2700000">
              <a:off x="8820720" y="2196360"/>
              <a:ext cx="122400" cy="122400"/>
            </a:xfrm>
            <a:custGeom>
              <a:avLst/>
              <a:gdLst/>
              <a:ahLst/>
              <a:rect l="l" t="t" r="r" b="b"/>
              <a:pathLst>
                <a:path w="6124" h="6124">
                  <a:moveTo>
                    <a:pt x="3897" y="1"/>
                  </a:moveTo>
                  <a:lnTo>
                    <a:pt x="3778" y="279"/>
                  </a:lnTo>
                  <a:lnTo>
                    <a:pt x="3658" y="637"/>
                  </a:lnTo>
                  <a:lnTo>
                    <a:pt x="3579" y="1114"/>
                  </a:lnTo>
                  <a:lnTo>
                    <a:pt x="3539" y="1710"/>
                  </a:lnTo>
                  <a:lnTo>
                    <a:pt x="3579" y="2068"/>
                  </a:lnTo>
                  <a:lnTo>
                    <a:pt x="3618" y="2426"/>
                  </a:lnTo>
                  <a:lnTo>
                    <a:pt x="3698" y="2823"/>
                  </a:lnTo>
                  <a:lnTo>
                    <a:pt x="3857" y="3261"/>
                  </a:lnTo>
                  <a:lnTo>
                    <a:pt x="4016" y="3738"/>
                  </a:lnTo>
                  <a:lnTo>
                    <a:pt x="4215" y="4215"/>
                  </a:lnTo>
                  <a:lnTo>
                    <a:pt x="3579" y="3976"/>
                  </a:lnTo>
                  <a:lnTo>
                    <a:pt x="2982" y="3857"/>
                  </a:lnTo>
                  <a:lnTo>
                    <a:pt x="2426" y="3778"/>
                  </a:lnTo>
                  <a:lnTo>
                    <a:pt x="1909" y="3738"/>
                  </a:lnTo>
                  <a:lnTo>
                    <a:pt x="1471" y="3778"/>
                  </a:lnTo>
                  <a:lnTo>
                    <a:pt x="1074" y="3817"/>
                  </a:lnTo>
                  <a:lnTo>
                    <a:pt x="756" y="3897"/>
                  </a:lnTo>
                  <a:lnTo>
                    <a:pt x="477" y="3976"/>
                  </a:lnTo>
                  <a:lnTo>
                    <a:pt x="120" y="4175"/>
                  </a:lnTo>
                  <a:lnTo>
                    <a:pt x="0" y="4255"/>
                  </a:lnTo>
                  <a:lnTo>
                    <a:pt x="438" y="4772"/>
                  </a:lnTo>
                  <a:lnTo>
                    <a:pt x="955" y="5209"/>
                  </a:lnTo>
                  <a:lnTo>
                    <a:pt x="1432" y="5527"/>
                  </a:lnTo>
                  <a:lnTo>
                    <a:pt x="1909" y="5766"/>
                  </a:lnTo>
                  <a:lnTo>
                    <a:pt x="2386" y="5964"/>
                  </a:lnTo>
                  <a:lnTo>
                    <a:pt x="2863" y="6044"/>
                  </a:lnTo>
                  <a:lnTo>
                    <a:pt x="3300" y="6123"/>
                  </a:lnTo>
                  <a:lnTo>
                    <a:pt x="4135" y="6123"/>
                  </a:lnTo>
                  <a:lnTo>
                    <a:pt x="4135" y="5885"/>
                  </a:lnTo>
                  <a:lnTo>
                    <a:pt x="4215" y="5646"/>
                  </a:lnTo>
                  <a:lnTo>
                    <a:pt x="4334" y="5408"/>
                  </a:lnTo>
                  <a:lnTo>
                    <a:pt x="4493" y="5169"/>
                  </a:lnTo>
                  <a:lnTo>
                    <a:pt x="5129" y="4454"/>
                  </a:lnTo>
                  <a:lnTo>
                    <a:pt x="5368" y="4295"/>
                  </a:lnTo>
                  <a:lnTo>
                    <a:pt x="5606" y="4136"/>
                  </a:lnTo>
                  <a:lnTo>
                    <a:pt x="5845" y="4056"/>
                  </a:lnTo>
                  <a:lnTo>
                    <a:pt x="6123" y="4016"/>
                  </a:lnTo>
                  <a:lnTo>
                    <a:pt x="6123" y="3619"/>
                  </a:lnTo>
                  <a:lnTo>
                    <a:pt x="6044" y="3181"/>
                  </a:lnTo>
                  <a:lnTo>
                    <a:pt x="5964" y="2664"/>
                  </a:lnTo>
                  <a:lnTo>
                    <a:pt x="5765" y="2108"/>
                  </a:lnTo>
                  <a:lnTo>
                    <a:pt x="5487" y="1591"/>
                  </a:lnTo>
                  <a:lnTo>
                    <a:pt x="5288" y="1313"/>
                  </a:lnTo>
                  <a:lnTo>
                    <a:pt x="5090" y="1034"/>
                  </a:lnTo>
                  <a:lnTo>
                    <a:pt x="4851" y="756"/>
                  </a:lnTo>
                  <a:lnTo>
                    <a:pt x="4573" y="478"/>
                  </a:lnTo>
                  <a:lnTo>
                    <a:pt x="4255" y="239"/>
                  </a:lnTo>
                  <a:lnTo>
                    <a:pt x="3897" y="1"/>
                  </a:lnTo>
                  <a:close/>
                </a:path>
              </a:pathLst>
            </a:custGeom>
            <a:solidFill>
              <a:schemeClr val="dk2"/>
            </a:solidFill>
            <a:ln>
              <a:noFill/>
            </a:ln>
          </p:spPr>
          <p:style>
            <a:lnRef idx="0"/>
            <a:fillRef idx="0"/>
            <a:effectRef idx="0"/>
            <a:fontRef idx="minor"/>
          </p:style>
        </p:sp>
        <p:sp>
          <p:nvSpPr>
            <p:cNvPr id="184" name="CustomShape 86"/>
            <p:cNvSpPr/>
            <p:nvPr/>
          </p:nvSpPr>
          <p:spPr>
            <a:xfrm rot="2700000">
              <a:off x="8820720" y="2196360"/>
              <a:ext cx="122400" cy="122400"/>
            </a:xfrm>
            <a:custGeom>
              <a:avLst/>
              <a:gdLst/>
              <a:ahLst/>
              <a:rect l="l" t="t" r="r" b="b"/>
              <a:pathLst>
                <a:path w="6124" h="6124">
                  <a:moveTo>
                    <a:pt x="3897" y="1"/>
                  </a:moveTo>
                  <a:lnTo>
                    <a:pt x="3897" y="1"/>
                  </a:lnTo>
                  <a:lnTo>
                    <a:pt x="3778" y="279"/>
                  </a:lnTo>
                  <a:lnTo>
                    <a:pt x="3658" y="637"/>
                  </a:lnTo>
                  <a:lnTo>
                    <a:pt x="3579" y="1114"/>
                  </a:lnTo>
                  <a:lnTo>
                    <a:pt x="3539" y="1710"/>
                  </a:lnTo>
                  <a:lnTo>
                    <a:pt x="3579" y="2068"/>
                  </a:lnTo>
                  <a:lnTo>
                    <a:pt x="3618" y="2426"/>
                  </a:lnTo>
                  <a:lnTo>
                    <a:pt x="3698" y="2823"/>
                  </a:lnTo>
                  <a:lnTo>
                    <a:pt x="3857" y="3261"/>
                  </a:lnTo>
                  <a:lnTo>
                    <a:pt x="4016" y="3738"/>
                  </a:lnTo>
                  <a:lnTo>
                    <a:pt x="4215" y="4215"/>
                  </a:lnTo>
                  <a:lnTo>
                    <a:pt x="4215" y="4215"/>
                  </a:lnTo>
                  <a:lnTo>
                    <a:pt x="3579" y="3976"/>
                  </a:lnTo>
                  <a:lnTo>
                    <a:pt x="2982" y="3857"/>
                  </a:lnTo>
                  <a:lnTo>
                    <a:pt x="2426" y="3778"/>
                  </a:lnTo>
                  <a:lnTo>
                    <a:pt x="1909" y="3738"/>
                  </a:lnTo>
                  <a:lnTo>
                    <a:pt x="1909" y="3738"/>
                  </a:lnTo>
                  <a:lnTo>
                    <a:pt x="1471" y="3778"/>
                  </a:lnTo>
                  <a:lnTo>
                    <a:pt x="1074" y="3817"/>
                  </a:lnTo>
                  <a:lnTo>
                    <a:pt x="756" y="3897"/>
                  </a:lnTo>
                  <a:lnTo>
                    <a:pt x="477" y="3976"/>
                  </a:lnTo>
                  <a:lnTo>
                    <a:pt x="120" y="4175"/>
                  </a:lnTo>
                  <a:lnTo>
                    <a:pt x="0" y="4255"/>
                  </a:lnTo>
                  <a:lnTo>
                    <a:pt x="0" y="4255"/>
                  </a:lnTo>
                  <a:lnTo>
                    <a:pt x="438" y="4772"/>
                  </a:lnTo>
                  <a:lnTo>
                    <a:pt x="955" y="5209"/>
                  </a:lnTo>
                  <a:lnTo>
                    <a:pt x="1432" y="5527"/>
                  </a:lnTo>
                  <a:lnTo>
                    <a:pt x="1909" y="5766"/>
                  </a:lnTo>
                  <a:lnTo>
                    <a:pt x="2386" y="5964"/>
                  </a:lnTo>
                  <a:lnTo>
                    <a:pt x="2863" y="6044"/>
                  </a:lnTo>
                  <a:lnTo>
                    <a:pt x="3300" y="6123"/>
                  </a:lnTo>
                  <a:lnTo>
                    <a:pt x="3698" y="6123"/>
                  </a:lnTo>
                  <a:lnTo>
                    <a:pt x="3698" y="6123"/>
                  </a:lnTo>
                  <a:lnTo>
                    <a:pt x="4135" y="6123"/>
                  </a:lnTo>
                  <a:lnTo>
                    <a:pt x="4135" y="6123"/>
                  </a:lnTo>
                  <a:lnTo>
                    <a:pt x="4135" y="5885"/>
                  </a:lnTo>
                  <a:lnTo>
                    <a:pt x="4215" y="5646"/>
                  </a:lnTo>
                  <a:lnTo>
                    <a:pt x="4334" y="5408"/>
                  </a:lnTo>
                  <a:lnTo>
                    <a:pt x="4493" y="5169"/>
                  </a:lnTo>
                  <a:lnTo>
                    <a:pt x="5129" y="4454"/>
                  </a:lnTo>
                  <a:lnTo>
                    <a:pt x="5129" y="4454"/>
                  </a:lnTo>
                  <a:lnTo>
                    <a:pt x="5368" y="4295"/>
                  </a:lnTo>
                  <a:lnTo>
                    <a:pt x="5606" y="4136"/>
                  </a:lnTo>
                  <a:lnTo>
                    <a:pt x="5845" y="4056"/>
                  </a:lnTo>
                  <a:lnTo>
                    <a:pt x="6123" y="4016"/>
                  </a:lnTo>
                  <a:lnTo>
                    <a:pt x="6123" y="4016"/>
                  </a:lnTo>
                  <a:lnTo>
                    <a:pt x="6123" y="3619"/>
                  </a:lnTo>
                  <a:lnTo>
                    <a:pt x="6044" y="3181"/>
                  </a:lnTo>
                  <a:lnTo>
                    <a:pt x="5964" y="2664"/>
                  </a:lnTo>
                  <a:lnTo>
                    <a:pt x="5765" y="2108"/>
                  </a:lnTo>
                  <a:lnTo>
                    <a:pt x="5487" y="1591"/>
                  </a:lnTo>
                  <a:lnTo>
                    <a:pt x="5288" y="1313"/>
                  </a:lnTo>
                  <a:lnTo>
                    <a:pt x="5090" y="1034"/>
                  </a:lnTo>
                  <a:lnTo>
                    <a:pt x="4851" y="756"/>
                  </a:lnTo>
                  <a:lnTo>
                    <a:pt x="4573" y="478"/>
                  </a:lnTo>
                  <a:lnTo>
                    <a:pt x="4255" y="239"/>
                  </a:lnTo>
                  <a:lnTo>
                    <a:pt x="3897" y="1"/>
                  </a:lnTo>
                </a:path>
              </a:pathLst>
            </a:custGeom>
            <a:solidFill>
              <a:schemeClr val="dk2"/>
            </a:solidFill>
            <a:ln>
              <a:noFill/>
            </a:ln>
          </p:spPr>
          <p:style>
            <a:lnRef idx="0"/>
            <a:fillRef idx="0"/>
            <a:effectRef idx="0"/>
            <a:fontRef idx="minor"/>
          </p:style>
        </p:sp>
        <p:sp>
          <p:nvSpPr>
            <p:cNvPr id="185" name="CustomShape 87"/>
            <p:cNvSpPr/>
            <p:nvPr/>
          </p:nvSpPr>
          <p:spPr>
            <a:xfrm rot="2700000">
              <a:off x="8793720" y="2331000"/>
              <a:ext cx="193680" cy="172800"/>
            </a:xfrm>
            <a:custGeom>
              <a:avLst/>
              <a:gdLst/>
              <a:ahLst/>
              <a:rect l="l" t="t" r="r" b="b"/>
              <a:pathLst>
                <a:path w="9662" h="8628">
                  <a:moveTo>
                    <a:pt x="4255" y="3300"/>
                  </a:moveTo>
                  <a:lnTo>
                    <a:pt x="4692" y="3340"/>
                  </a:lnTo>
                  <a:lnTo>
                    <a:pt x="5209" y="3380"/>
                  </a:lnTo>
                  <a:lnTo>
                    <a:pt x="5209" y="3539"/>
                  </a:lnTo>
                  <a:lnTo>
                    <a:pt x="5169" y="3936"/>
                  </a:lnTo>
                  <a:lnTo>
                    <a:pt x="5129" y="4175"/>
                  </a:lnTo>
                  <a:lnTo>
                    <a:pt x="5050" y="4453"/>
                  </a:lnTo>
                  <a:lnTo>
                    <a:pt x="4931" y="4732"/>
                  </a:lnTo>
                  <a:lnTo>
                    <a:pt x="4732" y="4970"/>
                  </a:lnTo>
                  <a:lnTo>
                    <a:pt x="4533" y="4930"/>
                  </a:lnTo>
                  <a:lnTo>
                    <a:pt x="4255" y="4891"/>
                  </a:lnTo>
                  <a:lnTo>
                    <a:pt x="3976" y="4771"/>
                  </a:lnTo>
                  <a:lnTo>
                    <a:pt x="3618" y="4612"/>
                  </a:lnTo>
                  <a:lnTo>
                    <a:pt x="3261" y="4374"/>
                  </a:lnTo>
                  <a:lnTo>
                    <a:pt x="2943" y="4095"/>
                  </a:lnTo>
                  <a:lnTo>
                    <a:pt x="2784" y="3897"/>
                  </a:lnTo>
                  <a:lnTo>
                    <a:pt x="2624" y="3698"/>
                  </a:lnTo>
                  <a:lnTo>
                    <a:pt x="2744" y="3658"/>
                  </a:lnTo>
                  <a:lnTo>
                    <a:pt x="3022" y="3499"/>
                  </a:lnTo>
                  <a:lnTo>
                    <a:pt x="3261" y="3420"/>
                  </a:lnTo>
                  <a:lnTo>
                    <a:pt x="3539" y="3380"/>
                  </a:lnTo>
                  <a:lnTo>
                    <a:pt x="3857" y="3340"/>
                  </a:lnTo>
                  <a:lnTo>
                    <a:pt x="4255" y="3300"/>
                  </a:lnTo>
                  <a:close/>
                  <a:moveTo>
                    <a:pt x="7356" y="5010"/>
                  </a:moveTo>
                  <a:lnTo>
                    <a:pt x="7515" y="5050"/>
                  </a:lnTo>
                  <a:lnTo>
                    <a:pt x="7674" y="5129"/>
                  </a:lnTo>
                  <a:lnTo>
                    <a:pt x="7753" y="5248"/>
                  </a:lnTo>
                  <a:lnTo>
                    <a:pt x="7793" y="5407"/>
                  </a:lnTo>
                  <a:lnTo>
                    <a:pt x="7753" y="5567"/>
                  </a:lnTo>
                  <a:lnTo>
                    <a:pt x="7674" y="5726"/>
                  </a:lnTo>
                  <a:lnTo>
                    <a:pt x="7555" y="5805"/>
                  </a:lnTo>
                  <a:lnTo>
                    <a:pt x="7356" y="5845"/>
                  </a:lnTo>
                  <a:lnTo>
                    <a:pt x="7237" y="5805"/>
                  </a:lnTo>
                  <a:lnTo>
                    <a:pt x="7078" y="5726"/>
                  </a:lnTo>
                  <a:lnTo>
                    <a:pt x="6998" y="5606"/>
                  </a:lnTo>
                  <a:lnTo>
                    <a:pt x="6958" y="5447"/>
                  </a:lnTo>
                  <a:lnTo>
                    <a:pt x="6998" y="5288"/>
                  </a:lnTo>
                  <a:lnTo>
                    <a:pt x="7078" y="5129"/>
                  </a:lnTo>
                  <a:lnTo>
                    <a:pt x="7197" y="5050"/>
                  </a:lnTo>
                  <a:lnTo>
                    <a:pt x="7356" y="5010"/>
                  </a:lnTo>
                  <a:close/>
                  <a:moveTo>
                    <a:pt x="1988" y="0"/>
                  </a:moveTo>
                  <a:lnTo>
                    <a:pt x="1710" y="40"/>
                  </a:lnTo>
                  <a:lnTo>
                    <a:pt x="1471" y="120"/>
                  </a:lnTo>
                  <a:lnTo>
                    <a:pt x="1233" y="279"/>
                  </a:lnTo>
                  <a:lnTo>
                    <a:pt x="994" y="438"/>
                  </a:lnTo>
                  <a:lnTo>
                    <a:pt x="358" y="1153"/>
                  </a:lnTo>
                  <a:lnTo>
                    <a:pt x="199" y="1392"/>
                  </a:lnTo>
                  <a:lnTo>
                    <a:pt x="80" y="1630"/>
                  </a:lnTo>
                  <a:lnTo>
                    <a:pt x="0" y="1869"/>
                  </a:lnTo>
                  <a:lnTo>
                    <a:pt x="0" y="2107"/>
                  </a:lnTo>
                  <a:lnTo>
                    <a:pt x="40" y="2346"/>
                  </a:lnTo>
                  <a:lnTo>
                    <a:pt x="120" y="2585"/>
                  </a:lnTo>
                  <a:lnTo>
                    <a:pt x="557" y="3340"/>
                  </a:lnTo>
                  <a:lnTo>
                    <a:pt x="1153" y="4254"/>
                  </a:lnTo>
                  <a:lnTo>
                    <a:pt x="1511" y="4732"/>
                  </a:lnTo>
                  <a:lnTo>
                    <a:pt x="1949" y="5209"/>
                  </a:lnTo>
                  <a:lnTo>
                    <a:pt x="2386" y="5726"/>
                  </a:lnTo>
                  <a:lnTo>
                    <a:pt x="2863" y="6203"/>
                  </a:lnTo>
                  <a:lnTo>
                    <a:pt x="3380" y="6640"/>
                  </a:lnTo>
                  <a:lnTo>
                    <a:pt x="3976" y="7077"/>
                  </a:lnTo>
                  <a:lnTo>
                    <a:pt x="4573" y="7515"/>
                  </a:lnTo>
                  <a:lnTo>
                    <a:pt x="5249" y="7833"/>
                  </a:lnTo>
                  <a:lnTo>
                    <a:pt x="5924" y="8151"/>
                  </a:lnTo>
                  <a:lnTo>
                    <a:pt x="6680" y="8389"/>
                  </a:lnTo>
                  <a:lnTo>
                    <a:pt x="7435" y="8548"/>
                  </a:lnTo>
                  <a:lnTo>
                    <a:pt x="8270" y="8628"/>
                  </a:lnTo>
                  <a:lnTo>
                    <a:pt x="8310" y="8628"/>
                  </a:lnTo>
                  <a:lnTo>
                    <a:pt x="8628" y="8588"/>
                  </a:lnTo>
                  <a:lnTo>
                    <a:pt x="8906" y="8469"/>
                  </a:lnTo>
                  <a:lnTo>
                    <a:pt x="9145" y="8310"/>
                  </a:lnTo>
                  <a:lnTo>
                    <a:pt x="9344" y="8111"/>
                  </a:lnTo>
                  <a:lnTo>
                    <a:pt x="9503" y="7833"/>
                  </a:lnTo>
                  <a:lnTo>
                    <a:pt x="9622" y="7554"/>
                  </a:lnTo>
                  <a:lnTo>
                    <a:pt x="9662" y="7276"/>
                  </a:lnTo>
                  <a:lnTo>
                    <a:pt x="9622" y="6998"/>
                  </a:lnTo>
                  <a:lnTo>
                    <a:pt x="9344" y="6123"/>
                  </a:lnTo>
                  <a:lnTo>
                    <a:pt x="8986" y="5328"/>
                  </a:lnTo>
                  <a:lnTo>
                    <a:pt x="8588" y="4573"/>
                  </a:lnTo>
                  <a:lnTo>
                    <a:pt x="8151" y="3936"/>
                  </a:lnTo>
                  <a:lnTo>
                    <a:pt x="7674" y="3340"/>
                  </a:lnTo>
                  <a:lnTo>
                    <a:pt x="7197" y="2783"/>
                  </a:lnTo>
                  <a:lnTo>
                    <a:pt x="6640" y="2306"/>
                  </a:lnTo>
                  <a:lnTo>
                    <a:pt x="6123" y="1869"/>
                  </a:lnTo>
                  <a:lnTo>
                    <a:pt x="5567" y="1511"/>
                  </a:lnTo>
                  <a:lnTo>
                    <a:pt x="5010" y="1153"/>
                  </a:lnTo>
                  <a:lnTo>
                    <a:pt x="4493" y="875"/>
                  </a:lnTo>
                  <a:lnTo>
                    <a:pt x="3976" y="636"/>
                  </a:lnTo>
                  <a:lnTo>
                    <a:pt x="3022" y="279"/>
                  </a:lnTo>
                  <a:lnTo>
                    <a:pt x="2267" y="40"/>
                  </a:lnTo>
                  <a:lnTo>
                    <a:pt x="1988" y="0"/>
                  </a:lnTo>
                  <a:close/>
                </a:path>
              </a:pathLst>
            </a:custGeom>
            <a:solidFill>
              <a:schemeClr val="dk2"/>
            </a:solidFill>
            <a:ln>
              <a:noFill/>
            </a:ln>
          </p:spPr>
          <p:style>
            <a:lnRef idx="0"/>
            <a:fillRef idx="0"/>
            <a:effectRef idx="0"/>
            <a:fontRef idx="minor"/>
          </p:style>
        </p:sp>
        <p:sp>
          <p:nvSpPr>
            <p:cNvPr id="186" name="CustomShape 88"/>
            <p:cNvSpPr/>
            <p:nvPr/>
          </p:nvSpPr>
          <p:spPr>
            <a:xfrm rot="2700000">
              <a:off x="8903520" y="2461320"/>
              <a:ext cx="15840" cy="15840"/>
            </a:xfrm>
            <a:custGeom>
              <a:avLst/>
              <a:gdLst/>
              <a:ahLst/>
              <a:rect l="l" t="t" r="r" b="b"/>
              <a:pathLst>
                <a:path w="836" h="836">
                  <a:moveTo>
                    <a:pt x="398" y="836"/>
                  </a:moveTo>
                  <a:lnTo>
                    <a:pt x="398" y="836"/>
                  </a:lnTo>
                  <a:lnTo>
                    <a:pt x="279" y="796"/>
                  </a:lnTo>
                  <a:lnTo>
                    <a:pt x="120" y="717"/>
                  </a:lnTo>
                  <a:lnTo>
                    <a:pt x="120" y="717"/>
                  </a:lnTo>
                  <a:lnTo>
                    <a:pt x="40" y="597"/>
                  </a:lnTo>
                  <a:lnTo>
                    <a:pt x="0" y="438"/>
                  </a:lnTo>
                  <a:lnTo>
                    <a:pt x="40" y="279"/>
                  </a:lnTo>
                  <a:lnTo>
                    <a:pt x="120" y="120"/>
                  </a:lnTo>
                  <a:lnTo>
                    <a:pt x="120" y="120"/>
                  </a:lnTo>
                  <a:lnTo>
                    <a:pt x="239" y="41"/>
                  </a:lnTo>
                  <a:lnTo>
                    <a:pt x="398" y="1"/>
                  </a:lnTo>
                  <a:lnTo>
                    <a:pt x="398" y="1"/>
                  </a:lnTo>
                  <a:lnTo>
                    <a:pt x="557" y="41"/>
                  </a:lnTo>
                  <a:lnTo>
                    <a:pt x="716" y="120"/>
                  </a:lnTo>
                  <a:lnTo>
                    <a:pt x="716" y="120"/>
                  </a:lnTo>
                  <a:lnTo>
                    <a:pt x="795" y="239"/>
                  </a:lnTo>
                  <a:lnTo>
                    <a:pt x="835" y="398"/>
                  </a:lnTo>
                  <a:lnTo>
                    <a:pt x="795" y="558"/>
                  </a:lnTo>
                  <a:lnTo>
                    <a:pt x="716" y="717"/>
                  </a:lnTo>
                  <a:lnTo>
                    <a:pt x="716" y="717"/>
                  </a:lnTo>
                  <a:lnTo>
                    <a:pt x="597" y="796"/>
                  </a:lnTo>
                  <a:lnTo>
                    <a:pt x="398" y="836"/>
                  </a:lnTo>
                </a:path>
              </a:pathLst>
            </a:custGeom>
            <a:solidFill>
              <a:schemeClr val="dk2"/>
            </a:solidFill>
            <a:ln>
              <a:noFill/>
            </a:ln>
          </p:spPr>
          <p:style>
            <a:lnRef idx="0"/>
            <a:fillRef idx="0"/>
            <a:effectRef idx="0"/>
            <a:fontRef idx="minor"/>
          </p:style>
        </p:sp>
        <p:sp>
          <p:nvSpPr>
            <p:cNvPr id="187" name="CustomShape 89"/>
            <p:cNvSpPr/>
            <p:nvPr/>
          </p:nvSpPr>
          <p:spPr>
            <a:xfrm rot="2700000">
              <a:off x="8854560" y="2385360"/>
              <a:ext cx="51120" cy="32760"/>
            </a:xfrm>
            <a:custGeom>
              <a:avLst/>
              <a:gdLst/>
              <a:ahLst/>
              <a:rect l="l" t="t" r="r" b="b"/>
              <a:pathLst>
                <a:path w="2585" h="1671">
                  <a:moveTo>
                    <a:pt x="2108" y="1670"/>
                  </a:moveTo>
                  <a:lnTo>
                    <a:pt x="2108" y="1670"/>
                  </a:lnTo>
                  <a:lnTo>
                    <a:pt x="1909" y="1630"/>
                  </a:lnTo>
                  <a:lnTo>
                    <a:pt x="1631" y="1591"/>
                  </a:lnTo>
                  <a:lnTo>
                    <a:pt x="1352" y="1471"/>
                  </a:lnTo>
                  <a:lnTo>
                    <a:pt x="994" y="1312"/>
                  </a:lnTo>
                  <a:lnTo>
                    <a:pt x="637" y="1074"/>
                  </a:lnTo>
                  <a:lnTo>
                    <a:pt x="319" y="795"/>
                  </a:lnTo>
                  <a:lnTo>
                    <a:pt x="160" y="597"/>
                  </a:lnTo>
                  <a:lnTo>
                    <a:pt x="0" y="398"/>
                  </a:lnTo>
                  <a:lnTo>
                    <a:pt x="0" y="398"/>
                  </a:lnTo>
                  <a:lnTo>
                    <a:pt x="120" y="358"/>
                  </a:lnTo>
                  <a:lnTo>
                    <a:pt x="398" y="199"/>
                  </a:lnTo>
                  <a:lnTo>
                    <a:pt x="637" y="120"/>
                  </a:lnTo>
                  <a:lnTo>
                    <a:pt x="915" y="80"/>
                  </a:lnTo>
                  <a:lnTo>
                    <a:pt x="1233" y="40"/>
                  </a:lnTo>
                  <a:lnTo>
                    <a:pt x="1631" y="0"/>
                  </a:lnTo>
                  <a:lnTo>
                    <a:pt x="1631" y="0"/>
                  </a:lnTo>
                  <a:lnTo>
                    <a:pt x="2068" y="40"/>
                  </a:lnTo>
                  <a:lnTo>
                    <a:pt x="2585" y="80"/>
                  </a:lnTo>
                  <a:lnTo>
                    <a:pt x="2585" y="80"/>
                  </a:lnTo>
                  <a:lnTo>
                    <a:pt x="2585" y="239"/>
                  </a:lnTo>
                  <a:lnTo>
                    <a:pt x="2545" y="636"/>
                  </a:lnTo>
                  <a:lnTo>
                    <a:pt x="2505" y="875"/>
                  </a:lnTo>
                  <a:lnTo>
                    <a:pt x="2426" y="1153"/>
                  </a:lnTo>
                  <a:lnTo>
                    <a:pt x="2307" y="1432"/>
                  </a:lnTo>
                  <a:lnTo>
                    <a:pt x="2108" y="1670"/>
                  </a:lnTo>
                </a:path>
              </a:pathLst>
            </a:custGeom>
            <a:solidFill>
              <a:schemeClr val="dk2"/>
            </a:solidFill>
            <a:ln>
              <a:noFill/>
            </a:ln>
          </p:spPr>
          <p:style>
            <a:lnRef idx="0"/>
            <a:fillRef idx="0"/>
            <a:effectRef idx="0"/>
            <a:fontRef idx="minor"/>
          </p:style>
        </p:sp>
        <p:sp>
          <p:nvSpPr>
            <p:cNvPr id="188" name="CustomShape 90"/>
            <p:cNvSpPr/>
            <p:nvPr/>
          </p:nvSpPr>
          <p:spPr>
            <a:xfrm rot="2700000">
              <a:off x="8793720" y="2331000"/>
              <a:ext cx="193680" cy="172800"/>
            </a:xfrm>
            <a:custGeom>
              <a:avLst/>
              <a:gdLst/>
              <a:ahLst/>
              <a:rect l="l" t="t" r="r" b="b"/>
              <a:pathLst>
                <a:path w="9662" h="8628">
                  <a:moveTo>
                    <a:pt x="1988" y="0"/>
                  </a:moveTo>
                  <a:lnTo>
                    <a:pt x="1988" y="0"/>
                  </a:lnTo>
                  <a:lnTo>
                    <a:pt x="1988" y="0"/>
                  </a:lnTo>
                  <a:lnTo>
                    <a:pt x="1988" y="0"/>
                  </a:lnTo>
                  <a:lnTo>
                    <a:pt x="1710" y="40"/>
                  </a:lnTo>
                  <a:lnTo>
                    <a:pt x="1471" y="120"/>
                  </a:lnTo>
                  <a:lnTo>
                    <a:pt x="1233" y="279"/>
                  </a:lnTo>
                  <a:lnTo>
                    <a:pt x="994" y="438"/>
                  </a:lnTo>
                  <a:lnTo>
                    <a:pt x="358" y="1153"/>
                  </a:lnTo>
                  <a:lnTo>
                    <a:pt x="358" y="1153"/>
                  </a:lnTo>
                  <a:lnTo>
                    <a:pt x="199" y="1392"/>
                  </a:lnTo>
                  <a:lnTo>
                    <a:pt x="80" y="1630"/>
                  </a:lnTo>
                  <a:lnTo>
                    <a:pt x="0" y="1869"/>
                  </a:lnTo>
                  <a:lnTo>
                    <a:pt x="0" y="2107"/>
                  </a:lnTo>
                  <a:lnTo>
                    <a:pt x="0" y="2107"/>
                  </a:lnTo>
                  <a:lnTo>
                    <a:pt x="40" y="2346"/>
                  </a:lnTo>
                  <a:lnTo>
                    <a:pt x="120" y="2585"/>
                  </a:lnTo>
                  <a:lnTo>
                    <a:pt x="120" y="2585"/>
                  </a:lnTo>
                  <a:lnTo>
                    <a:pt x="557" y="3340"/>
                  </a:lnTo>
                  <a:lnTo>
                    <a:pt x="1153" y="4254"/>
                  </a:lnTo>
                  <a:lnTo>
                    <a:pt x="1511" y="4732"/>
                  </a:lnTo>
                  <a:lnTo>
                    <a:pt x="1949" y="5209"/>
                  </a:lnTo>
                  <a:lnTo>
                    <a:pt x="2386" y="5726"/>
                  </a:lnTo>
                  <a:lnTo>
                    <a:pt x="2863" y="6203"/>
                  </a:lnTo>
                  <a:lnTo>
                    <a:pt x="3380" y="6640"/>
                  </a:lnTo>
                  <a:lnTo>
                    <a:pt x="3976" y="7077"/>
                  </a:lnTo>
                  <a:lnTo>
                    <a:pt x="4573" y="7515"/>
                  </a:lnTo>
                  <a:lnTo>
                    <a:pt x="5249" y="7833"/>
                  </a:lnTo>
                  <a:lnTo>
                    <a:pt x="5924" y="8151"/>
                  </a:lnTo>
                  <a:lnTo>
                    <a:pt x="6680" y="8389"/>
                  </a:lnTo>
                  <a:lnTo>
                    <a:pt x="7435" y="8548"/>
                  </a:lnTo>
                  <a:lnTo>
                    <a:pt x="8270" y="8628"/>
                  </a:lnTo>
                  <a:lnTo>
                    <a:pt x="8270" y="8628"/>
                  </a:lnTo>
                  <a:lnTo>
                    <a:pt x="8310" y="8628"/>
                  </a:lnTo>
                  <a:lnTo>
                    <a:pt x="8310" y="8628"/>
                  </a:lnTo>
                  <a:lnTo>
                    <a:pt x="8628" y="8588"/>
                  </a:lnTo>
                  <a:lnTo>
                    <a:pt x="8906" y="8469"/>
                  </a:lnTo>
                  <a:lnTo>
                    <a:pt x="9145" y="8310"/>
                  </a:lnTo>
                  <a:lnTo>
                    <a:pt x="9344" y="8111"/>
                  </a:lnTo>
                  <a:lnTo>
                    <a:pt x="9503" y="7833"/>
                  </a:lnTo>
                  <a:lnTo>
                    <a:pt x="9622" y="7554"/>
                  </a:lnTo>
                  <a:lnTo>
                    <a:pt x="9662" y="7276"/>
                  </a:lnTo>
                  <a:lnTo>
                    <a:pt x="9622" y="6998"/>
                  </a:lnTo>
                  <a:lnTo>
                    <a:pt x="9622" y="6998"/>
                  </a:lnTo>
                  <a:lnTo>
                    <a:pt x="9344" y="6123"/>
                  </a:lnTo>
                  <a:lnTo>
                    <a:pt x="8986" y="5328"/>
                  </a:lnTo>
                  <a:lnTo>
                    <a:pt x="8588" y="4573"/>
                  </a:lnTo>
                  <a:lnTo>
                    <a:pt x="8151" y="3936"/>
                  </a:lnTo>
                  <a:lnTo>
                    <a:pt x="7674" y="3340"/>
                  </a:lnTo>
                  <a:lnTo>
                    <a:pt x="7197" y="2783"/>
                  </a:lnTo>
                  <a:lnTo>
                    <a:pt x="6640" y="2306"/>
                  </a:lnTo>
                  <a:lnTo>
                    <a:pt x="6123" y="1869"/>
                  </a:lnTo>
                  <a:lnTo>
                    <a:pt x="5567" y="1511"/>
                  </a:lnTo>
                  <a:lnTo>
                    <a:pt x="5010" y="1153"/>
                  </a:lnTo>
                  <a:lnTo>
                    <a:pt x="4493" y="875"/>
                  </a:lnTo>
                  <a:lnTo>
                    <a:pt x="3976" y="636"/>
                  </a:lnTo>
                  <a:lnTo>
                    <a:pt x="3022" y="279"/>
                  </a:lnTo>
                  <a:lnTo>
                    <a:pt x="2267" y="40"/>
                  </a:lnTo>
                  <a:lnTo>
                    <a:pt x="2267" y="40"/>
                  </a:lnTo>
                  <a:lnTo>
                    <a:pt x="1988" y="0"/>
                  </a:lnTo>
                </a:path>
              </a:pathLst>
            </a:custGeom>
            <a:solidFill>
              <a:schemeClr val="dk2"/>
            </a:solidFill>
            <a:ln>
              <a:noFill/>
            </a:ln>
          </p:spPr>
          <p:style>
            <a:lnRef idx="0"/>
            <a:fillRef idx="0"/>
            <a:effectRef idx="0"/>
            <a:fontRef idx="minor"/>
          </p:style>
        </p:sp>
        <p:sp>
          <p:nvSpPr>
            <p:cNvPr id="189" name="CustomShape 91"/>
            <p:cNvSpPr/>
            <p:nvPr/>
          </p:nvSpPr>
          <p:spPr>
            <a:xfrm rot="2700000">
              <a:off x="8903520" y="2461320"/>
              <a:ext cx="15840" cy="15840"/>
            </a:xfrm>
            <a:custGeom>
              <a:avLst/>
              <a:gdLst/>
              <a:ahLst/>
              <a:rect l="l" t="t" r="r" b="b"/>
              <a:pathLst>
                <a:path w="836" h="836">
                  <a:moveTo>
                    <a:pt x="398" y="1"/>
                  </a:moveTo>
                  <a:lnTo>
                    <a:pt x="239" y="41"/>
                  </a:lnTo>
                  <a:lnTo>
                    <a:pt x="120" y="120"/>
                  </a:lnTo>
                  <a:lnTo>
                    <a:pt x="40" y="279"/>
                  </a:lnTo>
                  <a:lnTo>
                    <a:pt x="0" y="438"/>
                  </a:lnTo>
                  <a:lnTo>
                    <a:pt x="40" y="597"/>
                  </a:lnTo>
                  <a:lnTo>
                    <a:pt x="120" y="717"/>
                  </a:lnTo>
                  <a:lnTo>
                    <a:pt x="279" y="796"/>
                  </a:lnTo>
                  <a:lnTo>
                    <a:pt x="398" y="836"/>
                  </a:lnTo>
                  <a:lnTo>
                    <a:pt x="597" y="796"/>
                  </a:lnTo>
                  <a:lnTo>
                    <a:pt x="716" y="717"/>
                  </a:lnTo>
                  <a:lnTo>
                    <a:pt x="795" y="558"/>
                  </a:lnTo>
                  <a:lnTo>
                    <a:pt x="835" y="398"/>
                  </a:lnTo>
                  <a:lnTo>
                    <a:pt x="795" y="239"/>
                  </a:lnTo>
                  <a:lnTo>
                    <a:pt x="716" y="120"/>
                  </a:lnTo>
                  <a:lnTo>
                    <a:pt x="557" y="41"/>
                  </a:lnTo>
                  <a:lnTo>
                    <a:pt x="398" y="1"/>
                  </a:lnTo>
                  <a:close/>
                </a:path>
              </a:pathLst>
            </a:custGeom>
            <a:solidFill>
              <a:schemeClr val="dk2"/>
            </a:solidFill>
            <a:ln>
              <a:noFill/>
            </a:ln>
          </p:spPr>
          <p:style>
            <a:lnRef idx="0"/>
            <a:fillRef idx="0"/>
            <a:effectRef idx="0"/>
            <a:fontRef idx="minor"/>
          </p:style>
        </p:sp>
        <p:sp>
          <p:nvSpPr>
            <p:cNvPr id="190" name="CustomShape 92"/>
            <p:cNvSpPr/>
            <p:nvPr/>
          </p:nvSpPr>
          <p:spPr>
            <a:xfrm rot="2700000">
              <a:off x="8903520" y="2461320"/>
              <a:ext cx="15840" cy="15840"/>
            </a:xfrm>
            <a:custGeom>
              <a:avLst/>
              <a:gdLst/>
              <a:ahLst/>
              <a:rect l="l" t="t" r="r" b="b"/>
              <a:pathLst>
                <a:path w="836" h="836">
                  <a:moveTo>
                    <a:pt x="398" y="1"/>
                  </a:moveTo>
                  <a:lnTo>
                    <a:pt x="398" y="1"/>
                  </a:lnTo>
                  <a:lnTo>
                    <a:pt x="239" y="41"/>
                  </a:lnTo>
                  <a:lnTo>
                    <a:pt x="120" y="120"/>
                  </a:lnTo>
                  <a:lnTo>
                    <a:pt x="120" y="120"/>
                  </a:lnTo>
                  <a:lnTo>
                    <a:pt x="40" y="279"/>
                  </a:lnTo>
                  <a:lnTo>
                    <a:pt x="0" y="438"/>
                  </a:lnTo>
                  <a:lnTo>
                    <a:pt x="40" y="597"/>
                  </a:lnTo>
                  <a:lnTo>
                    <a:pt x="120" y="717"/>
                  </a:lnTo>
                  <a:lnTo>
                    <a:pt x="120" y="717"/>
                  </a:lnTo>
                  <a:lnTo>
                    <a:pt x="279" y="796"/>
                  </a:lnTo>
                  <a:lnTo>
                    <a:pt x="398" y="836"/>
                  </a:lnTo>
                  <a:lnTo>
                    <a:pt x="398" y="836"/>
                  </a:lnTo>
                  <a:lnTo>
                    <a:pt x="597" y="796"/>
                  </a:lnTo>
                  <a:lnTo>
                    <a:pt x="716" y="717"/>
                  </a:lnTo>
                  <a:lnTo>
                    <a:pt x="716" y="717"/>
                  </a:lnTo>
                  <a:lnTo>
                    <a:pt x="795" y="558"/>
                  </a:lnTo>
                  <a:lnTo>
                    <a:pt x="835" y="398"/>
                  </a:lnTo>
                  <a:lnTo>
                    <a:pt x="795" y="239"/>
                  </a:lnTo>
                  <a:lnTo>
                    <a:pt x="716" y="120"/>
                  </a:lnTo>
                  <a:lnTo>
                    <a:pt x="716" y="120"/>
                  </a:lnTo>
                  <a:lnTo>
                    <a:pt x="557" y="41"/>
                  </a:lnTo>
                  <a:lnTo>
                    <a:pt x="398" y="1"/>
                  </a:lnTo>
                </a:path>
              </a:pathLst>
            </a:custGeom>
            <a:solidFill>
              <a:schemeClr val="dk2"/>
            </a:solidFill>
            <a:ln>
              <a:noFill/>
            </a:ln>
          </p:spPr>
          <p:style>
            <a:lnRef idx="0"/>
            <a:fillRef idx="0"/>
            <a:effectRef idx="0"/>
            <a:fontRef idx="minor"/>
          </p:style>
        </p:sp>
        <p:sp>
          <p:nvSpPr>
            <p:cNvPr id="191" name="CustomShape 93"/>
            <p:cNvSpPr/>
            <p:nvPr/>
          </p:nvSpPr>
          <p:spPr>
            <a:xfrm rot="2700000">
              <a:off x="8854560" y="2385360"/>
              <a:ext cx="51120" cy="32760"/>
            </a:xfrm>
            <a:custGeom>
              <a:avLst/>
              <a:gdLst/>
              <a:ahLst/>
              <a:rect l="l" t="t" r="r" b="b"/>
              <a:pathLst>
                <a:path w="2585" h="1671">
                  <a:moveTo>
                    <a:pt x="1631" y="0"/>
                  </a:moveTo>
                  <a:lnTo>
                    <a:pt x="1233" y="40"/>
                  </a:lnTo>
                  <a:lnTo>
                    <a:pt x="915" y="80"/>
                  </a:lnTo>
                  <a:lnTo>
                    <a:pt x="637" y="120"/>
                  </a:lnTo>
                  <a:lnTo>
                    <a:pt x="398" y="199"/>
                  </a:lnTo>
                  <a:lnTo>
                    <a:pt x="120" y="358"/>
                  </a:lnTo>
                  <a:lnTo>
                    <a:pt x="0" y="398"/>
                  </a:lnTo>
                  <a:lnTo>
                    <a:pt x="160" y="597"/>
                  </a:lnTo>
                  <a:lnTo>
                    <a:pt x="319" y="795"/>
                  </a:lnTo>
                  <a:lnTo>
                    <a:pt x="637" y="1074"/>
                  </a:lnTo>
                  <a:lnTo>
                    <a:pt x="994" y="1312"/>
                  </a:lnTo>
                  <a:lnTo>
                    <a:pt x="1352" y="1471"/>
                  </a:lnTo>
                  <a:lnTo>
                    <a:pt x="1631" y="1591"/>
                  </a:lnTo>
                  <a:lnTo>
                    <a:pt x="1909" y="1630"/>
                  </a:lnTo>
                  <a:lnTo>
                    <a:pt x="2108" y="1670"/>
                  </a:lnTo>
                  <a:lnTo>
                    <a:pt x="2307" y="1432"/>
                  </a:lnTo>
                  <a:lnTo>
                    <a:pt x="2426" y="1153"/>
                  </a:lnTo>
                  <a:lnTo>
                    <a:pt x="2505" y="875"/>
                  </a:lnTo>
                  <a:lnTo>
                    <a:pt x="2545" y="636"/>
                  </a:lnTo>
                  <a:lnTo>
                    <a:pt x="2585" y="239"/>
                  </a:lnTo>
                  <a:lnTo>
                    <a:pt x="2585" y="80"/>
                  </a:lnTo>
                  <a:lnTo>
                    <a:pt x="2068" y="40"/>
                  </a:lnTo>
                  <a:lnTo>
                    <a:pt x="1631" y="0"/>
                  </a:lnTo>
                  <a:close/>
                </a:path>
              </a:pathLst>
            </a:custGeom>
            <a:solidFill>
              <a:schemeClr val="dk2"/>
            </a:solidFill>
            <a:ln>
              <a:noFill/>
            </a:ln>
          </p:spPr>
          <p:style>
            <a:lnRef idx="0"/>
            <a:fillRef idx="0"/>
            <a:effectRef idx="0"/>
            <a:fontRef idx="minor"/>
          </p:style>
        </p:sp>
        <p:sp>
          <p:nvSpPr>
            <p:cNvPr id="192" name="CustomShape 94"/>
            <p:cNvSpPr/>
            <p:nvPr/>
          </p:nvSpPr>
          <p:spPr>
            <a:xfrm rot="2700000">
              <a:off x="8854560" y="2385360"/>
              <a:ext cx="51120" cy="32760"/>
            </a:xfrm>
            <a:custGeom>
              <a:avLst/>
              <a:gdLst/>
              <a:ahLst/>
              <a:rect l="l" t="t" r="r" b="b"/>
              <a:pathLst>
                <a:path w="2585" h="1671">
                  <a:moveTo>
                    <a:pt x="1631" y="0"/>
                  </a:moveTo>
                  <a:lnTo>
                    <a:pt x="1631" y="0"/>
                  </a:lnTo>
                  <a:lnTo>
                    <a:pt x="1233" y="40"/>
                  </a:lnTo>
                  <a:lnTo>
                    <a:pt x="915" y="80"/>
                  </a:lnTo>
                  <a:lnTo>
                    <a:pt x="637" y="120"/>
                  </a:lnTo>
                  <a:lnTo>
                    <a:pt x="398" y="199"/>
                  </a:lnTo>
                  <a:lnTo>
                    <a:pt x="120" y="358"/>
                  </a:lnTo>
                  <a:lnTo>
                    <a:pt x="0" y="398"/>
                  </a:lnTo>
                  <a:lnTo>
                    <a:pt x="0" y="398"/>
                  </a:lnTo>
                  <a:lnTo>
                    <a:pt x="160" y="597"/>
                  </a:lnTo>
                  <a:lnTo>
                    <a:pt x="319" y="795"/>
                  </a:lnTo>
                  <a:lnTo>
                    <a:pt x="637" y="1074"/>
                  </a:lnTo>
                  <a:lnTo>
                    <a:pt x="994" y="1312"/>
                  </a:lnTo>
                  <a:lnTo>
                    <a:pt x="1352" y="1471"/>
                  </a:lnTo>
                  <a:lnTo>
                    <a:pt x="1631" y="1591"/>
                  </a:lnTo>
                  <a:lnTo>
                    <a:pt x="1909" y="1630"/>
                  </a:lnTo>
                  <a:lnTo>
                    <a:pt x="2108" y="1670"/>
                  </a:lnTo>
                  <a:lnTo>
                    <a:pt x="2108" y="1670"/>
                  </a:lnTo>
                  <a:lnTo>
                    <a:pt x="2307" y="1432"/>
                  </a:lnTo>
                  <a:lnTo>
                    <a:pt x="2426" y="1153"/>
                  </a:lnTo>
                  <a:lnTo>
                    <a:pt x="2505" y="875"/>
                  </a:lnTo>
                  <a:lnTo>
                    <a:pt x="2545" y="636"/>
                  </a:lnTo>
                  <a:lnTo>
                    <a:pt x="2585" y="239"/>
                  </a:lnTo>
                  <a:lnTo>
                    <a:pt x="2585" y="80"/>
                  </a:lnTo>
                  <a:lnTo>
                    <a:pt x="2585" y="80"/>
                  </a:lnTo>
                  <a:lnTo>
                    <a:pt x="2068" y="40"/>
                  </a:lnTo>
                  <a:lnTo>
                    <a:pt x="1631" y="0"/>
                  </a:lnTo>
                </a:path>
              </a:pathLst>
            </a:custGeom>
            <a:solidFill>
              <a:schemeClr val="dk2"/>
            </a:solidFill>
            <a:ln>
              <a:noFill/>
            </a:ln>
          </p:spPr>
          <p:style>
            <a:lnRef idx="0"/>
            <a:fillRef idx="0"/>
            <a:effectRef idx="0"/>
            <a:fontRef idx="minor"/>
          </p:style>
        </p:sp>
        <p:sp>
          <p:nvSpPr>
            <p:cNvPr id="193" name="CustomShape 95"/>
            <p:cNvSpPr/>
            <p:nvPr/>
          </p:nvSpPr>
          <p:spPr>
            <a:xfrm rot="2700000">
              <a:off x="8841960" y="1658160"/>
              <a:ext cx="123120" cy="119880"/>
            </a:xfrm>
            <a:custGeom>
              <a:avLst/>
              <a:gdLst/>
              <a:ahLst/>
              <a:rect l="l" t="t" r="r" b="b"/>
              <a:pathLst>
                <a:path w="6164" h="6005">
                  <a:moveTo>
                    <a:pt x="4772" y="1"/>
                  </a:moveTo>
                  <a:lnTo>
                    <a:pt x="4573" y="239"/>
                  </a:lnTo>
                  <a:lnTo>
                    <a:pt x="4414" y="557"/>
                  </a:lnTo>
                  <a:lnTo>
                    <a:pt x="4215" y="995"/>
                  </a:lnTo>
                  <a:lnTo>
                    <a:pt x="4056" y="1551"/>
                  </a:lnTo>
                  <a:lnTo>
                    <a:pt x="3976" y="1909"/>
                  </a:lnTo>
                  <a:lnTo>
                    <a:pt x="3937" y="2267"/>
                  </a:lnTo>
                  <a:lnTo>
                    <a:pt x="3937" y="2704"/>
                  </a:lnTo>
                  <a:lnTo>
                    <a:pt x="3976" y="3142"/>
                  </a:lnTo>
                  <a:lnTo>
                    <a:pt x="4016" y="3619"/>
                  </a:lnTo>
                  <a:lnTo>
                    <a:pt x="4135" y="4175"/>
                  </a:lnTo>
                  <a:lnTo>
                    <a:pt x="3618" y="3857"/>
                  </a:lnTo>
                  <a:lnTo>
                    <a:pt x="3181" y="3619"/>
                  </a:lnTo>
                  <a:lnTo>
                    <a:pt x="2744" y="3420"/>
                  </a:lnTo>
                  <a:lnTo>
                    <a:pt x="2346" y="3261"/>
                  </a:lnTo>
                  <a:lnTo>
                    <a:pt x="1949" y="3181"/>
                  </a:lnTo>
                  <a:lnTo>
                    <a:pt x="1591" y="3102"/>
                  </a:lnTo>
                  <a:lnTo>
                    <a:pt x="1273" y="3062"/>
                  </a:lnTo>
                  <a:lnTo>
                    <a:pt x="557" y="3062"/>
                  </a:lnTo>
                  <a:lnTo>
                    <a:pt x="239" y="3142"/>
                  </a:lnTo>
                  <a:lnTo>
                    <a:pt x="0" y="3221"/>
                  </a:lnTo>
                  <a:lnTo>
                    <a:pt x="159" y="3579"/>
                  </a:lnTo>
                  <a:lnTo>
                    <a:pt x="358" y="3937"/>
                  </a:lnTo>
                  <a:lnTo>
                    <a:pt x="597" y="4255"/>
                  </a:lnTo>
                  <a:lnTo>
                    <a:pt x="796" y="4493"/>
                  </a:lnTo>
                  <a:lnTo>
                    <a:pt x="1034" y="4772"/>
                  </a:lnTo>
                  <a:lnTo>
                    <a:pt x="1273" y="4970"/>
                  </a:lnTo>
                  <a:lnTo>
                    <a:pt x="1790" y="5328"/>
                  </a:lnTo>
                  <a:lnTo>
                    <a:pt x="2267" y="5607"/>
                  </a:lnTo>
                  <a:lnTo>
                    <a:pt x="2744" y="5805"/>
                  </a:lnTo>
                  <a:lnTo>
                    <a:pt x="3181" y="5925"/>
                  </a:lnTo>
                  <a:lnTo>
                    <a:pt x="3579" y="6004"/>
                  </a:lnTo>
                  <a:lnTo>
                    <a:pt x="3658" y="5766"/>
                  </a:lnTo>
                  <a:lnTo>
                    <a:pt x="3778" y="5527"/>
                  </a:lnTo>
                  <a:lnTo>
                    <a:pt x="3937" y="5328"/>
                  </a:lnTo>
                  <a:lnTo>
                    <a:pt x="4135" y="5169"/>
                  </a:lnTo>
                  <a:lnTo>
                    <a:pt x="4931" y="4613"/>
                  </a:lnTo>
                  <a:lnTo>
                    <a:pt x="5129" y="4533"/>
                  </a:lnTo>
                  <a:lnTo>
                    <a:pt x="5328" y="4454"/>
                  </a:lnTo>
                  <a:lnTo>
                    <a:pt x="5527" y="4414"/>
                  </a:lnTo>
                  <a:lnTo>
                    <a:pt x="5726" y="4374"/>
                  </a:lnTo>
                  <a:lnTo>
                    <a:pt x="6004" y="4414"/>
                  </a:lnTo>
                  <a:lnTo>
                    <a:pt x="6084" y="4016"/>
                  </a:lnTo>
                  <a:lnTo>
                    <a:pt x="6123" y="3579"/>
                  </a:lnTo>
                  <a:lnTo>
                    <a:pt x="6163" y="3062"/>
                  </a:lnTo>
                  <a:lnTo>
                    <a:pt x="6084" y="2466"/>
                  </a:lnTo>
                  <a:lnTo>
                    <a:pt x="5964" y="1869"/>
                  </a:lnTo>
                  <a:lnTo>
                    <a:pt x="5845" y="1591"/>
                  </a:lnTo>
                  <a:lnTo>
                    <a:pt x="5686" y="1273"/>
                  </a:lnTo>
                  <a:lnTo>
                    <a:pt x="5527" y="955"/>
                  </a:lnTo>
                  <a:lnTo>
                    <a:pt x="5328" y="637"/>
                  </a:lnTo>
                  <a:lnTo>
                    <a:pt x="5050" y="319"/>
                  </a:lnTo>
                  <a:lnTo>
                    <a:pt x="4772" y="1"/>
                  </a:lnTo>
                  <a:close/>
                </a:path>
              </a:pathLst>
            </a:custGeom>
            <a:solidFill>
              <a:schemeClr val="dk2"/>
            </a:solidFill>
            <a:ln>
              <a:noFill/>
            </a:ln>
          </p:spPr>
          <p:style>
            <a:lnRef idx="0"/>
            <a:fillRef idx="0"/>
            <a:effectRef idx="0"/>
            <a:fontRef idx="minor"/>
          </p:style>
        </p:sp>
        <p:sp>
          <p:nvSpPr>
            <p:cNvPr id="194" name="CustomShape 96"/>
            <p:cNvSpPr/>
            <p:nvPr/>
          </p:nvSpPr>
          <p:spPr>
            <a:xfrm rot="2700000">
              <a:off x="8841960" y="1658160"/>
              <a:ext cx="123120" cy="119880"/>
            </a:xfrm>
            <a:custGeom>
              <a:avLst/>
              <a:gdLst/>
              <a:ahLst/>
              <a:rect l="l" t="t" r="r" b="b"/>
              <a:pathLst>
                <a:path w="6164" h="6005">
                  <a:moveTo>
                    <a:pt x="4772" y="1"/>
                  </a:moveTo>
                  <a:lnTo>
                    <a:pt x="4772" y="1"/>
                  </a:lnTo>
                  <a:lnTo>
                    <a:pt x="4573" y="239"/>
                  </a:lnTo>
                  <a:lnTo>
                    <a:pt x="4414" y="557"/>
                  </a:lnTo>
                  <a:lnTo>
                    <a:pt x="4215" y="995"/>
                  </a:lnTo>
                  <a:lnTo>
                    <a:pt x="4056" y="1551"/>
                  </a:lnTo>
                  <a:lnTo>
                    <a:pt x="3976" y="1909"/>
                  </a:lnTo>
                  <a:lnTo>
                    <a:pt x="3937" y="2267"/>
                  </a:lnTo>
                  <a:lnTo>
                    <a:pt x="3937" y="2704"/>
                  </a:lnTo>
                  <a:lnTo>
                    <a:pt x="3976" y="3142"/>
                  </a:lnTo>
                  <a:lnTo>
                    <a:pt x="4016" y="3619"/>
                  </a:lnTo>
                  <a:lnTo>
                    <a:pt x="4135" y="4175"/>
                  </a:lnTo>
                  <a:lnTo>
                    <a:pt x="4135" y="4175"/>
                  </a:lnTo>
                  <a:lnTo>
                    <a:pt x="3618" y="3857"/>
                  </a:lnTo>
                  <a:lnTo>
                    <a:pt x="3181" y="3619"/>
                  </a:lnTo>
                  <a:lnTo>
                    <a:pt x="2744" y="3420"/>
                  </a:lnTo>
                  <a:lnTo>
                    <a:pt x="2346" y="3261"/>
                  </a:lnTo>
                  <a:lnTo>
                    <a:pt x="1949" y="3181"/>
                  </a:lnTo>
                  <a:lnTo>
                    <a:pt x="1591" y="3102"/>
                  </a:lnTo>
                  <a:lnTo>
                    <a:pt x="1273" y="3062"/>
                  </a:lnTo>
                  <a:lnTo>
                    <a:pt x="994" y="3062"/>
                  </a:lnTo>
                  <a:lnTo>
                    <a:pt x="994" y="3062"/>
                  </a:lnTo>
                  <a:lnTo>
                    <a:pt x="557" y="3062"/>
                  </a:lnTo>
                  <a:lnTo>
                    <a:pt x="239" y="3142"/>
                  </a:lnTo>
                  <a:lnTo>
                    <a:pt x="0" y="3221"/>
                  </a:lnTo>
                  <a:lnTo>
                    <a:pt x="0" y="3221"/>
                  </a:lnTo>
                  <a:lnTo>
                    <a:pt x="159" y="3579"/>
                  </a:lnTo>
                  <a:lnTo>
                    <a:pt x="358" y="3937"/>
                  </a:lnTo>
                  <a:lnTo>
                    <a:pt x="597" y="4255"/>
                  </a:lnTo>
                  <a:lnTo>
                    <a:pt x="796" y="4493"/>
                  </a:lnTo>
                  <a:lnTo>
                    <a:pt x="1034" y="4772"/>
                  </a:lnTo>
                  <a:lnTo>
                    <a:pt x="1273" y="4970"/>
                  </a:lnTo>
                  <a:lnTo>
                    <a:pt x="1790" y="5328"/>
                  </a:lnTo>
                  <a:lnTo>
                    <a:pt x="2267" y="5607"/>
                  </a:lnTo>
                  <a:lnTo>
                    <a:pt x="2744" y="5805"/>
                  </a:lnTo>
                  <a:lnTo>
                    <a:pt x="3181" y="5925"/>
                  </a:lnTo>
                  <a:lnTo>
                    <a:pt x="3579" y="6004"/>
                  </a:lnTo>
                  <a:lnTo>
                    <a:pt x="3579" y="6004"/>
                  </a:lnTo>
                  <a:lnTo>
                    <a:pt x="3658" y="5766"/>
                  </a:lnTo>
                  <a:lnTo>
                    <a:pt x="3778" y="5527"/>
                  </a:lnTo>
                  <a:lnTo>
                    <a:pt x="3937" y="5328"/>
                  </a:lnTo>
                  <a:lnTo>
                    <a:pt x="4135" y="5169"/>
                  </a:lnTo>
                  <a:lnTo>
                    <a:pt x="4931" y="4613"/>
                  </a:lnTo>
                  <a:lnTo>
                    <a:pt x="4931" y="4613"/>
                  </a:lnTo>
                  <a:lnTo>
                    <a:pt x="5129" y="4533"/>
                  </a:lnTo>
                  <a:lnTo>
                    <a:pt x="5328" y="4454"/>
                  </a:lnTo>
                  <a:lnTo>
                    <a:pt x="5527" y="4414"/>
                  </a:lnTo>
                  <a:lnTo>
                    <a:pt x="5726" y="4374"/>
                  </a:lnTo>
                  <a:lnTo>
                    <a:pt x="5726" y="4374"/>
                  </a:lnTo>
                  <a:lnTo>
                    <a:pt x="6004" y="4414"/>
                  </a:lnTo>
                  <a:lnTo>
                    <a:pt x="6004" y="4414"/>
                  </a:lnTo>
                  <a:lnTo>
                    <a:pt x="6084" y="4016"/>
                  </a:lnTo>
                  <a:lnTo>
                    <a:pt x="6123" y="3579"/>
                  </a:lnTo>
                  <a:lnTo>
                    <a:pt x="6163" y="3062"/>
                  </a:lnTo>
                  <a:lnTo>
                    <a:pt x="6084" y="2466"/>
                  </a:lnTo>
                  <a:lnTo>
                    <a:pt x="5964" y="1869"/>
                  </a:lnTo>
                  <a:lnTo>
                    <a:pt x="5845" y="1591"/>
                  </a:lnTo>
                  <a:lnTo>
                    <a:pt x="5686" y="1273"/>
                  </a:lnTo>
                  <a:lnTo>
                    <a:pt x="5527" y="955"/>
                  </a:lnTo>
                  <a:lnTo>
                    <a:pt x="5328" y="637"/>
                  </a:lnTo>
                  <a:lnTo>
                    <a:pt x="5050" y="319"/>
                  </a:lnTo>
                  <a:lnTo>
                    <a:pt x="4772" y="1"/>
                  </a:lnTo>
                </a:path>
              </a:pathLst>
            </a:custGeom>
            <a:solidFill>
              <a:schemeClr val="dk2"/>
            </a:solidFill>
            <a:ln>
              <a:noFill/>
            </a:ln>
          </p:spPr>
          <p:style>
            <a:lnRef idx="0"/>
            <a:fillRef idx="0"/>
            <a:effectRef idx="0"/>
            <a:fontRef idx="minor"/>
          </p:style>
        </p:sp>
        <p:sp>
          <p:nvSpPr>
            <p:cNvPr id="195" name="CustomShape 97"/>
            <p:cNvSpPr/>
            <p:nvPr/>
          </p:nvSpPr>
          <p:spPr>
            <a:xfrm rot="2700000">
              <a:off x="8795520" y="1774080"/>
              <a:ext cx="165600" cy="199440"/>
            </a:xfrm>
            <a:custGeom>
              <a:avLst/>
              <a:gdLst/>
              <a:ahLst/>
              <a:rect l="l" t="t" r="r" b="b"/>
              <a:pathLst>
                <a:path w="8271" h="9940">
                  <a:moveTo>
                    <a:pt x="3381" y="3658"/>
                  </a:moveTo>
                  <a:lnTo>
                    <a:pt x="3778" y="3737"/>
                  </a:lnTo>
                  <a:lnTo>
                    <a:pt x="4255" y="3857"/>
                  </a:lnTo>
                  <a:lnTo>
                    <a:pt x="4812" y="4056"/>
                  </a:lnTo>
                  <a:lnTo>
                    <a:pt x="4772" y="4215"/>
                  </a:lnTo>
                  <a:lnTo>
                    <a:pt x="4653" y="4612"/>
                  </a:lnTo>
                  <a:lnTo>
                    <a:pt x="4534" y="4811"/>
                  </a:lnTo>
                  <a:lnTo>
                    <a:pt x="4414" y="5089"/>
                  </a:lnTo>
                  <a:lnTo>
                    <a:pt x="4215" y="5288"/>
                  </a:lnTo>
                  <a:lnTo>
                    <a:pt x="4017" y="5527"/>
                  </a:lnTo>
                  <a:lnTo>
                    <a:pt x="3778" y="5407"/>
                  </a:lnTo>
                  <a:lnTo>
                    <a:pt x="3579" y="5288"/>
                  </a:lnTo>
                  <a:lnTo>
                    <a:pt x="3301" y="5129"/>
                  </a:lnTo>
                  <a:lnTo>
                    <a:pt x="2983" y="4890"/>
                  </a:lnTo>
                  <a:lnTo>
                    <a:pt x="2705" y="4612"/>
                  </a:lnTo>
                  <a:lnTo>
                    <a:pt x="2466" y="4215"/>
                  </a:lnTo>
                  <a:lnTo>
                    <a:pt x="2347" y="4016"/>
                  </a:lnTo>
                  <a:lnTo>
                    <a:pt x="2227" y="3777"/>
                  </a:lnTo>
                  <a:lnTo>
                    <a:pt x="2426" y="3737"/>
                  </a:lnTo>
                  <a:lnTo>
                    <a:pt x="2665" y="3658"/>
                  </a:lnTo>
                  <a:close/>
                  <a:moveTo>
                    <a:pt x="6442" y="6123"/>
                  </a:moveTo>
                  <a:lnTo>
                    <a:pt x="6561" y="6163"/>
                  </a:lnTo>
                  <a:lnTo>
                    <a:pt x="6641" y="6203"/>
                  </a:lnTo>
                  <a:lnTo>
                    <a:pt x="6720" y="6242"/>
                  </a:lnTo>
                  <a:lnTo>
                    <a:pt x="6800" y="6322"/>
                  </a:lnTo>
                  <a:lnTo>
                    <a:pt x="6879" y="6481"/>
                  </a:lnTo>
                  <a:lnTo>
                    <a:pt x="6879" y="6640"/>
                  </a:lnTo>
                  <a:lnTo>
                    <a:pt x="6800" y="6799"/>
                  </a:lnTo>
                  <a:lnTo>
                    <a:pt x="6681" y="6918"/>
                  </a:lnTo>
                  <a:lnTo>
                    <a:pt x="6561" y="6958"/>
                  </a:lnTo>
                  <a:lnTo>
                    <a:pt x="6362" y="6958"/>
                  </a:lnTo>
                  <a:lnTo>
                    <a:pt x="6243" y="6918"/>
                  </a:lnTo>
                  <a:lnTo>
                    <a:pt x="6164" y="6878"/>
                  </a:lnTo>
                  <a:lnTo>
                    <a:pt x="6124" y="6799"/>
                  </a:lnTo>
                  <a:lnTo>
                    <a:pt x="6044" y="6640"/>
                  </a:lnTo>
                  <a:lnTo>
                    <a:pt x="6044" y="6481"/>
                  </a:lnTo>
                  <a:lnTo>
                    <a:pt x="6124" y="6322"/>
                  </a:lnTo>
                  <a:lnTo>
                    <a:pt x="6203" y="6203"/>
                  </a:lnTo>
                  <a:lnTo>
                    <a:pt x="6323" y="6163"/>
                  </a:lnTo>
                  <a:lnTo>
                    <a:pt x="6442" y="6123"/>
                  </a:lnTo>
                  <a:close/>
                  <a:moveTo>
                    <a:pt x="2188" y="0"/>
                  </a:moveTo>
                  <a:lnTo>
                    <a:pt x="1989" y="40"/>
                  </a:lnTo>
                  <a:lnTo>
                    <a:pt x="1790" y="80"/>
                  </a:lnTo>
                  <a:lnTo>
                    <a:pt x="1591" y="159"/>
                  </a:lnTo>
                  <a:lnTo>
                    <a:pt x="1393" y="239"/>
                  </a:lnTo>
                  <a:lnTo>
                    <a:pt x="597" y="795"/>
                  </a:lnTo>
                  <a:lnTo>
                    <a:pt x="399" y="954"/>
                  </a:lnTo>
                  <a:lnTo>
                    <a:pt x="240" y="1153"/>
                  </a:lnTo>
                  <a:lnTo>
                    <a:pt x="120" y="1392"/>
                  </a:lnTo>
                  <a:lnTo>
                    <a:pt x="41" y="1630"/>
                  </a:lnTo>
                  <a:lnTo>
                    <a:pt x="1" y="1869"/>
                  </a:lnTo>
                  <a:lnTo>
                    <a:pt x="41" y="2107"/>
                  </a:lnTo>
                  <a:lnTo>
                    <a:pt x="319" y="2942"/>
                  </a:lnTo>
                  <a:lnTo>
                    <a:pt x="677" y="3976"/>
                  </a:lnTo>
                  <a:lnTo>
                    <a:pt x="915" y="4533"/>
                  </a:lnTo>
                  <a:lnTo>
                    <a:pt x="1194" y="5089"/>
                  </a:lnTo>
                  <a:lnTo>
                    <a:pt x="1512" y="5686"/>
                  </a:lnTo>
                  <a:lnTo>
                    <a:pt x="1909" y="6242"/>
                  </a:lnTo>
                  <a:lnTo>
                    <a:pt x="2307" y="6839"/>
                  </a:lnTo>
                  <a:lnTo>
                    <a:pt x="2744" y="7395"/>
                  </a:lnTo>
                  <a:lnTo>
                    <a:pt x="3261" y="7912"/>
                  </a:lnTo>
                  <a:lnTo>
                    <a:pt x="3818" y="8429"/>
                  </a:lnTo>
                  <a:lnTo>
                    <a:pt x="4414" y="8866"/>
                  </a:lnTo>
                  <a:lnTo>
                    <a:pt x="5090" y="9264"/>
                  </a:lnTo>
                  <a:lnTo>
                    <a:pt x="5806" y="9622"/>
                  </a:lnTo>
                  <a:lnTo>
                    <a:pt x="6601" y="9860"/>
                  </a:lnTo>
                  <a:lnTo>
                    <a:pt x="6919" y="9940"/>
                  </a:lnTo>
                  <a:lnTo>
                    <a:pt x="7197" y="9900"/>
                  </a:lnTo>
                  <a:lnTo>
                    <a:pt x="7436" y="9821"/>
                  </a:lnTo>
                  <a:lnTo>
                    <a:pt x="7675" y="9701"/>
                  </a:lnTo>
                  <a:lnTo>
                    <a:pt x="7873" y="9542"/>
                  </a:lnTo>
                  <a:lnTo>
                    <a:pt x="8032" y="9343"/>
                  </a:lnTo>
                  <a:lnTo>
                    <a:pt x="8191" y="9105"/>
                  </a:lnTo>
                  <a:lnTo>
                    <a:pt x="8271" y="8866"/>
                  </a:lnTo>
                  <a:lnTo>
                    <a:pt x="8271" y="8588"/>
                  </a:lnTo>
                  <a:lnTo>
                    <a:pt x="8191" y="7674"/>
                  </a:lnTo>
                  <a:lnTo>
                    <a:pt x="8072" y="6839"/>
                  </a:lnTo>
                  <a:lnTo>
                    <a:pt x="7834" y="6004"/>
                  </a:lnTo>
                  <a:lnTo>
                    <a:pt x="7555" y="5288"/>
                  </a:lnTo>
                  <a:lnTo>
                    <a:pt x="7237" y="4572"/>
                  </a:lnTo>
                  <a:lnTo>
                    <a:pt x="6879" y="3936"/>
                  </a:lnTo>
                  <a:lnTo>
                    <a:pt x="6482" y="3340"/>
                  </a:lnTo>
                  <a:lnTo>
                    <a:pt x="6044" y="2823"/>
                  </a:lnTo>
                  <a:lnTo>
                    <a:pt x="5607" y="2306"/>
                  </a:lnTo>
                  <a:lnTo>
                    <a:pt x="5130" y="1869"/>
                  </a:lnTo>
                  <a:lnTo>
                    <a:pt x="4693" y="1471"/>
                  </a:lnTo>
                  <a:lnTo>
                    <a:pt x="4255" y="1113"/>
                  </a:lnTo>
                  <a:lnTo>
                    <a:pt x="3420" y="557"/>
                  </a:lnTo>
                  <a:lnTo>
                    <a:pt x="2744" y="159"/>
                  </a:lnTo>
                  <a:lnTo>
                    <a:pt x="2466" y="40"/>
                  </a:lnTo>
                  <a:lnTo>
                    <a:pt x="2188" y="0"/>
                  </a:lnTo>
                  <a:close/>
                </a:path>
              </a:pathLst>
            </a:custGeom>
            <a:solidFill>
              <a:schemeClr val="dk2"/>
            </a:solidFill>
            <a:ln>
              <a:noFill/>
            </a:ln>
          </p:spPr>
          <p:style>
            <a:lnRef idx="0"/>
            <a:fillRef idx="0"/>
            <a:effectRef idx="0"/>
            <a:fontRef idx="minor"/>
          </p:style>
        </p:sp>
        <p:sp>
          <p:nvSpPr>
            <p:cNvPr id="196" name="CustomShape 98"/>
            <p:cNvSpPr/>
            <p:nvPr/>
          </p:nvSpPr>
          <p:spPr>
            <a:xfrm rot="2700000">
              <a:off x="8881920" y="1921680"/>
              <a:ext cx="15840" cy="15840"/>
            </a:xfrm>
            <a:custGeom>
              <a:avLst/>
              <a:gdLst/>
              <a:ahLst/>
              <a:rect l="l" t="t" r="r" b="b"/>
              <a:pathLst>
                <a:path w="836" h="836">
                  <a:moveTo>
                    <a:pt x="398" y="836"/>
                  </a:moveTo>
                  <a:lnTo>
                    <a:pt x="398" y="836"/>
                  </a:lnTo>
                  <a:lnTo>
                    <a:pt x="318" y="836"/>
                  </a:lnTo>
                  <a:lnTo>
                    <a:pt x="199" y="796"/>
                  </a:lnTo>
                  <a:lnTo>
                    <a:pt x="120" y="756"/>
                  </a:lnTo>
                  <a:lnTo>
                    <a:pt x="80" y="677"/>
                  </a:lnTo>
                  <a:lnTo>
                    <a:pt x="80" y="677"/>
                  </a:lnTo>
                  <a:lnTo>
                    <a:pt x="0" y="518"/>
                  </a:lnTo>
                  <a:lnTo>
                    <a:pt x="0" y="359"/>
                  </a:lnTo>
                  <a:lnTo>
                    <a:pt x="80" y="200"/>
                  </a:lnTo>
                  <a:lnTo>
                    <a:pt x="159" y="81"/>
                  </a:lnTo>
                  <a:lnTo>
                    <a:pt x="159" y="81"/>
                  </a:lnTo>
                  <a:lnTo>
                    <a:pt x="279" y="41"/>
                  </a:lnTo>
                  <a:lnTo>
                    <a:pt x="398" y="1"/>
                  </a:lnTo>
                  <a:lnTo>
                    <a:pt x="398" y="1"/>
                  </a:lnTo>
                  <a:lnTo>
                    <a:pt x="517" y="41"/>
                  </a:lnTo>
                  <a:lnTo>
                    <a:pt x="597" y="81"/>
                  </a:lnTo>
                  <a:lnTo>
                    <a:pt x="676" y="120"/>
                  </a:lnTo>
                  <a:lnTo>
                    <a:pt x="756" y="200"/>
                  </a:lnTo>
                  <a:lnTo>
                    <a:pt x="756" y="200"/>
                  </a:lnTo>
                  <a:lnTo>
                    <a:pt x="835" y="359"/>
                  </a:lnTo>
                  <a:lnTo>
                    <a:pt x="835" y="518"/>
                  </a:lnTo>
                  <a:lnTo>
                    <a:pt x="756" y="677"/>
                  </a:lnTo>
                  <a:lnTo>
                    <a:pt x="637" y="796"/>
                  </a:lnTo>
                  <a:lnTo>
                    <a:pt x="637" y="796"/>
                  </a:lnTo>
                  <a:lnTo>
                    <a:pt x="517" y="836"/>
                  </a:lnTo>
                  <a:lnTo>
                    <a:pt x="398" y="836"/>
                  </a:lnTo>
                </a:path>
              </a:pathLst>
            </a:custGeom>
            <a:solidFill>
              <a:schemeClr val="dk2"/>
            </a:solidFill>
            <a:ln>
              <a:noFill/>
            </a:ln>
          </p:spPr>
          <p:style>
            <a:lnRef idx="0"/>
            <a:fillRef idx="0"/>
            <a:effectRef idx="0"/>
            <a:fontRef idx="minor"/>
          </p:style>
        </p:sp>
        <p:sp>
          <p:nvSpPr>
            <p:cNvPr id="197" name="CustomShape 99"/>
            <p:cNvSpPr/>
            <p:nvPr/>
          </p:nvSpPr>
          <p:spPr>
            <a:xfrm rot="2700000">
              <a:off x="8849880" y="1841760"/>
              <a:ext cx="51120" cy="36720"/>
            </a:xfrm>
            <a:custGeom>
              <a:avLst/>
              <a:gdLst/>
              <a:ahLst/>
              <a:rect l="l" t="t" r="r" b="b"/>
              <a:pathLst>
                <a:path w="2585" h="1870">
                  <a:moveTo>
                    <a:pt x="1790" y="1870"/>
                  </a:moveTo>
                  <a:lnTo>
                    <a:pt x="1790" y="1870"/>
                  </a:lnTo>
                  <a:lnTo>
                    <a:pt x="1551" y="1750"/>
                  </a:lnTo>
                  <a:lnTo>
                    <a:pt x="1352" y="1631"/>
                  </a:lnTo>
                  <a:lnTo>
                    <a:pt x="1074" y="1472"/>
                  </a:lnTo>
                  <a:lnTo>
                    <a:pt x="756" y="1233"/>
                  </a:lnTo>
                  <a:lnTo>
                    <a:pt x="478" y="955"/>
                  </a:lnTo>
                  <a:lnTo>
                    <a:pt x="239" y="558"/>
                  </a:lnTo>
                  <a:lnTo>
                    <a:pt x="120" y="359"/>
                  </a:lnTo>
                  <a:lnTo>
                    <a:pt x="0" y="120"/>
                  </a:lnTo>
                  <a:lnTo>
                    <a:pt x="0" y="120"/>
                  </a:lnTo>
                  <a:lnTo>
                    <a:pt x="199" y="80"/>
                  </a:lnTo>
                  <a:lnTo>
                    <a:pt x="438" y="1"/>
                  </a:lnTo>
                  <a:lnTo>
                    <a:pt x="796" y="1"/>
                  </a:lnTo>
                  <a:lnTo>
                    <a:pt x="796" y="1"/>
                  </a:lnTo>
                  <a:lnTo>
                    <a:pt x="1154" y="1"/>
                  </a:lnTo>
                  <a:lnTo>
                    <a:pt x="1551" y="80"/>
                  </a:lnTo>
                  <a:lnTo>
                    <a:pt x="2028" y="200"/>
                  </a:lnTo>
                  <a:lnTo>
                    <a:pt x="2585" y="399"/>
                  </a:lnTo>
                  <a:lnTo>
                    <a:pt x="2585" y="399"/>
                  </a:lnTo>
                  <a:lnTo>
                    <a:pt x="2545" y="558"/>
                  </a:lnTo>
                  <a:lnTo>
                    <a:pt x="2426" y="955"/>
                  </a:lnTo>
                  <a:lnTo>
                    <a:pt x="2307" y="1154"/>
                  </a:lnTo>
                  <a:lnTo>
                    <a:pt x="2187" y="1432"/>
                  </a:lnTo>
                  <a:lnTo>
                    <a:pt x="1988" y="1631"/>
                  </a:lnTo>
                  <a:lnTo>
                    <a:pt x="1790" y="1870"/>
                  </a:lnTo>
                </a:path>
              </a:pathLst>
            </a:custGeom>
            <a:solidFill>
              <a:schemeClr val="dk2"/>
            </a:solidFill>
            <a:ln>
              <a:noFill/>
            </a:ln>
          </p:spPr>
          <p:style>
            <a:lnRef idx="0"/>
            <a:fillRef idx="0"/>
            <a:effectRef idx="0"/>
            <a:fontRef idx="minor"/>
          </p:style>
        </p:sp>
        <p:sp>
          <p:nvSpPr>
            <p:cNvPr id="198" name="CustomShape 100"/>
            <p:cNvSpPr/>
            <p:nvPr/>
          </p:nvSpPr>
          <p:spPr>
            <a:xfrm rot="2700000">
              <a:off x="8795520" y="1774080"/>
              <a:ext cx="165600" cy="199440"/>
            </a:xfrm>
            <a:custGeom>
              <a:avLst/>
              <a:gdLst/>
              <a:ahLst/>
              <a:rect l="l" t="t" r="r" b="b"/>
              <a:pathLst>
                <a:path w="8271" h="9940">
                  <a:moveTo>
                    <a:pt x="2188" y="0"/>
                  </a:moveTo>
                  <a:lnTo>
                    <a:pt x="2188" y="0"/>
                  </a:lnTo>
                  <a:lnTo>
                    <a:pt x="1989" y="40"/>
                  </a:lnTo>
                  <a:lnTo>
                    <a:pt x="1790" y="80"/>
                  </a:lnTo>
                  <a:lnTo>
                    <a:pt x="1591" y="159"/>
                  </a:lnTo>
                  <a:lnTo>
                    <a:pt x="1393" y="239"/>
                  </a:lnTo>
                  <a:lnTo>
                    <a:pt x="597" y="795"/>
                  </a:lnTo>
                  <a:lnTo>
                    <a:pt x="597" y="795"/>
                  </a:lnTo>
                  <a:lnTo>
                    <a:pt x="399" y="954"/>
                  </a:lnTo>
                  <a:lnTo>
                    <a:pt x="240" y="1153"/>
                  </a:lnTo>
                  <a:lnTo>
                    <a:pt x="120" y="1392"/>
                  </a:lnTo>
                  <a:lnTo>
                    <a:pt x="41" y="1630"/>
                  </a:lnTo>
                  <a:lnTo>
                    <a:pt x="41" y="1630"/>
                  </a:lnTo>
                  <a:lnTo>
                    <a:pt x="1" y="1869"/>
                  </a:lnTo>
                  <a:lnTo>
                    <a:pt x="41" y="2107"/>
                  </a:lnTo>
                  <a:lnTo>
                    <a:pt x="41" y="2107"/>
                  </a:lnTo>
                  <a:lnTo>
                    <a:pt x="319" y="2942"/>
                  </a:lnTo>
                  <a:lnTo>
                    <a:pt x="677" y="3976"/>
                  </a:lnTo>
                  <a:lnTo>
                    <a:pt x="915" y="4533"/>
                  </a:lnTo>
                  <a:lnTo>
                    <a:pt x="1194" y="5089"/>
                  </a:lnTo>
                  <a:lnTo>
                    <a:pt x="1512" y="5686"/>
                  </a:lnTo>
                  <a:lnTo>
                    <a:pt x="1909" y="6242"/>
                  </a:lnTo>
                  <a:lnTo>
                    <a:pt x="2307" y="6839"/>
                  </a:lnTo>
                  <a:lnTo>
                    <a:pt x="2744" y="7395"/>
                  </a:lnTo>
                  <a:lnTo>
                    <a:pt x="3261" y="7912"/>
                  </a:lnTo>
                  <a:lnTo>
                    <a:pt x="3818" y="8429"/>
                  </a:lnTo>
                  <a:lnTo>
                    <a:pt x="4414" y="8866"/>
                  </a:lnTo>
                  <a:lnTo>
                    <a:pt x="5090" y="9264"/>
                  </a:lnTo>
                  <a:lnTo>
                    <a:pt x="5806" y="9622"/>
                  </a:lnTo>
                  <a:lnTo>
                    <a:pt x="6601" y="9860"/>
                  </a:lnTo>
                  <a:lnTo>
                    <a:pt x="6601" y="9860"/>
                  </a:lnTo>
                  <a:lnTo>
                    <a:pt x="6919" y="9940"/>
                  </a:lnTo>
                  <a:lnTo>
                    <a:pt x="6919" y="9940"/>
                  </a:lnTo>
                  <a:lnTo>
                    <a:pt x="7197" y="9900"/>
                  </a:lnTo>
                  <a:lnTo>
                    <a:pt x="7436" y="9821"/>
                  </a:lnTo>
                  <a:lnTo>
                    <a:pt x="7675" y="9701"/>
                  </a:lnTo>
                  <a:lnTo>
                    <a:pt x="7873" y="9542"/>
                  </a:lnTo>
                  <a:lnTo>
                    <a:pt x="8032" y="9343"/>
                  </a:lnTo>
                  <a:lnTo>
                    <a:pt x="8191" y="9105"/>
                  </a:lnTo>
                  <a:lnTo>
                    <a:pt x="8271" y="8866"/>
                  </a:lnTo>
                  <a:lnTo>
                    <a:pt x="8271" y="8588"/>
                  </a:lnTo>
                  <a:lnTo>
                    <a:pt x="8271" y="8588"/>
                  </a:lnTo>
                  <a:lnTo>
                    <a:pt x="8191" y="7674"/>
                  </a:lnTo>
                  <a:lnTo>
                    <a:pt x="8072" y="6839"/>
                  </a:lnTo>
                  <a:lnTo>
                    <a:pt x="7834" y="6004"/>
                  </a:lnTo>
                  <a:lnTo>
                    <a:pt x="7555" y="5288"/>
                  </a:lnTo>
                  <a:lnTo>
                    <a:pt x="7237" y="4572"/>
                  </a:lnTo>
                  <a:lnTo>
                    <a:pt x="6879" y="3936"/>
                  </a:lnTo>
                  <a:lnTo>
                    <a:pt x="6482" y="3340"/>
                  </a:lnTo>
                  <a:lnTo>
                    <a:pt x="6044" y="2823"/>
                  </a:lnTo>
                  <a:lnTo>
                    <a:pt x="5607" y="2306"/>
                  </a:lnTo>
                  <a:lnTo>
                    <a:pt x="5130" y="1869"/>
                  </a:lnTo>
                  <a:lnTo>
                    <a:pt x="4693" y="1471"/>
                  </a:lnTo>
                  <a:lnTo>
                    <a:pt x="4255" y="1113"/>
                  </a:lnTo>
                  <a:lnTo>
                    <a:pt x="3420" y="557"/>
                  </a:lnTo>
                  <a:lnTo>
                    <a:pt x="2744" y="159"/>
                  </a:lnTo>
                  <a:lnTo>
                    <a:pt x="2744" y="159"/>
                  </a:lnTo>
                  <a:lnTo>
                    <a:pt x="2466" y="40"/>
                  </a:lnTo>
                  <a:lnTo>
                    <a:pt x="2466" y="40"/>
                  </a:lnTo>
                  <a:lnTo>
                    <a:pt x="2188" y="0"/>
                  </a:lnTo>
                </a:path>
              </a:pathLst>
            </a:custGeom>
            <a:solidFill>
              <a:schemeClr val="dk2"/>
            </a:solidFill>
            <a:ln>
              <a:noFill/>
            </a:ln>
          </p:spPr>
          <p:style>
            <a:lnRef idx="0"/>
            <a:fillRef idx="0"/>
            <a:effectRef idx="0"/>
            <a:fontRef idx="minor"/>
          </p:style>
        </p:sp>
        <p:sp>
          <p:nvSpPr>
            <p:cNvPr id="199" name="CustomShape 101"/>
            <p:cNvSpPr/>
            <p:nvPr/>
          </p:nvSpPr>
          <p:spPr>
            <a:xfrm rot="2700000">
              <a:off x="8881920" y="1921680"/>
              <a:ext cx="15840" cy="15840"/>
            </a:xfrm>
            <a:custGeom>
              <a:avLst/>
              <a:gdLst/>
              <a:ahLst/>
              <a:rect l="l" t="t" r="r" b="b"/>
              <a:pathLst>
                <a:path w="836" h="836">
                  <a:moveTo>
                    <a:pt x="398" y="1"/>
                  </a:moveTo>
                  <a:lnTo>
                    <a:pt x="279" y="41"/>
                  </a:lnTo>
                  <a:lnTo>
                    <a:pt x="159" y="81"/>
                  </a:lnTo>
                  <a:lnTo>
                    <a:pt x="80" y="200"/>
                  </a:lnTo>
                  <a:lnTo>
                    <a:pt x="0" y="359"/>
                  </a:lnTo>
                  <a:lnTo>
                    <a:pt x="0" y="518"/>
                  </a:lnTo>
                  <a:lnTo>
                    <a:pt x="80" y="677"/>
                  </a:lnTo>
                  <a:lnTo>
                    <a:pt x="120" y="756"/>
                  </a:lnTo>
                  <a:lnTo>
                    <a:pt x="199" y="796"/>
                  </a:lnTo>
                  <a:lnTo>
                    <a:pt x="318" y="836"/>
                  </a:lnTo>
                  <a:lnTo>
                    <a:pt x="517" y="836"/>
                  </a:lnTo>
                  <a:lnTo>
                    <a:pt x="637" y="796"/>
                  </a:lnTo>
                  <a:lnTo>
                    <a:pt x="756" y="677"/>
                  </a:lnTo>
                  <a:lnTo>
                    <a:pt x="835" y="518"/>
                  </a:lnTo>
                  <a:lnTo>
                    <a:pt x="835" y="359"/>
                  </a:lnTo>
                  <a:lnTo>
                    <a:pt x="756" y="200"/>
                  </a:lnTo>
                  <a:lnTo>
                    <a:pt x="676" y="120"/>
                  </a:lnTo>
                  <a:lnTo>
                    <a:pt x="597" y="81"/>
                  </a:lnTo>
                  <a:lnTo>
                    <a:pt x="517" y="41"/>
                  </a:lnTo>
                  <a:lnTo>
                    <a:pt x="398" y="1"/>
                  </a:lnTo>
                  <a:close/>
                </a:path>
              </a:pathLst>
            </a:custGeom>
            <a:solidFill>
              <a:schemeClr val="dk2"/>
            </a:solidFill>
            <a:ln>
              <a:noFill/>
            </a:ln>
          </p:spPr>
          <p:style>
            <a:lnRef idx="0"/>
            <a:fillRef idx="0"/>
            <a:effectRef idx="0"/>
            <a:fontRef idx="minor"/>
          </p:style>
        </p:sp>
        <p:sp>
          <p:nvSpPr>
            <p:cNvPr id="200" name="CustomShape 102"/>
            <p:cNvSpPr/>
            <p:nvPr/>
          </p:nvSpPr>
          <p:spPr>
            <a:xfrm rot="2700000">
              <a:off x="8881920" y="1921680"/>
              <a:ext cx="15840" cy="15840"/>
            </a:xfrm>
            <a:custGeom>
              <a:avLst/>
              <a:gdLst/>
              <a:ahLst/>
              <a:rect l="l" t="t" r="r" b="b"/>
              <a:pathLst>
                <a:path w="836" h="836">
                  <a:moveTo>
                    <a:pt x="398" y="1"/>
                  </a:moveTo>
                  <a:lnTo>
                    <a:pt x="398" y="1"/>
                  </a:lnTo>
                  <a:lnTo>
                    <a:pt x="279" y="41"/>
                  </a:lnTo>
                  <a:lnTo>
                    <a:pt x="159" y="81"/>
                  </a:lnTo>
                  <a:lnTo>
                    <a:pt x="159" y="81"/>
                  </a:lnTo>
                  <a:lnTo>
                    <a:pt x="80" y="200"/>
                  </a:lnTo>
                  <a:lnTo>
                    <a:pt x="0" y="359"/>
                  </a:lnTo>
                  <a:lnTo>
                    <a:pt x="0" y="518"/>
                  </a:lnTo>
                  <a:lnTo>
                    <a:pt x="80" y="677"/>
                  </a:lnTo>
                  <a:lnTo>
                    <a:pt x="80" y="677"/>
                  </a:lnTo>
                  <a:lnTo>
                    <a:pt x="120" y="756"/>
                  </a:lnTo>
                  <a:lnTo>
                    <a:pt x="199" y="796"/>
                  </a:lnTo>
                  <a:lnTo>
                    <a:pt x="318" y="836"/>
                  </a:lnTo>
                  <a:lnTo>
                    <a:pt x="398" y="836"/>
                  </a:lnTo>
                  <a:lnTo>
                    <a:pt x="398" y="836"/>
                  </a:lnTo>
                  <a:lnTo>
                    <a:pt x="517" y="836"/>
                  </a:lnTo>
                  <a:lnTo>
                    <a:pt x="637" y="796"/>
                  </a:lnTo>
                  <a:lnTo>
                    <a:pt x="637" y="796"/>
                  </a:lnTo>
                  <a:lnTo>
                    <a:pt x="756" y="677"/>
                  </a:lnTo>
                  <a:lnTo>
                    <a:pt x="835" y="518"/>
                  </a:lnTo>
                  <a:lnTo>
                    <a:pt x="835" y="359"/>
                  </a:lnTo>
                  <a:lnTo>
                    <a:pt x="756" y="200"/>
                  </a:lnTo>
                  <a:lnTo>
                    <a:pt x="756" y="200"/>
                  </a:lnTo>
                  <a:lnTo>
                    <a:pt x="676" y="120"/>
                  </a:lnTo>
                  <a:lnTo>
                    <a:pt x="597" y="81"/>
                  </a:lnTo>
                  <a:lnTo>
                    <a:pt x="517" y="41"/>
                  </a:lnTo>
                  <a:lnTo>
                    <a:pt x="398" y="1"/>
                  </a:lnTo>
                </a:path>
              </a:pathLst>
            </a:custGeom>
            <a:solidFill>
              <a:schemeClr val="dk2"/>
            </a:solidFill>
            <a:ln>
              <a:noFill/>
            </a:ln>
          </p:spPr>
          <p:style>
            <a:lnRef idx="0"/>
            <a:fillRef idx="0"/>
            <a:effectRef idx="0"/>
            <a:fontRef idx="minor"/>
          </p:style>
        </p:sp>
        <p:sp>
          <p:nvSpPr>
            <p:cNvPr id="201" name="CustomShape 103"/>
            <p:cNvSpPr/>
            <p:nvPr/>
          </p:nvSpPr>
          <p:spPr>
            <a:xfrm rot="2700000">
              <a:off x="8849880" y="1841760"/>
              <a:ext cx="51120" cy="36720"/>
            </a:xfrm>
            <a:custGeom>
              <a:avLst/>
              <a:gdLst/>
              <a:ahLst/>
              <a:rect l="l" t="t" r="r" b="b"/>
              <a:pathLst>
                <a:path w="2585" h="1870">
                  <a:moveTo>
                    <a:pt x="438" y="1"/>
                  </a:moveTo>
                  <a:lnTo>
                    <a:pt x="199" y="80"/>
                  </a:lnTo>
                  <a:lnTo>
                    <a:pt x="0" y="120"/>
                  </a:lnTo>
                  <a:lnTo>
                    <a:pt x="120" y="359"/>
                  </a:lnTo>
                  <a:lnTo>
                    <a:pt x="239" y="558"/>
                  </a:lnTo>
                  <a:lnTo>
                    <a:pt x="478" y="955"/>
                  </a:lnTo>
                  <a:lnTo>
                    <a:pt x="756" y="1233"/>
                  </a:lnTo>
                  <a:lnTo>
                    <a:pt x="1074" y="1472"/>
                  </a:lnTo>
                  <a:lnTo>
                    <a:pt x="1352" y="1631"/>
                  </a:lnTo>
                  <a:lnTo>
                    <a:pt x="1551" y="1750"/>
                  </a:lnTo>
                  <a:lnTo>
                    <a:pt x="1790" y="1870"/>
                  </a:lnTo>
                  <a:lnTo>
                    <a:pt x="1988" y="1631"/>
                  </a:lnTo>
                  <a:lnTo>
                    <a:pt x="2187" y="1432"/>
                  </a:lnTo>
                  <a:lnTo>
                    <a:pt x="2307" y="1154"/>
                  </a:lnTo>
                  <a:lnTo>
                    <a:pt x="2426" y="955"/>
                  </a:lnTo>
                  <a:lnTo>
                    <a:pt x="2545" y="558"/>
                  </a:lnTo>
                  <a:lnTo>
                    <a:pt x="2585" y="399"/>
                  </a:lnTo>
                  <a:lnTo>
                    <a:pt x="2028" y="200"/>
                  </a:lnTo>
                  <a:lnTo>
                    <a:pt x="1551" y="80"/>
                  </a:lnTo>
                  <a:lnTo>
                    <a:pt x="1154" y="1"/>
                  </a:lnTo>
                  <a:close/>
                </a:path>
              </a:pathLst>
            </a:custGeom>
            <a:solidFill>
              <a:schemeClr val="dk2"/>
            </a:solidFill>
            <a:ln>
              <a:noFill/>
            </a:ln>
          </p:spPr>
          <p:style>
            <a:lnRef idx="0"/>
            <a:fillRef idx="0"/>
            <a:effectRef idx="0"/>
            <a:fontRef idx="minor"/>
          </p:style>
        </p:sp>
        <p:sp>
          <p:nvSpPr>
            <p:cNvPr id="202" name="CustomShape 104"/>
            <p:cNvSpPr/>
            <p:nvPr/>
          </p:nvSpPr>
          <p:spPr>
            <a:xfrm rot="2700000">
              <a:off x="8849880" y="1841760"/>
              <a:ext cx="51120" cy="36720"/>
            </a:xfrm>
            <a:custGeom>
              <a:avLst/>
              <a:gdLst/>
              <a:ahLst/>
              <a:rect l="l" t="t" r="r" b="b"/>
              <a:pathLst>
                <a:path w="2585" h="1870">
                  <a:moveTo>
                    <a:pt x="796" y="1"/>
                  </a:moveTo>
                  <a:lnTo>
                    <a:pt x="796" y="1"/>
                  </a:lnTo>
                  <a:lnTo>
                    <a:pt x="438" y="1"/>
                  </a:lnTo>
                  <a:lnTo>
                    <a:pt x="199" y="80"/>
                  </a:lnTo>
                  <a:lnTo>
                    <a:pt x="0" y="120"/>
                  </a:lnTo>
                  <a:lnTo>
                    <a:pt x="0" y="120"/>
                  </a:lnTo>
                  <a:lnTo>
                    <a:pt x="120" y="359"/>
                  </a:lnTo>
                  <a:lnTo>
                    <a:pt x="239" y="558"/>
                  </a:lnTo>
                  <a:lnTo>
                    <a:pt x="478" y="955"/>
                  </a:lnTo>
                  <a:lnTo>
                    <a:pt x="756" y="1233"/>
                  </a:lnTo>
                  <a:lnTo>
                    <a:pt x="1074" y="1472"/>
                  </a:lnTo>
                  <a:lnTo>
                    <a:pt x="1352" y="1631"/>
                  </a:lnTo>
                  <a:lnTo>
                    <a:pt x="1551" y="1750"/>
                  </a:lnTo>
                  <a:lnTo>
                    <a:pt x="1790" y="1870"/>
                  </a:lnTo>
                  <a:lnTo>
                    <a:pt x="1790" y="1870"/>
                  </a:lnTo>
                  <a:lnTo>
                    <a:pt x="1988" y="1631"/>
                  </a:lnTo>
                  <a:lnTo>
                    <a:pt x="2187" y="1432"/>
                  </a:lnTo>
                  <a:lnTo>
                    <a:pt x="2307" y="1154"/>
                  </a:lnTo>
                  <a:lnTo>
                    <a:pt x="2426" y="955"/>
                  </a:lnTo>
                  <a:lnTo>
                    <a:pt x="2545" y="558"/>
                  </a:lnTo>
                  <a:lnTo>
                    <a:pt x="2585" y="399"/>
                  </a:lnTo>
                  <a:lnTo>
                    <a:pt x="2585" y="399"/>
                  </a:lnTo>
                  <a:lnTo>
                    <a:pt x="2028" y="200"/>
                  </a:lnTo>
                  <a:lnTo>
                    <a:pt x="1551" y="80"/>
                  </a:lnTo>
                  <a:lnTo>
                    <a:pt x="1154" y="1"/>
                  </a:lnTo>
                  <a:lnTo>
                    <a:pt x="796" y="1"/>
                  </a:lnTo>
                </a:path>
              </a:pathLst>
            </a:custGeom>
            <a:solidFill>
              <a:schemeClr val="dk2"/>
            </a:solidFill>
            <a:ln>
              <a:noFill/>
            </a:ln>
          </p:spPr>
          <p:style>
            <a:lnRef idx="0"/>
            <a:fillRef idx="0"/>
            <a:effectRef idx="0"/>
            <a:fontRef idx="minor"/>
          </p:style>
        </p:sp>
        <p:sp>
          <p:nvSpPr>
            <p:cNvPr id="203" name="CustomShape 105"/>
            <p:cNvSpPr/>
            <p:nvPr/>
          </p:nvSpPr>
          <p:spPr>
            <a:xfrm rot="2700000">
              <a:off x="9000720" y="1915200"/>
              <a:ext cx="103320" cy="94320"/>
            </a:xfrm>
            <a:custGeom>
              <a:avLst/>
              <a:gdLst/>
              <a:ahLst/>
              <a:rect l="l" t="t" r="r" b="b"/>
              <a:pathLst>
                <a:path w="5170" h="4732">
                  <a:moveTo>
                    <a:pt x="4494" y="0"/>
                  </a:moveTo>
                  <a:lnTo>
                    <a:pt x="4295" y="160"/>
                  </a:lnTo>
                  <a:lnTo>
                    <a:pt x="4096" y="398"/>
                  </a:lnTo>
                  <a:lnTo>
                    <a:pt x="3858" y="716"/>
                  </a:lnTo>
                  <a:lnTo>
                    <a:pt x="3619" y="1154"/>
                  </a:lnTo>
                  <a:lnTo>
                    <a:pt x="3420" y="1750"/>
                  </a:lnTo>
                  <a:lnTo>
                    <a:pt x="3341" y="2068"/>
                  </a:lnTo>
                  <a:lnTo>
                    <a:pt x="3301" y="2466"/>
                  </a:lnTo>
                  <a:lnTo>
                    <a:pt x="3261" y="2863"/>
                  </a:lnTo>
                  <a:lnTo>
                    <a:pt x="3221" y="3300"/>
                  </a:lnTo>
                  <a:lnTo>
                    <a:pt x="2784" y="2863"/>
                  </a:lnTo>
                  <a:lnTo>
                    <a:pt x="2307" y="2505"/>
                  </a:lnTo>
                  <a:lnTo>
                    <a:pt x="1870" y="2227"/>
                  </a:lnTo>
                  <a:lnTo>
                    <a:pt x="1472" y="2068"/>
                  </a:lnTo>
                  <a:lnTo>
                    <a:pt x="1114" y="1909"/>
                  </a:lnTo>
                  <a:lnTo>
                    <a:pt x="796" y="1829"/>
                  </a:lnTo>
                  <a:lnTo>
                    <a:pt x="518" y="1790"/>
                  </a:lnTo>
                  <a:lnTo>
                    <a:pt x="279" y="1790"/>
                  </a:lnTo>
                  <a:lnTo>
                    <a:pt x="1" y="1829"/>
                  </a:lnTo>
                  <a:lnTo>
                    <a:pt x="80" y="2147"/>
                  </a:lnTo>
                  <a:lnTo>
                    <a:pt x="200" y="2466"/>
                  </a:lnTo>
                  <a:lnTo>
                    <a:pt x="319" y="2784"/>
                  </a:lnTo>
                  <a:lnTo>
                    <a:pt x="438" y="3022"/>
                  </a:lnTo>
                  <a:lnTo>
                    <a:pt x="756" y="3499"/>
                  </a:lnTo>
                  <a:lnTo>
                    <a:pt x="1114" y="3857"/>
                  </a:lnTo>
                  <a:lnTo>
                    <a:pt x="1472" y="4175"/>
                  </a:lnTo>
                  <a:lnTo>
                    <a:pt x="1830" y="4414"/>
                  </a:lnTo>
                  <a:lnTo>
                    <a:pt x="2148" y="4613"/>
                  </a:lnTo>
                  <a:lnTo>
                    <a:pt x="2466" y="4732"/>
                  </a:lnTo>
                  <a:lnTo>
                    <a:pt x="2585" y="4533"/>
                  </a:lnTo>
                  <a:lnTo>
                    <a:pt x="2705" y="4374"/>
                  </a:lnTo>
                  <a:lnTo>
                    <a:pt x="2903" y="4255"/>
                  </a:lnTo>
                  <a:lnTo>
                    <a:pt x="3102" y="4135"/>
                  </a:lnTo>
                  <a:lnTo>
                    <a:pt x="3858" y="3817"/>
                  </a:lnTo>
                  <a:lnTo>
                    <a:pt x="4056" y="3778"/>
                  </a:lnTo>
                  <a:lnTo>
                    <a:pt x="4295" y="3738"/>
                  </a:lnTo>
                  <a:lnTo>
                    <a:pt x="4534" y="3778"/>
                  </a:lnTo>
                  <a:lnTo>
                    <a:pt x="4732" y="3857"/>
                  </a:lnTo>
                  <a:lnTo>
                    <a:pt x="4891" y="3539"/>
                  </a:lnTo>
                  <a:lnTo>
                    <a:pt x="5011" y="3181"/>
                  </a:lnTo>
                  <a:lnTo>
                    <a:pt x="5090" y="2744"/>
                  </a:lnTo>
                  <a:lnTo>
                    <a:pt x="5170" y="2267"/>
                  </a:lnTo>
                  <a:lnTo>
                    <a:pt x="5130" y="1750"/>
                  </a:lnTo>
                  <a:lnTo>
                    <a:pt x="5050" y="1193"/>
                  </a:lnTo>
                  <a:lnTo>
                    <a:pt x="4931" y="915"/>
                  </a:lnTo>
                  <a:lnTo>
                    <a:pt x="4812" y="597"/>
                  </a:lnTo>
                  <a:lnTo>
                    <a:pt x="4693" y="319"/>
                  </a:lnTo>
                  <a:lnTo>
                    <a:pt x="4494" y="0"/>
                  </a:lnTo>
                  <a:close/>
                </a:path>
              </a:pathLst>
            </a:custGeom>
            <a:solidFill>
              <a:schemeClr val="dk2"/>
            </a:solidFill>
            <a:ln>
              <a:noFill/>
            </a:ln>
          </p:spPr>
          <p:style>
            <a:lnRef idx="0"/>
            <a:fillRef idx="0"/>
            <a:effectRef idx="0"/>
            <a:fontRef idx="minor"/>
          </p:style>
        </p:sp>
        <p:sp>
          <p:nvSpPr>
            <p:cNvPr id="204" name="CustomShape 106"/>
            <p:cNvSpPr/>
            <p:nvPr/>
          </p:nvSpPr>
          <p:spPr>
            <a:xfrm rot="2700000">
              <a:off x="9000720" y="1915200"/>
              <a:ext cx="103320" cy="94320"/>
            </a:xfrm>
            <a:custGeom>
              <a:avLst/>
              <a:gdLst/>
              <a:ahLst/>
              <a:rect l="l" t="t" r="r" b="b"/>
              <a:pathLst>
                <a:path w="5170" h="4732">
                  <a:moveTo>
                    <a:pt x="4494" y="0"/>
                  </a:moveTo>
                  <a:lnTo>
                    <a:pt x="4494" y="0"/>
                  </a:lnTo>
                  <a:lnTo>
                    <a:pt x="4295" y="160"/>
                  </a:lnTo>
                  <a:lnTo>
                    <a:pt x="4096" y="398"/>
                  </a:lnTo>
                  <a:lnTo>
                    <a:pt x="3858" y="716"/>
                  </a:lnTo>
                  <a:lnTo>
                    <a:pt x="3619" y="1154"/>
                  </a:lnTo>
                  <a:lnTo>
                    <a:pt x="3420" y="1750"/>
                  </a:lnTo>
                  <a:lnTo>
                    <a:pt x="3341" y="2068"/>
                  </a:lnTo>
                  <a:lnTo>
                    <a:pt x="3301" y="2466"/>
                  </a:lnTo>
                  <a:lnTo>
                    <a:pt x="3261" y="2863"/>
                  </a:lnTo>
                  <a:lnTo>
                    <a:pt x="3221" y="3300"/>
                  </a:lnTo>
                  <a:lnTo>
                    <a:pt x="3221" y="3300"/>
                  </a:lnTo>
                  <a:lnTo>
                    <a:pt x="2784" y="2863"/>
                  </a:lnTo>
                  <a:lnTo>
                    <a:pt x="2307" y="2505"/>
                  </a:lnTo>
                  <a:lnTo>
                    <a:pt x="1870" y="2227"/>
                  </a:lnTo>
                  <a:lnTo>
                    <a:pt x="1472" y="2068"/>
                  </a:lnTo>
                  <a:lnTo>
                    <a:pt x="1114" y="1909"/>
                  </a:lnTo>
                  <a:lnTo>
                    <a:pt x="796" y="1829"/>
                  </a:lnTo>
                  <a:lnTo>
                    <a:pt x="518" y="1790"/>
                  </a:lnTo>
                  <a:lnTo>
                    <a:pt x="279" y="1790"/>
                  </a:lnTo>
                  <a:lnTo>
                    <a:pt x="279" y="1790"/>
                  </a:lnTo>
                  <a:lnTo>
                    <a:pt x="1" y="1829"/>
                  </a:lnTo>
                  <a:lnTo>
                    <a:pt x="1" y="1829"/>
                  </a:lnTo>
                  <a:lnTo>
                    <a:pt x="80" y="2147"/>
                  </a:lnTo>
                  <a:lnTo>
                    <a:pt x="200" y="2466"/>
                  </a:lnTo>
                  <a:lnTo>
                    <a:pt x="319" y="2784"/>
                  </a:lnTo>
                  <a:lnTo>
                    <a:pt x="438" y="3022"/>
                  </a:lnTo>
                  <a:lnTo>
                    <a:pt x="756" y="3499"/>
                  </a:lnTo>
                  <a:lnTo>
                    <a:pt x="1114" y="3857"/>
                  </a:lnTo>
                  <a:lnTo>
                    <a:pt x="1472" y="4175"/>
                  </a:lnTo>
                  <a:lnTo>
                    <a:pt x="1830" y="4414"/>
                  </a:lnTo>
                  <a:lnTo>
                    <a:pt x="2148" y="4613"/>
                  </a:lnTo>
                  <a:lnTo>
                    <a:pt x="2466" y="4732"/>
                  </a:lnTo>
                  <a:lnTo>
                    <a:pt x="2466" y="4732"/>
                  </a:lnTo>
                  <a:lnTo>
                    <a:pt x="2585" y="4533"/>
                  </a:lnTo>
                  <a:lnTo>
                    <a:pt x="2705" y="4374"/>
                  </a:lnTo>
                  <a:lnTo>
                    <a:pt x="2903" y="4255"/>
                  </a:lnTo>
                  <a:lnTo>
                    <a:pt x="3102" y="4135"/>
                  </a:lnTo>
                  <a:lnTo>
                    <a:pt x="3858" y="3817"/>
                  </a:lnTo>
                  <a:lnTo>
                    <a:pt x="3858" y="3817"/>
                  </a:lnTo>
                  <a:lnTo>
                    <a:pt x="4056" y="3778"/>
                  </a:lnTo>
                  <a:lnTo>
                    <a:pt x="4295" y="3738"/>
                  </a:lnTo>
                  <a:lnTo>
                    <a:pt x="4295" y="3738"/>
                  </a:lnTo>
                  <a:lnTo>
                    <a:pt x="4534" y="3778"/>
                  </a:lnTo>
                  <a:lnTo>
                    <a:pt x="4732" y="3857"/>
                  </a:lnTo>
                  <a:lnTo>
                    <a:pt x="4732" y="3857"/>
                  </a:lnTo>
                  <a:lnTo>
                    <a:pt x="4891" y="3539"/>
                  </a:lnTo>
                  <a:lnTo>
                    <a:pt x="5011" y="3181"/>
                  </a:lnTo>
                  <a:lnTo>
                    <a:pt x="5090" y="2744"/>
                  </a:lnTo>
                  <a:lnTo>
                    <a:pt x="5170" y="2267"/>
                  </a:lnTo>
                  <a:lnTo>
                    <a:pt x="5130" y="1750"/>
                  </a:lnTo>
                  <a:lnTo>
                    <a:pt x="5050" y="1193"/>
                  </a:lnTo>
                  <a:lnTo>
                    <a:pt x="4931" y="915"/>
                  </a:lnTo>
                  <a:lnTo>
                    <a:pt x="4812" y="597"/>
                  </a:lnTo>
                  <a:lnTo>
                    <a:pt x="4693" y="319"/>
                  </a:lnTo>
                  <a:lnTo>
                    <a:pt x="4494" y="0"/>
                  </a:lnTo>
                </a:path>
              </a:pathLst>
            </a:custGeom>
            <a:solidFill>
              <a:schemeClr val="dk2"/>
            </a:solidFill>
            <a:ln>
              <a:noFill/>
            </a:ln>
          </p:spPr>
          <p:style>
            <a:lnRef idx="0"/>
            <a:fillRef idx="0"/>
            <a:effectRef idx="0"/>
            <a:fontRef idx="minor"/>
          </p:style>
        </p:sp>
        <p:sp>
          <p:nvSpPr>
            <p:cNvPr id="205" name="CustomShape 107"/>
            <p:cNvSpPr/>
            <p:nvPr/>
          </p:nvSpPr>
          <p:spPr>
            <a:xfrm rot="2700000">
              <a:off x="8949240" y="1994400"/>
              <a:ext cx="115920" cy="181080"/>
            </a:xfrm>
            <a:custGeom>
              <a:avLst/>
              <a:gdLst/>
              <a:ahLst/>
              <a:rect l="l" t="t" r="r" b="b"/>
              <a:pathLst>
                <a:path w="5806" h="9027">
                  <a:moveTo>
                    <a:pt x="2068" y="3142"/>
                  </a:moveTo>
                  <a:lnTo>
                    <a:pt x="2466" y="3261"/>
                  </a:lnTo>
                  <a:lnTo>
                    <a:pt x="2982" y="3460"/>
                  </a:lnTo>
                  <a:lnTo>
                    <a:pt x="3301" y="3619"/>
                  </a:lnTo>
                  <a:lnTo>
                    <a:pt x="3579" y="3818"/>
                  </a:lnTo>
                  <a:lnTo>
                    <a:pt x="3539" y="3937"/>
                  </a:lnTo>
                  <a:lnTo>
                    <a:pt x="3380" y="4255"/>
                  </a:lnTo>
                  <a:lnTo>
                    <a:pt x="3261" y="4414"/>
                  </a:lnTo>
                  <a:lnTo>
                    <a:pt x="3102" y="4573"/>
                  </a:lnTo>
                  <a:lnTo>
                    <a:pt x="2903" y="4732"/>
                  </a:lnTo>
                  <a:lnTo>
                    <a:pt x="2664" y="4891"/>
                  </a:lnTo>
                  <a:lnTo>
                    <a:pt x="2505" y="4772"/>
                  </a:lnTo>
                  <a:lnTo>
                    <a:pt x="2346" y="4613"/>
                  </a:lnTo>
                  <a:lnTo>
                    <a:pt x="2148" y="4454"/>
                  </a:lnTo>
                  <a:lnTo>
                    <a:pt x="1949" y="4215"/>
                  </a:lnTo>
                  <a:lnTo>
                    <a:pt x="1790" y="3897"/>
                  </a:lnTo>
                  <a:lnTo>
                    <a:pt x="1631" y="3539"/>
                  </a:lnTo>
                  <a:lnTo>
                    <a:pt x="1511" y="3142"/>
                  </a:lnTo>
                  <a:close/>
                  <a:moveTo>
                    <a:pt x="4613" y="5806"/>
                  </a:moveTo>
                  <a:lnTo>
                    <a:pt x="4732" y="5845"/>
                  </a:lnTo>
                  <a:lnTo>
                    <a:pt x="4772" y="5925"/>
                  </a:lnTo>
                  <a:lnTo>
                    <a:pt x="4851" y="6004"/>
                  </a:lnTo>
                  <a:lnTo>
                    <a:pt x="4891" y="6164"/>
                  </a:lnTo>
                  <a:lnTo>
                    <a:pt x="4851" y="6283"/>
                  </a:lnTo>
                  <a:lnTo>
                    <a:pt x="4772" y="6402"/>
                  </a:lnTo>
                  <a:lnTo>
                    <a:pt x="4652" y="6482"/>
                  </a:lnTo>
                  <a:lnTo>
                    <a:pt x="4533" y="6521"/>
                  </a:lnTo>
                  <a:lnTo>
                    <a:pt x="4414" y="6482"/>
                  </a:lnTo>
                  <a:lnTo>
                    <a:pt x="4334" y="6442"/>
                  </a:lnTo>
                  <a:lnTo>
                    <a:pt x="4255" y="6362"/>
                  </a:lnTo>
                  <a:lnTo>
                    <a:pt x="4175" y="6283"/>
                  </a:lnTo>
                  <a:lnTo>
                    <a:pt x="4175" y="6164"/>
                  </a:lnTo>
                  <a:lnTo>
                    <a:pt x="4215" y="6004"/>
                  </a:lnTo>
                  <a:lnTo>
                    <a:pt x="4255" y="5925"/>
                  </a:lnTo>
                  <a:lnTo>
                    <a:pt x="4374" y="5845"/>
                  </a:lnTo>
                  <a:lnTo>
                    <a:pt x="4533" y="5806"/>
                  </a:lnTo>
                  <a:close/>
                  <a:moveTo>
                    <a:pt x="1909" y="1"/>
                  </a:moveTo>
                  <a:lnTo>
                    <a:pt x="1670" y="41"/>
                  </a:lnTo>
                  <a:lnTo>
                    <a:pt x="1472" y="80"/>
                  </a:lnTo>
                  <a:lnTo>
                    <a:pt x="716" y="398"/>
                  </a:lnTo>
                  <a:lnTo>
                    <a:pt x="517" y="518"/>
                  </a:lnTo>
                  <a:lnTo>
                    <a:pt x="319" y="637"/>
                  </a:lnTo>
                  <a:lnTo>
                    <a:pt x="199" y="796"/>
                  </a:lnTo>
                  <a:lnTo>
                    <a:pt x="80" y="995"/>
                  </a:lnTo>
                  <a:lnTo>
                    <a:pt x="40" y="1194"/>
                  </a:lnTo>
                  <a:lnTo>
                    <a:pt x="1" y="1392"/>
                  </a:lnTo>
                  <a:lnTo>
                    <a:pt x="80" y="2148"/>
                  </a:lnTo>
                  <a:lnTo>
                    <a:pt x="199" y="3023"/>
                  </a:lnTo>
                  <a:lnTo>
                    <a:pt x="319" y="3539"/>
                  </a:lnTo>
                  <a:lnTo>
                    <a:pt x="438" y="4056"/>
                  </a:lnTo>
                  <a:lnTo>
                    <a:pt x="637" y="4573"/>
                  </a:lnTo>
                  <a:lnTo>
                    <a:pt x="835" y="5130"/>
                  </a:lnTo>
                  <a:lnTo>
                    <a:pt x="1074" y="5686"/>
                  </a:lnTo>
                  <a:lnTo>
                    <a:pt x="1352" y="6203"/>
                  </a:lnTo>
                  <a:lnTo>
                    <a:pt x="1670" y="6720"/>
                  </a:lnTo>
                  <a:lnTo>
                    <a:pt x="2028" y="7237"/>
                  </a:lnTo>
                  <a:lnTo>
                    <a:pt x="2466" y="7714"/>
                  </a:lnTo>
                  <a:lnTo>
                    <a:pt x="2943" y="8151"/>
                  </a:lnTo>
                  <a:lnTo>
                    <a:pt x="3460" y="8549"/>
                  </a:lnTo>
                  <a:lnTo>
                    <a:pt x="4056" y="8907"/>
                  </a:lnTo>
                  <a:lnTo>
                    <a:pt x="4295" y="8986"/>
                  </a:lnTo>
                  <a:lnTo>
                    <a:pt x="4533" y="9026"/>
                  </a:lnTo>
                  <a:lnTo>
                    <a:pt x="4732" y="9026"/>
                  </a:lnTo>
                  <a:lnTo>
                    <a:pt x="4931" y="8947"/>
                  </a:lnTo>
                  <a:lnTo>
                    <a:pt x="5090" y="8867"/>
                  </a:lnTo>
                  <a:lnTo>
                    <a:pt x="5249" y="8788"/>
                  </a:lnTo>
                  <a:lnTo>
                    <a:pt x="5408" y="8668"/>
                  </a:lnTo>
                  <a:lnTo>
                    <a:pt x="5527" y="8509"/>
                  </a:lnTo>
                  <a:lnTo>
                    <a:pt x="5607" y="8350"/>
                  </a:lnTo>
                  <a:lnTo>
                    <a:pt x="5686" y="8151"/>
                  </a:lnTo>
                  <a:lnTo>
                    <a:pt x="5766" y="7396"/>
                  </a:lnTo>
                  <a:lnTo>
                    <a:pt x="5805" y="6641"/>
                  </a:lnTo>
                  <a:lnTo>
                    <a:pt x="5766" y="5965"/>
                  </a:lnTo>
                  <a:lnTo>
                    <a:pt x="5646" y="5289"/>
                  </a:lnTo>
                  <a:lnTo>
                    <a:pt x="5527" y="4653"/>
                  </a:lnTo>
                  <a:lnTo>
                    <a:pt x="5328" y="4096"/>
                  </a:lnTo>
                  <a:lnTo>
                    <a:pt x="5090" y="3539"/>
                  </a:lnTo>
                  <a:lnTo>
                    <a:pt x="4811" y="3023"/>
                  </a:lnTo>
                  <a:lnTo>
                    <a:pt x="4533" y="2506"/>
                  </a:lnTo>
                  <a:lnTo>
                    <a:pt x="4255" y="2068"/>
                  </a:lnTo>
                  <a:lnTo>
                    <a:pt x="3937" y="1671"/>
                  </a:lnTo>
                  <a:lnTo>
                    <a:pt x="3619" y="1313"/>
                  </a:lnTo>
                  <a:lnTo>
                    <a:pt x="3062" y="677"/>
                  </a:lnTo>
                  <a:lnTo>
                    <a:pt x="2545" y="239"/>
                  </a:lnTo>
                  <a:lnTo>
                    <a:pt x="2346" y="120"/>
                  </a:lnTo>
                  <a:lnTo>
                    <a:pt x="2148" y="41"/>
                  </a:lnTo>
                  <a:lnTo>
                    <a:pt x="1909" y="1"/>
                  </a:lnTo>
                  <a:close/>
                </a:path>
              </a:pathLst>
            </a:custGeom>
            <a:solidFill>
              <a:schemeClr val="dk2"/>
            </a:solidFill>
            <a:ln>
              <a:noFill/>
            </a:ln>
          </p:spPr>
          <p:style>
            <a:lnRef idx="0"/>
            <a:fillRef idx="0"/>
            <a:effectRef idx="0"/>
            <a:fontRef idx="minor"/>
          </p:style>
        </p:sp>
        <p:sp>
          <p:nvSpPr>
            <p:cNvPr id="206" name="CustomShape 108"/>
            <p:cNvSpPr/>
            <p:nvPr/>
          </p:nvSpPr>
          <p:spPr>
            <a:xfrm rot="2700000">
              <a:off x="9000360" y="2124720"/>
              <a:ext cx="13320" cy="13320"/>
            </a:xfrm>
            <a:custGeom>
              <a:avLst/>
              <a:gdLst/>
              <a:ahLst/>
              <a:rect l="l" t="t" r="r" b="b"/>
              <a:pathLst>
                <a:path w="716" h="717">
                  <a:moveTo>
                    <a:pt x="358" y="716"/>
                  </a:moveTo>
                  <a:lnTo>
                    <a:pt x="358" y="716"/>
                  </a:lnTo>
                  <a:lnTo>
                    <a:pt x="239" y="677"/>
                  </a:lnTo>
                  <a:lnTo>
                    <a:pt x="159" y="637"/>
                  </a:lnTo>
                  <a:lnTo>
                    <a:pt x="80" y="557"/>
                  </a:lnTo>
                  <a:lnTo>
                    <a:pt x="0" y="478"/>
                  </a:lnTo>
                  <a:lnTo>
                    <a:pt x="0" y="478"/>
                  </a:lnTo>
                  <a:lnTo>
                    <a:pt x="0" y="359"/>
                  </a:lnTo>
                  <a:lnTo>
                    <a:pt x="40" y="199"/>
                  </a:lnTo>
                  <a:lnTo>
                    <a:pt x="80" y="120"/>
                  </a:lnTo>
                  <a:lnTo>
                    <a:pt x="199" y="40"/>
                  </a:lnTo>
                  <a:lnTo>
                    <a:pt x="199" y="40"/>
                  </a:lnTo>
                  <a:lnTo>
                    <a:pt x="358" y="1"/>
                  </a:lnTo>
                  <a:lnTo>
                    <a:pt x="358" y="1"/>
                  </a:lnTo>
                  <a:lnTo>
                    <a:pt x="438" y="1"/>
                  </a:lnTo>
                  <a:lnTo>
                    <a:pt x="557" y="40"/>
                  </a:lnTo>
                  <a:lnTo>
                    <a:pt x="597" y="120"/>
                  </a:lnTo>
                  <a:lnTo>
                    <a:pt x="676" y="199"/>
                  </a:lnTo>
                  <a:lnTo>
                    <a:pt x="676" y="199"/>
                  </a:lnTo>
                  <a:lnTo>
                    <a:pt x="716" y="359"/>
                  </a:lnTo>
                  <a:lnTo>
                    <a:pt x="676" y="478"/>
                  </a:lnTo>
                  <a:lnTo>
                    <a:pt x="597" y="597"/>
                  </a:lnTo>
                  <a:lnTo>
                    <a:pt x="477" y="677"/>
                  </a:lnTo>
                  <a:lnTo>
                    <a:pt x="477" y="677"/>
                  </a:lnTo>
                  <a:lnTo>
                    <a:pt x="358" y="716"/>
                  </a:lnTo>
                </a:path>
              </a:pathLst>
            </a:custGeom>
            <a:solidFill>
              <a:schemeClr val="dk2"/>
            </a:solidFill>
            <a:ln>
              <a:noFill/>
            </a:ln>
          </p:spPr>
          <p:style>
            <a:lnRef idx="0"/>
            <a:fillRef idx="0"/>
            <a:effectRef idx="0"/>
            <a:fontRef idx="minor"/>
          </p:style>
        </p:sp>
        <p:sp>
          <p:nvSpPr>
            <p:cNvPr id="207" name="CustomShape 109"/>
            <p:cNvSpPr/>
            <p:nvPr/>
          </p:nvSpPr>
          <p:spPr>
            <a:xfrm rot="2700000">
              <a:off x="8988480" y="2055960"/>
              <a:ext cx="40680" cy="34200"/>
            </a:xfrm>
            <a:custGeom>
              <a:avLst/>
              <a:gdLst/>
              <a:ahLst/>
              <a:rect l="l" t="t" r="r" b="b"/>
              <a:pathLst>
                <a:path w="2068" h="1751">
                  <a:moveTo>
                    <a:pt x="1153" y="1750"/>
                  </a:moveTo>
                  <a:lnTo>
                    <a:pt x="1153" y="1750"/>
                  </a:lnTo>
                  <a:lnTo>
                    <a:pt x="994" y="1631"/>
                  </a:lnTo>
                  <a:lnTo>
                    <a:pt x="835" y="1472"/>
                  </a:lnTo>
                  <a:lnTo>
                    <a:pt x="637" y="1313"/>
                  </a:lnTo>
                  <a:lnTo>
                    <a:pt x="438" y="1074"/>
                  </a:lnTo>
                  <a:lnTo>
                    <a:pt x="279" y="756"/>
                  </a:lnTo>
                  <a:lnTo>
                    <a:pt x="120" y="398"/>
                  </a:lnTo>
                  <a:lnTo>
                    <a:pt x="0" y="1"/>
                  </a:lnTo>
                  <a:lnTo>
                    <a:pt x="0" y="1"/>
                  </a:lnTo>
                  <a:lnTo>
                    <a:pt x="239" y="1"/>
                  </a:lnTo>
                  <a:lnTo>
                    <a:pt x="239" y="1"/>
                  </a:lnTo>
                  <a:lnTo>
                    <a:pt x="557" y="1"/>
                  </a:lnTo>
                  <a:lnTo>
                    <a:pt x="955" y="120"/>
                  </a:lnTo>
                  <a:lnTo>
                    <a:pt x="1471" y="319"/>
                  </a:lnTo>
                  <a:lnTo>
                    <a:pt x="1790" y="478"/>
                  </a:lnTo>
                  <a:lnTo>
                    <a:pt x="2068" y="677"/>
                  </a:lnTo>
                  <a:lnTo>
                    <a:pt x="2068" y="677"/>
                  </a:lnTo>
                  <a:lnTo>
                    <a:pt x="2028" y="796"/>
                  </a:lnTo>
                  <a:lnTo>
                    <a:pt x="1869" y="1114"/>
                  </a:lnTo>
                  <a:lnTo>
                    <a:pt x="1750" y="1273"/>
                  </a:lnTo>
                  <a:lnTo>
                    <a:pt x="1591" y="1432"/>
                  </a:lnTo>
                  <a:lnTo>
                    <a:pt x="1392" y="1591"/>
                  </a:lnTo>
                  <a:lnTo>
                    <a:pt x="1153" y="1750"/>
                  </a:lnTo>
                </a:path>
              </a:pathLst>
            </a:custGeom>
            <a:solidFill>
              <a:schemeClr val="dk2"/>
            </a:solidFill>
            <a:ln>
              <a:noFill/>
            </a:ln>
          </p:spPr>
          <p:style>
            <a:lnRef idx="0"/>
            <a:fillRef idx="0"/>
            <a:effectRef idx="0"/>
            <a:fontRef idx="minor"/>
          </p:style>
        </p:sp>
        <p:sp>
          <p:nvSpPr>
            <p:cNvPr id="208" name="CustomShape 110"/>
            <p:cNvSpPr/>
            <p:nvPr/>
          </p:nvSpPr>
          <p:spPr>
            <a:xfrm rot="2700000">
              <a:off x="8949240" y="1994400"/>
              <a:ext cx="115920" cy="181080"/>
            </a:xfrm>
            <a:custGeom>
              <a:avLst/>
              <a:gdLst/>
              <a:ahLst/>
              <a:rect l="l" t="t" r="r" b="b"/>
              <a:pathLst>
                <a:path w="5806" h="9027">
                  <a:moveTo>
                    <a:pt x="1909" y="1"/>
                  </a:moveTo>
                  <a:lnTo>
                    <a:pt x="1909" y="1"/>
                  </a:lnTo>
                  <a:lnTo>
                    <a:pt x="1670" y="41"/>
                  </a:lnTo>
                  <a:lnTo>
                    <a:pt x="1472" y="80"/>
                  </a:lnTo>
                  <a:lnTo>
                    <a:pt x="716" y="398"/>
                  </a:lnTo>
                  <a:lnTo>
                    <a:pt x="716" y="398"/>
                  </a:lnTo>
                  <a:lnTo>
                    <a:pt x="517" y="518"/>
                  </a:lnTo>
                  <a:lnTo>
                    <a:pt x="319" y="637"/>
                  </a:lnTo>
                  <a:lnTo>
                    <a:pt x="199" y="796"/>
                  </a:lnTo>
                  <a:lnTo>
                    <a:pt x="80" y="995"/>
                  </a:lnTo>
                  <a:lnTo>
                    <a:pt x="80" y="995"/>
                  </a:lnTo>
                  <a:lnTo>
                    <a:pt x="40" y="1194"/>
                  </a:lnTo>
                  <a:lnTo>
                    <a:pt x="1" y="1392"/>
                  </a:lnTo>
                  <a:lnTo>
                    <a:pt x="1" y="1392"/>
                  </a:lnTo>
                  <a:lnTo>
                    <a:pt x="80" y="2148"/>
                  </a:lnTo>
                  <a:lnTo>
                    <a:pt x="199" y="3023"/>
                  </a:lnTo>
                  <a:lnTo>
                    <a:pt x="319" y="3539"/>
                  </a:lnTo>
                  <a:lnTo>
                    <a:pt x="438" y="4056"/>
                  </a:lnTo>
                  <a:lnTo>
                    <a:pt x="637" y="4573"/>
                  </a:lnTo>
                  <a:lnTo>
                    <a:pt x="835" y="5130"/>
                  </a:lnTo>
                  <a:lnTo>
                    <a:pt x="1074" y="5686"/>
                  </a:lnTo>
                  <a:lnTo>
                    <a:pt x="1352" y="6203"/>
                  </a:lnTo>
                  <a:lnTo>
                    <a:pt x="1670" y="6720"/>
                  </a:lnTo>
                  <a:lnTo>
                    <a:pt x="2028" y="7237"/>
                  </a:lnTo>
                  <a:lnTo>
                    <a:pt x="2466" y="7714"/>
                  </a:lnTo>
                  <a:lnTo>
                    <a:pt x="2943" y="8151"/>
                  </a:lnTo>
                  <a:lnTo>
                    <a:pt x="3460" y="8549"/>
                  </a:lnTo>
                  <a:lnTo>
                    <a:pt x="4056" y="8907"/>
                  </a:lnTo>
                  <a:lnTo>
                    <a:pt x="4056" y="8907"/>
                  </a:lnTo>
                  <a:lnTo>
                    <a:pt x="4295" y="8986"/>
                  </a:lnTo>
                  <a:lnTo>
                    <a:pt x="4533" y="9026"/>
                  </a:lnTo>
                  <a:lnTo>
                    <a:pt x="4533" y="9026"/>
                  </a:lnTo>
                  <a:lnTo>
                    <a:pt x="4732" y="9026"/>
                  </a:lnTo>
                  <a:lnTo>
                    <a:pt x="4931" y="8947"/>
                  </a:lnTo>
                  <a:lnTo>
                    <a:pt x="5090" y="8867"/>
                  </a:lnTo>
                  <a:lnTo>
                    <a:pt x="5249" y="8788"/>
                  </a:lnTo>
                  <a:lnTo>
                    <a:pt x="5408" y="8668"/>
                  </a:lnTo>
                  <a:lnTo>
                    <a:pt x="5527" y="8509"/>
                  </a:lnTo>
                  <a:lnTo>
                    <a:pt x="5607" y="8350"/>
                  </a:lnTo>
                  <a:lnTo>
                    <a:pt x="5686" y="8151"/>
                  </a:lnTo>
                  <a:lnTo>
                    <a:pt x="5686" y="8151"/>
                  </a:lnTo>
                  <a:lnTo>
                    <a:pt x="5766" y="7396"/>
                  </a:lnTo>
                  <a:lnTo>
                    <a:pt x="5805" y="6641"/>
                  </a:lnTo>
                  <a:lnTo>
                    <a:pt x="5766" y="5965"/>
                  </a:lnTo>
                  <a:lnTo>
                    <a:pt x="5646" y="5289"/>
                  </a:lnTo>
                  <a:lnTo>
                    <a:pt x="5527" y="4653"/>
                  </a:lnTo>
                  <a:lnTo>
                    <a:pt x="5328" y="4096"/>
                  </a:lnTo>
                  <a:lnTo>
                    <a:pt x="5090" y="3539"/>
                  </a:lnTo>
                  <a:lnTo>
                    <a:pt x="4811" y="3023"/>
                  </a:lnTo>
                  <a:lnTo>
                    <a:pt x="4533" y="2506"/>
                  </a:lnTo>
                  <a:lnTo>
                    <a:pt x="4255" y="2068"/>
                  </a:lnTo>
                  <a:lnTo>
                    <a:pt x="3937" y="1671"/>
                  </a:lnTo>
                  <a:lnTo>
                    <a:pt x="3619" y="1313"/>
                  </a:lnTo>
                  <a:lnTo>
                    <a:pt x="3062" y="677"/>
                  </a:lnTo>
                  <a:lnTo>
                    <a:pt x="2545" y="239"/>
                  </a:lnTo>
                  <a:lnTo>
                    <a:pt x="2545" y="239"/>
                  </a:lnTo>
                  <a:lnTo>
                    <a:pt x="2346" y="120"/>
                  </a:lnTo>
                  <a:lnTo>
                    <a:pt x="2346" y="120"/>
                  </a:lnTo>
                  <a:lnTo>
                    <a:pt x="2148" y="41"/>
                  </a:lnTo>
                  <a:lnTo>
                    <a:pt x="1909" y="1"/>
                  </a:lnTo>
                </a:path>
              </a:pathLst>
            </a:custGeom>
            <a:solidFill>
              <a:schemeClr val="dk2"/>
            </a:solidFill>
            <a:ln>
              <a:noFill/>
            </a:ln>
          </p:spPr>
          <p:style>
            <a:lnRef idx="0"/>
            <a:fillRef idx="0"/>
            <a:effectRef idx="0"/>
            <a:fontRef idx="minor"/>
          </p:style>
        </p:sp>
        <p:sp>
          <p:nvSpPr>
            <p:cNvPr id="209" name="CustomShape 111"/>
            <p:cNvSpPr/>
            <p:nvPr/>
          </p:nvSpPr>
          <p:spPr>
            <a:xfrm rot="2700000">
              <a:off x="9000360" y="2124720"/>
              <a:ext cx="13320" cy="13320"/>
            </a:xfrm>
            <a:custGeom>
              <a:avLst/>
              <a:gdLst/>
              <a:ahLst/>
              <a:rect l="l" t="t" r="r" b="b"/>
              <a:pathLst>
                <a:path w="716" h="717">
                  <a:moveTo>
                    <a:pt x="358" y="1"/>
                  </a:moveTo>
                  <a:lnTo>
                    <a:pt x="199" y="40"/>
                  </a:lnTo>
                  <a:lnTo>
                    <a:pt x="80" y="120"/>
                  </a:lnTo>
                  <a:lnTo>
                    <a:pt x="40" y="199"/>
                  </a:lnTo>
                  <a:lnTo>
                    <a:pt x="0" y="359"/>
                  </a:lnTo>
                  <a:lnTo>
                    <a:pt x="0" y="478"/>
                  </a:lnTo>
                  <a:lnTo>
                    <a:pt x="80" y="557"/>
                  </a:lnTo>
                  <a:lnTo>
                    <a:pt x="159" y="637"/>
                  </a:lnTo>
                  <a:lnTo>
                    <a:pt x="239" y="677"/>
                  </a:lnTo>
                  <a:lnTo>
                    <a:pt x="358" y="716"/>
                  </a:lnTo>
                  <a:lnTo>
                    <a:pt x="477" y="677"/>
                  </a:lnTo>
                  <a:lnTo>
                    <a:pt x="597" y="597"/>
                  </a:lnTo>
                  <a:lnTo>
                    <a:pt x="676" y="478"/>
                  </a:lnTo>
                  <a:lnTo>
                    <a:pt x="716" y="359"/>
                  </a:lnTo>
                  <a:lnTo>
                    <a:pt x="676" y="199"/>
                  </a:lnTo>
                  <a:lnTo>
                    <a:pt x="597" y="120"/>
                  </a:lnTo>
                  <a:lnTo>
                    <a:pt x="557" y="40"/>
                  </a:lnTo>
                  <a:lnTo>
                    <a:pt x="438" y="1"/>
                  </a:lnTo>
                  <a:close/>
                </a:path>
              </a:pathLst>
            </a:custGeom>
            <a:solidFill>
              <a:schemeClr val="dk2"/>
            </a:solidFill>
            <a:ln>
              <a:noFill/>
            </a:ln>
          </p:spPr>
          <p:style>
            <a:lnRef idx="0"/>
            <a:fillRef idx="0"/>
            <a:effectRef idx="0"/>
            <a:fontRef idx="minor"/>
          </p:style>
        </p:sp>
        <p:sp>
          <p:nvSpPr>
            <p:cNvPr id="210" name="CustomShape 112"/>
            <p:cNvSpPr/>
            <p:nvPr/>
          </p:nvSpPr>
          <p:spPr>
            <a:xfrm rot="2700000">
              <a:off x="9000360" y="2124720"/>
              <a:ext cx="13320" cy="13320"/>
            </a:xfrm>
            <a:custGeom>
              <a:avLst/>
              <a:gdLst/>
              <a:ahLst/>
              <a:rect l="l" t="t" r="r" b="b"/>
              <a:pathLst>
                <a:path w="716" h="717">
                  <a:moveTo>
                    <a:pt x="358" y="1"/>
                  </a:moveTo>
                  <a:lnTo>
                    <a:pt x="358" y="1"/>
                  </a:lnTo>
                  <a:lnTo>
                    <a:pt x="199" y="40"/>
                  </a:lnTo>
                  <a:lnTo>
                    <a:pt x="199" y="40"/>
                  </a:lnTo>
                  <a:lnTo>
                    <a:pt x="80" y="120"/>
                  </a:lnTo>
                  <a:lnTo>
                    <a:pt x="40" y="199"/>
                  </a:lnTo>
                  <a:lnTo>
                    <a:pt x="0" y="359"/>
                  </a:lnTo>
                  <a:lnTo>
                    <a:pt x="0" y="478"/>
                  </a:lnTo>
                  <a:lnTo>
                    <a:pt x="0" y="478"/>
                  </a:lnTo>
                  <a:lnTo>
                    <a:pt x="80" y="557"/>
                  </a:lnTo>
                  <a:lnTo>
                    <a:pt x="159" y="637"/>
                  </a:lnTo>
                  <a:lnTo>
                    <a:pt x="239" y="677"/>
                  </a:lnTo>
                  <a:lnTo>
                    <a:pt x="358" y="716"/>
                  </a:lnTo>
                  <a:lnTo>
                    <a:pt x="358" y="716"/>
                  </a:lnTo>
                  <a:lnTo>
                    <a:pt x="477" y="677"/>
                  </a:lnTo>
                  <a:lnTo>
                    <a:pt x="477" y="677"/>
                  </a:lnTo>
                  <a:lnTo>
                    <a:pt x="597" y="597"/>
                  </a:lnTo>
                  <a:lnTo>
                    <a:pt x="676" y="478"/>
                  </a:lnTo>
                  <a:lnTo>
                    <a:pt x="716" y="359"/>
                  </a:lnTo>
                  <a:lnTo>
                    <a:pt x="676" y="199"/>
                  </a:lnTo>
                  <a:lnTo>
                    <a:pt x="676" y="199"/>
                  </a:lnTo>
                  <a:lnTo>
                    <a:pt x="597" y="120"/>
                  </a:lnTo>
                  <a:lnTo>
                    <a:pt x="557" y="40"/>
                  </a:lnTo>
                  <a:lnTo>
                    <a:pt x="438" y="1"/>
                  </a:lnTo>
                  <a:lnTo>
                    <a:pt x="358" y="1"/>
                  </a:lnTo>
                </a:path>
              </a:pathLst>
            </a:custGeom>
            <a:solidFill>
              <a:schemeClr val="dk2"/>
            </a:solidFill>
            <a:ln>
              <a:noFill/>
            </a:ln>
          </p:spPr>
          <p:style>
            <a:lnRef idx="0"/>
            <a:fillRef idx="0"/>
            <a:effectRef idx="0"/>
            <a:fontRef idx="minor"/>
          </p:style>
        </p:sp>
        <p:sp>
          <p:nvSpPr>
            <p:cNvPr id="211" name="CustomShape 113"/>
            <p:cNvSpPr/>
            <p:nvPr/>
          </p:nvSpPr>
          <p:spPr>
            <a:xfrm rot="2700000">
              <a:off x="8988480" y="2055960"/>
              <a:ext cx="40680" cy="34200"/>
            </a:xfrm>
            <a:custGeom>
              <a:avLst/>
              <a:gdLst/>
              <a:ahLst/>
              <a:rect l="l" t="t" r="r" b="b"/>
              <a:pathLst>
                <a:path w="2068" h="1751">
                  <a:moveTo>
                    <a:pt x="0" y="1"/>
                  </a:moveTo>
                  <a:lnTo>
                    <a:pt x="120" y="398"/>
                  </a:lnTo>
                  <a:lnTo>
                    <a:pt x="279" y="756"/>
                  </a:lnTo>
                  <a:lnTo>
                    <a:pt x="438" y="1074"/>
                  </a:lnTo>
                  <a:lnTo>
                    <a:pt x="637" y="1313"/>
                  </a:lnTo>
                  <a:lnTo>
                    <a:pt x="835" y="1472"/>
                  </a:lnTo>
                  <a:lnTo>
                    <a:pt x="994" y="1631"/>
                  </a:lnTo>
                  <a:lnTo>
                    <a:pt x="1153" y="1750"/>
                  </a:lnTo>
                  <a:lnTo>
                    <a:pt x="1392" y="1591"/>
                  </a:lnTo>
                  <a:lnTo>
                    <a:pt x="1591" y="1432"/>
                  </a:lnTo>
                  <a:lnTo>
                    <a:pt x="1750" y="1273"/>
                  </a:lnTo>
                  <a:lnTo>
                    <a:pt x="1869" y="1114"/>
                  </a:lnTo>
                  <a:lnTo>
                    <a:pt x="2028" y="796"/>
                  </a:lnTo>
                  <a:lnTo>
                    <a:pt x="2068" y="677"/>
                  </a:lnTo>
                  <a:lnTo>
                    <a:pt x="1790" y="478"/>
                  </a:lnTo>
                  <a:lnTo>
                    <a:pt x="1471" y="319"/>
                  </a:lnTo>
                  <a:lnTo>
                    <a:pt x="955" y="120"/>
                  </a:lnTo>
                  <a:lnTo>
                    <a:pt x="557" y="1"/>
                  </a:lnTo>
                  <a:close/>
                </a:path>
              </a:pathLst>
            </a:custGeom>
            <a:solidFill>
              <a:schemeClr val="dk2"/>
            </a:solidFill>
            <a:ln>
              <a:noFill/>
            </a:ln>
          </p:spPr>
          <p:style>
            <a:lnRef idx="0"/>
            <a:fillRef idx="0"/>
            <a:effectRef idx="0"/>
            <a:fontRef idx="minor"/>
          </p:style>
        </p:sp>
        <p:sp>
          <p:nvSpPr>
            <p:cNvPr id="212" name="CustomShape 114"/>
            <p:cNvSpPr/>
            <p:nvPr/>
          </p:nvSpPr>
          <p:spPr>
            <a:xfrm rot="2700000">
              <a:off x="8988480" y="2055960"/>
              <a:ext cx="40680" cy="34200"/>
            </a:xfrm>
            <a:custGeom>
              <a:avLst/>
              <a:gdLst/>
              <a:ahLst/>
              <a:rect l="l" t="t" r="r" b="b"/>
              <a:pathLst>
                <a:path w="2068" h="1751">
                  <a:moveTo>
                    <a:pt x="239" y="1"/>
                  </a:moveTo>
                  <a:lnTo>
                    <a:pt x="239" y="1"/>
                  </a:lnTo>
                  <a:lnTo>
                    <a:pt x="0" y="1"/>
                  </a:lnTo>
                  <a:lnTo>
                    <a:pt x="0" y="1"/>
                  </a:lnTo>
                  <a:lnTo>
                    <a:pt x="120" y="398"/>
                  </a:lnTo>
                  <a:lnTo>
                    <a:pt x="279" y="756"/>
                  </a:lnTo>
                  <a:lnTo>
                    <a:pt x="438" y="1074"/>
                  </a:lnTo>
                  <a:lnTo>
                    <a:pt x="637" y="1313"/>
                  </a:lnTo>
                  <a:lnTo>
                    <a:pt x="835" y="1472"/>
                  </a:lnTo>
                  <a:lnTo>
                    <a:pt x="994" y="1631"/>
                  </a:lnTo>
                  <a:lnTo>
                    <a:pt x="1153" y="1750"/>
                  </a:lnTo>
                  <a:lnTo>
                    <a:pt x="1153" y="1750"/>
                  </a:lnTo>
                  <a:lnTo>
                    <a:pt x="1392" y="1591"/>
                  </a:lnTo>
                  <a:lnTo>
                    <a:pt x="1591" y="1432"/>
                  </a:lnTo>
                  <a:lnTo>
                    <a:pt x="1750" y="1273"/>
                  </a:lnTo>
                  <a:lnTo>
                    <a:pt x="1869" y="1114"/>
                  </a:lnTo>
                  <a:lnTo>
                    <a:pt x="2028" y="796"/>
                  </a:lnTo>
                  <a:lnTo>
                    <a:pt x="2068" y="677"/>
                  </a:lnTo>
                  <a:lnTo>
                    <a:pt x="2068" y="677"/>
                  </a:lnTo>
                  <a:lnTo>
                    <a:pt x="1790" y="478"/>
                  </a:lnTo>
                  <a:lnTo>
                    <a:pt x="1471" y="319"/>
                  </a:lnTo>
                  <a:lnTo>
                    <a:pt x="955" y="120"/>
                  </a:lnTo>
                  <a:lnTo>
                    <a:pt x="557" y="1"/>
                  </a:lnTo>
                  <a:lnTo>
                    <a:pt x="239" y="1"/>
                  </a:lnTo>
                </a:path>
              </a:pathLst>
            </a:custGeom>
            <a:solidFill>
              <a:schemeClr val="dk2"/>
            </a:solidFill>
            <a:ln>
              <a:noFill/>
            </a:ln>
          </p:spPr>
          <p:style>
            <a:lnRef idx="0"/>
            <a:fillRef idx="0"/>
            <a:effectRef idx="0"/>
            <a:fontRef idx="minor"/>
          </p:style>
        </p:sp>
        <p:sp>
          <p:nvSpPr>
            <p:cNvPr id="213" name="CustomShape 115"/>
            <p:cNvSpPr/>
            <p:nvPr/>
          </p:nvSpPr>
          <p:spPr>
            <a:xfrm rot="2700000">
              <a:off x="8978400" y="2656440"/>
              <a:ext cx="123120" cy="132120"/>
            </a:xfrm>
            <a:custGeom>
              <a:avLst/>
              <a:gdLst/>
              <a:ahLst/>
              <a:rect l="l" t="t" r="r" b="b"/>
              <a:pathLst>
                <a:path w="6163" h="6601">
                  <a:moveTo>
                    <a:pt x="2505" y="1"/>
                  </a:moveTo>
                  <a:lnTo>
                    <a:pt x="2465" y="319"/>
                  </a:lnTo>
                  <a:lnTo>
                    <a:pt x="2505" y="717"/>
                  </a:lnTo>
                  <a:lnTo>
                    <a:pt x="2585" y="1234"/>
                  </a:lnTo>
                  <a:lnTo>
                    <a:pt x="2664" y="1552"/>
                  </a:lnTo>
                  <a:lnTo>
                    <a:pt x="2744" y="1870"/>
                  </a:lnTo>
                  <a:lnTo>
                    <a:pt x="2903" y="2188"/>
                  </a:lnTo>
                  <a:lnTo>
                    <a:pt x="3062" y="2585"/>
                  </a:lnTo>
                  <a:lnTo>
                    <a:pt x="3300" y="2943"/>
                  </a:lnTo>
                  <a:lnTo>
                    <a:pt x="3579" y="3341"/>
                  </a:lnTo>
                  <a:lnTo>
                    <a:pt x="3936" y="3778"/>
                  </a:lnTo>
                  <a:lnTo>
                    <a:pt x="4334" y="4176"/>
                  </a:lnTo>
                  <a:lnTo>
                    <a:pt x="3936" y="4176"/>
                  </a:lnTo>
                  <a:lnTo>
                    <a:pt x="3420" y="4215"/>
                  </a:lnTo>
                  <a:lnTo>
                    <a:pt x="2942" y="4255"/>
                  </a:lnTo>
                  <a:lnTo>
                    <a:pt x="2465" y="4335"/>
                  </a:lnTo>
                  <a:lnTo>
                    <a:pt x="2068" y="4414"/>
                  </a:lnTo>
                  <a:lnTo>
                    <a:pt x="1710" y="4534"/>
                  </a:lnTo>
                  <a:lnTo>
                    <a:pt x="1392" y="4653"/>
                  </a:lnTo>
                  <a:lnTo>
                    <a:pt x="875" y="4931"/>
                  </a:lnTo>
                  <a:lnTo>
                    <a:pt x="477" y="5209"/>
                  </a:lnTo>
                  <a:lnTo>
                    <a:pt x="199" y="5448"/>
                  </a:lnTo>
                  <a:lnTo>
                    <a:pt x="0" y="5687"/>
                  </a:lnTo>
                  <a:lnTo>
                    <a:pt x="398" y="5925"/>
                  </a:lnTo>
                  <a:lnTo>
                    <a:pt x="756" y="6124"/>
                  </a:lnTo>
                  <a:lnTo>
                    <a:pt x="1153" y="6283"/>
                  </a:lnTo>
                  <a:lnTo>
                    <a:pt x="1511" y="6402"/>
                  </a:lnTo>
                  <a:lnTo>
                    <a:pt x="1869" y="6482"/>
                  </a:lnTo>
                  <a:lnTo>
                    <a:pt x="2187" y="6561"/>
                  </a:lnTo>
                  <a:lnTo>
                    <a:pt x="2545" y="6601"/>
                  </a:lnTo>
                  <a:lnTo>
                    <a:pt x="2863" y="6601"/>
                  </a:lnTo>
                  <a:lnTo>
                    <a:pt x="3459" y="6561"/>
                  </a:lnTo>
                  <a:lnTo>
                    <a:pt x="3976" y="6442"/>
                  </a:lnTo>
                  <a:lnTo>
                    <a:pt x="4453" y="6323"/>
                  </a:lnTo>
                  <a:lnTo>
                    <a:pt x="4851" y="6164"/>
                  </a:lnTo>
                  <a:lnTo>
                    <a:pt x="4811" y="5885"/>
                  </a:lnTo>
                  <a:lnTo>
                    <a:pt x="4771" y="5647"/>
                  </a:lnTo>
                  <a:lnTo>
                    <a:pt x="4811" y="5368"/>
                  </a:lnTo>
                  <a:lnTo>
                    <a:pt x="4891" y="5090"/>
                  </a:lnTo>
                  <a:lnTo>
                    <a:pt x="5328" y="4136"/>
                  </a:lnTo>
                  <a:lnTo>
                    <a:pt x="5487" y="3858"/>
                  </a:lnTo>
                  <a:lnTo>
                    <a:pt x="5686" y="3619"/>
                  </a:lnTo>
                  <a:lnTo>
                    <a:pt x="5924" y="3460"/>
                  </a:lnTo>
                  <a:lnTo>
                    <a:pt x="6163" y="3341"/>
                  </a:lnTo>
                  <a:lnTo>
                    <a:pt x="6004" y="2943"/>
                  </a:lnTo>
                  <a:lnTo>
                    <a:pt x="5805" y="2506"/>
                  </a:lnTo>
                  <a:lnTo>
                    <a:pt x="5527" y="2029"/>
                  </a:lnTo>
                  <a:lnTo>
                    <a:pt x="5169" y="1512"/>
                  </a:lnTo>
                  <a:lnTo>
                    <a:pt x="4930" y="1273"/>
                  </a:lnTo>
                  <a:lnTo>
                    <a:pt x="4692" y="1074"/>
                  </a:lnTo>
                  <a:lnTo>
                    <a:pt x="4414" y="836"/>
                  </a:lnTo>
                  <a:lnTo>
                    <a:pt x="4095" y="637"/>
                  </a:lnTo>
                  <a:lnTo>
                    <a:pt x="3738" y="438"/>
                  </a:lnTo>
                  <a:lnTo>
                    <a:pt x="3380" y="279"/>
                  </a:lnTo>
                  <a:lnTo>
                    <a:pt x="2982" y="120"/>
                  </a:lnTo>
                  <a:lnTo>
                    <a:pt x="2505" y="1"/>
                  </a:lnTo>
                  <a:close/>
                </a:path>
              </a:pathLst>
            </a:custGeom>
            <a:solidFill>
              <a:schemeClr val="dk2"/>
            </a:solidFill>
            <a:ln>
              <a:noFill/>
            </a:ln>
          </p:spPr>
          <p:style>
            <a:lnRef idx="0"/>
            <a:fillRef idx="0"/>
            <a:effectRef idx="0"/>
            <a:fontRef idx="minor"/>
          </p:style>
        </p:sp>
        <p:sp>
          <p:nvSpPr>
            <p:cNvPr id="214" name="CustomShape 116"/>
            <p:cNvSpPr/>
            <p:nvPr/>
          </p:nvSpPr>
          <p:spPr>
            <a:xfrm rot="2700000">
              <a:off x="8978400" y="2656440"/>
              <a:ext cx="123120" cy="132120"/>
            </a:xfrm>
            <a:custGeom>
              <a:avLst/>
              <a:gdLst/>
              <a:ahLst/>
              <a:rect l="l" t="t" r="r" b="b"/>
              <a:pathLst>
                <a:path w="6163" h="6601">
                  <a:moveTo>
                    <a:pt x="2505" y="1"/>
                  </a:moveTo>
                  <a:lnTo>
                    <a:pt x="2505" y="1"/>
                  </a:lnTo>
                  <a:lnTo>
                    <a:pt x="2465" y="319"/>
                  </a:lnTo>
                  <a:lnTo>
                    <a:pt x="2505" y="717"/>
                  </a:lnTo>
                  <a:lnTo>
                    <a:pt x="2585" y="1234"/>
                  </a:lnTo>
                  <a:lnTo>
                    <a:pt x="2664" y="1552"/>
                  </a:lnTo>
                  <a:lnTo>
                    <a:pt x="2744" y="1870"/>
                  </a:lnTo>
                  <a:lnTo>
                    <a:pt x="2903" y="2188"/>
                  </a:lnTo>
                  <a:lnTo>
                    <a:pt x="3062" y="2585"/>
                  </a:lnTo>
                  <a:lnTo>
                    <a:pt x="3300" y="2943"/>
                  </a:lnTo>
                  <a:lnTo>
                    <a:pt x="3579" y="3341"/>
                  </a:lnTo>
                  <a:lnTo>
                    <a:pt x="3936" y="3778"/>
                  </a:lnTo>
                  <a:lnTo>
                    <a:pt x="4334" y="4176"/>
                  </a:lnTo>
                  <a:lnTo>
                    <a:pt x="4334" y="4176"/>
                  </a:lnTo>
                  <a:lnTo>
                    <a:pt x="3936" y="4176"/>
                  </a:lnTo>
                  <a:lnTo>
                    <a:pt x="3936" y="4176"/>
                  </a:lnTo>
                  <a:lnTo>
                    <a:pt x="3420" y="4215"/>
                  </a:lnTo>
                  <a:lnTo>
                    <a:pt x="2942" y="4255"/>
                  </a:lnTo>
                  <a:lnTo>
                    <a:pt x="2465" y="4335"/>
                  </a:lnTo>
                  <a:lnTo>
                    <a:pt x="2068" y="4414"/>
                  </a:lnTo>
                  <a:lnTo>
                    <a:pt x="1710" y="4534"/>
                  </a:lnTo>
                  <a:lnTo>
                    <a:pt x="1392" y="4653"/>
                  </a:lnTo>
                  <a:lnTo>
                    <a:pt x="875" y="4931"/>
                  </a:lnTo>
                  <a:lnTo>
                    <a:pt x="477" y="5209"/>
                  </a:lnTo>
                  <a:lnTo>
                    <a:pt x="199" y="5448"/>
                  </a:lnTo>
                  <a:lnTo>
                    <a:pt x="0" y="5687"/>
                  </a:lnTo>
                  <a:lnTo>
                    <a:pt x="0" y="5687"/>
                  </a:lnTo>
                  <a:lnTo>
                    <a:pt x="398" y="5925"/>
                  </a:lnTo>
                  <a:lnTo>
                    <a:pt x="756" y="6124"/>
                  </a:lnTo>
                  <a:lnTo>
                    <a:pt x="1153" y="6283"/>
                  </a:lnTo>
                  <a:lnTo>
                    <a:pt x="1511" y="6402"/>
                  </a:lnTo>
                  <a:lnTo>
                    <a:pt x="1869" y="6482"/>
                  </a:lnTo>
                  <a:lnTo>
                    <a:pt x="2187" y="6561"/>
                  </a:lnTo>
                  <a:lnTo>
                    <a:pt x="2545" y="6601"/>
                  </a:lnTo>
                  <a:lnTo>
                    <a:pt x="2863" y="6601"/>
                  </a:lnTo>
                  <a:lnTo>
                    <a:pt x="2863" y="6601"/>
                  </a:lnTo>
                  <a:lnTo>
                    <a:pt x="3459" y="6561"/>
                  </a:lnTo>
                  <a:lnTo>
                    <a:pt x="3976" y="6442"/>
                  </a:lnTo>
                  <a:lnTo>
                    <a:pt x="4453" y="6323"/>
                  </a:lnTo>
                  <a:lnTo>
                    <a:pt x="4851" y="6164"/>
                  </a:lnTo>
                  <a:lnTo>
                    <a:pt x="4851" y="6164"/>
                  </a:lnTo>
                  <a:lnTo>
                    <a:pt x="4811" y="5885"/>
                  </a:lnTo>
                  <a:lnTo>
                    <a:pt x="4771" y="5647"/>
                  </a:lnTo>
                  <a:lnTo>
                    <a:pt x="4811" y="5368"/>
                  </a:lnTo>
                  <a:lnTo>
                    <a:pt x="4891" y="5090"/>
                  </a:lnTo>
                  <a:lnTo>
                    <a:pt x="5328" y="4136"/>
                  </a:lnTo>
                  <a:lnTo>
                    <a:pt x="5328" y="4136"/>
                  </a:lnTo>
                  <a:lnTo>
                    <a:pt x="5487" y="3858"/>
                  </a:lnTo>
                  <a:lnTo>
                    <a:pt x="5686" y="3619"/>
                  </a:lnTo>
                  <a:lnTo>
                    <a:pt x="5924" y="3460"/>
                  </a:lnTo>
                  <a:lnTo>
                    <a:pt x="6163" y="3341"/>
                  </a:lnTo>
                  <a:lnTo>
                    <a:pt x="6163" y="3341"/>
                  </a:lnTo>
                  <a:lnTo>
                    <a:pt x="6004" y="2943"/>
                  </a:lnTo>
                  <a:lnTo>
                    <a:pt x="5805" y="2506"/>
                  </a:lnTo>
                  <a:lnTo>
                    <a:pt x="5527" y="2029"/>
                  </a:lnTo>
                  <a:lnTo>
                    <a:pt x="5169" y="1512"/>
                  </a:lnTo>
                  <a:lnTo>
                    <a:pt x="4930" y="1273"/>
                  </a:lnTo>
                  <a:lnTo>
                    <a:pt x="4692" y="1074"/>
                  </a:lnTo>
                  <a:lnTo>
                    <a:pt x="4414" y="836"/>
                  </a:lnTo>
                  <a:lnTo>
                    <a:pt x="4095" y="637"/>
                  </a:lnTo>
                  <a:lnTo>
                    <a:pt x="3738" y="438"/>
                  </a:lnTo>
                  <a:lnTo>
                    <a:pt x="3380" y="279"/>
                  </a:lnTo>
                  <a:lnTo>
                    <a:pt x="2982" y="120"/>
                  </a:lnTo>
                  <a:lnTo>
                    <a:pt x="2505" y="1"/>
                  </a:lnTo>
                </a:path>
              </a:pathLst>
            </a:custGeom>
            <a:solidFill>
              <a:schemeClr val="dk2"/>
            </a:solidFill>
            <a:ln>
              <a:noFill/>
            </a:ln>
          </p:spPr>
          <p:style>
            <a:lnRef idx="0"/>
            <a:fillRef idx="0"/>
            <a:effectRef idx="0"/>
            <a:fontRef idx="minor"/>
          </p:style>
        </p:sp>
        <p:sp>
          <p:nvSpPr>
            <p:cNvPr id="215" name="CustomShape 117"/>
            <p:cNvSpPr/>
            <p:nvPr/>
          </p:nvSpPr>
          <p:spPr>
            <a:xfrm rot="2700000">
              <a:off x="8980560" y="2809800"/>
              <a:ext cx="236880" cy="140040"/>
            </a:xfrm>
            <a:custGeom>
              <a:avLst/>
              <a:gdLst/>
              <a:ahLst/>
              <a:rect l="l" t="t" r="r" b="b"/>
              <a:pathLst>
                <a:path w="11809" h="6998">
                  <a:moveTo>
                    <a:pt x="8747" y="3260"/>
                  </a:moveTo>
                  <a:lnTo>
                    <a:pt x="8946" y="3300"/>
                  </a:lnTo>
                  <a:lnTo>
                    <a:pt x="9105" y="3420"/>
                  </a:lnTo>
                  <a:lnTo>
                    <a:pt x="9185" y="3579"/>
                  </a:lnTo>
                  <a:lnTo>
                    <a:pt x="9225" y="3738"/>
                  </a:lnTo>
                  <a:lnTo>
                    <a:pt x="9185" y="3897"/>
                  </a:lnTo>
                  <a:lnTo>
                    <a:pt x="9105" y="4016"/>
                  </a:lnTo>
                  <a:lnTo>
                    <a:pt x="9026" y="4095"/>
                  </a:lnTo>
                  <a:lnTo>
                    <a:pt x="8906" y="4175"/>
                  </a:lnTo>
                  <a:lnTo>
                    <a:pt x="8747" y="4175"/>
                  </a:lnTo>
                  <a:lnTo>
                    <a:pt x="8588" y="4135"/>
                  </a:lnTo>
                  <a:lnTo>
                    <a:pt x="8429" y="4016"/>
                  </a:lnTo>
                  <a:lnTo>
                    <a:pt x="8350" y="3897"/>
                  </a:lnTo>
                  <a:lnTo>
                    <a:pt x="8310" y="3738"/>
                  </a:lnTo>
                  <a:lnTo>
                    <a:pt x="8350" y="3539"/>
                  </a:lnTo>
                  <a:lnTo>
                    <a:pt x="8429" y="3420"/>
                  </a:lnTo>
                  <a:lnTo>
                    <a:pt x="8509" y="3340"/>
                  </a:lnTo>
                  <a:lnTo>
                    <a:pt x="8628" y="3300"/>
                  </a:lnTo>
                  <a:lnTo>
                    <a:pt x="8747" y="3260"/>
                  </a:lnTo>
                  <a:close/>
                  <a:moveTo>
                    <a:pt x="5845" y="2386"/>
                  </a:moveTo>
                  <a:lnTo>
                    <a:pt x="5885" y="2545"/>
                  </a:lnTo>
                  <a:lnTo>
                    <a:pt x="6004" y="2982"/>
                  </a:lnTo>
                  <a:lnTo>
                    <a:pt x="6044" y="3260"/>
                  </a:lnTo>
                  <a:lnTo>
                    <a:pt x="6044" y="3539"/>
                  </a:lnTo>
                  <a:lnTo>
                    <a:pt x="6004" y="3857"/>
                  </a:lnTo>
                  <a:lnTo>
                    <a:pt x="5924" y="4175"/>
                  </a:lnTo>
                  <a:lnTo>
                    <a:pt x="5726" y="4215"/>
                  </a:lnTo>
                  <a:lnTo>
                    <a:pt x="5249" y="4254"/>
                  </a:lnTo>
                  <a:lnTo>
                    <a:pt x="4851" y="4215"/>
                  </a:lnTo>
                  <a:lnTo>
                    <a:pt x="4334" y="4135"/>
                  </a:lnTo>
                  <a:lnTo>
                    <a:pt x="4096" y="4056"/>
                  </a:lnTo>
                  <a:lnTo>
                    <a:pt x="3857" y="3936"/>
                  </a:lnTo>
                  <a:lnTo>
                    <a:pt x="3579" y="3777"/>
                  </a:lnTo>
                  <a:lnTo>
                    <a:pt x="3340" y="3618"/>
                  </a:lnTo>
                  <a:lnTo>
                    <a:pt x="3459" y="3459"/>
                  </a:lnTo>
                  <a:lnTo>
                    <a:pt x="3618" y="3300"/>
                  </a:lnTo>
                  <a:lnTo>
                    <a:pt x="3857" y="3141"/>
                  </a:lnTo>
                  <a:lnTo>
                    <a:pt x="4215" y="2903"/>
                  </a:lnTo>
                  <a:lnTo>
                    <a:pt x="4652" y="2704"/>
                  </a:lnTo>
                  <a:lnTo>
                    <a:pt x="5169" y="2545"/>
                  </a:lnTo>
                  <a:lnTo>
                    <a:pt x="5845" y="2386"/>
                  </a:lnTo>
                  <a:close/>
                  <a:moveTo>
                    <a:pt x="1710" y="0"/>
                  </a:moveTo>
                  <a:lnTo>
                    <a:pt x="1392" y="80"/>
                  </a:lnTo>
                  <a:lnTo>
                    <a:pt x="1153" y="199"/>
                  </a:lnTo>
                  <a:lnTo>
                    <a:pt x="915" y="358"/>
                  </a:lnTo>
                  <a:lnTo>
                    <a:pt x="716" y="597"/>
                  </a:lnTo>
                  <a:lnTo>
                    <a:pt x="557" y="875"/>
                  </a:lnTo>
                  <a:lnTo>
                    <a:pt x="120" y="1829"/>
                  </a:lnTo>
                  <a:lnTo>
                    <a:pt x="40" y="2107"/>
                  </a:lnTo>
                  <a:lnTo>
                    <a:pt x="0" y="2386"/>
                  </a:lnTo>
                  <a:lnTo>
                    <a:pt x="40" y="2624"/>
                  </a:lnTo>
                  <a:lnTo>
                    <a:pt x="80" y="2903"/>
                  </a:lnTo>
                  <a:lnTo>
                    <a:pt x="199" y="3141"/>
                  </a:lnTo>
                  <a:lnTo>
                    <a:pt x="398" y="3340"/>
                  </a:lnTo>
                  <a:lnTo>
                    <a:pt x="955" y="3857"/>
                  </a:lnTo>
                  <a:lnTo>
                    <a:pt x="1710" y="4414"/>
                  </a:lnTo>
                  <a:lnTo>
                    <a:pt x="2545" y="5050"/>
                  </a:lnTo>
                  <a:lnTo>
                    <a:pt x="3539" y="5646"/>
                  </a:lnTo>
                  <a:lnTo>
                    <a:pt x="4096" y="5924"/>
                  </a:lnTo>
                  <a:lnTo>
                    <a:pt x="4652" y="6163"/>
                  </a:lnTo>
                  <a:lnTo>
                    <a:pt x="5249" y="6401"/>
                  </a:lnTo>
                  <a:lnTo>
                    <a:pt x="5885" y="6600"/>
                  </a:lnTo>
                  <a:lnTo>
                    <a:pt x="6521" y="6759"/>
                  </a:lnTo>
                  <a:lnTo>
                    <a:pt x="7157" y="6879"/>
                  </a:lnTo>
                  <a:lnTo>
                    <a:pt x="7833" y="6958"/>
                  </a:lnTo>
                  <a:lnTo>
                    <a:pt x="8509" y="6998"/>
                  </a:lnTo>
                  <a:lnTo>
                    <a:pt x="9065" y="6998"/>
                  </a:lnTo>
                  <a:lnTo>
                    <a:pt x="9622" y="6918"/>
                  </a:lnTo>
                  <a:lnTo>
                    <a:pt x="10218" y="6839"/>
                  </a:lnTo>
                  <a:lnTo>
                    <a:pt x="10775" y="6680"/>
                  </a:lnTo>
                  <a:lnTo>
                    <a:pt x="11093" y="6560"/>
                  </a:lnTo>
                  <a:lnTo>
                    <a:pt x="11372" y="6322"/>
                  </a:lnTo>
                  <a:lnTo>
                    <a:pt x="11570" y="6083"/>
                  </a:lnTo>
                  <a:lnTo>
                    <a:pt x="11690" y="5805"/>
                  </a:lnTo>
                  <a:lnTo>
                    <a:pt x="11769" y="5487"/>
                  </a:lnTo>
                  <a:lnTo>
                    <a:pt x="11809" y="5129"/>
                  </a:lnTo>
                  <a:lnTo>
                    <a:pt x="11729" y="4811"/>
                  </a:lnTo>
                  <a:lnTo>
                    <a:pt x="11570" y="4533"/>
                  </a:lnTo>
                  <a:lnTo>
                    <a:pt x="11093" y="3817"/>
                  </a:lnTo>
                  <a:lnTo>
                    <a:pt x="10537" y="3221"/>
                  </a:lnTo>
                  <a:lnTo>
                    <a:pt x="9980" y="2664"/>
                  </a:lnTo>
                  <a:lnTo>
                    <a:pt x="9384" y="2147"/>
                  </a:lnTo>
                  <a:lnTo>
                    <a:pt x="8787" y="1750"/>
                  </a:lnTo>
                  <a:lnTo>
                    <a:pt x="8151" y="1352"/>
                  </a:lnTo>
                  <a:lnTo>
                    <a:pt x="7515" y="1034"/>
                  </a:lnTo>
                  <a:lnTo>
                    <a:pt x="6918" y="795"/>
                  </a:lnTo>
                  <a:lnTo>
                    <a:pt x="6282" y="557"/>
                  </a:lnTo>
                  <a:lnTo>
                    <a:pt x="5686" y="398"/>
                  </a:lnTo>
                  <a:lnTo>
                    <a:pt x="5090" y="239"/>
                  </a:lnTo>
                  <a:lnTo>
                    <a:pt x="4533" y="159"/>
                  </a:lnTo>
                  <a:lnTo>
                    <a:pt x="3976" y="80"/>
                  </a:lnTo>
                  <a:lnTo>
                    <a:pt x="3459" y="40"/>
                  </a:lnTo>
                  <a:lnTo>
                    <a:pt x="2505" y="0"/>
                  </a:lnTo>
                  <a:close/>
                </a:path>
              </a:pathLst>
            </a:custGeom>
            <a:solidFill>
              <a:schemeClr val="dk2"/>
            </a:solidFill>
            <a:ln>
              <a:noFill/>
            </a:ln>
          </p:spPr>
          <p:style>
            <a:lnRef idx="0"/>
            <a:fillRef idx="0"/>
            <a:effectRef idx="0"/>
            <a:fontRef idx="minor"/>
          </p:style>
        </p:sp>
        <p:sp>
          <p:nvSpPr>
            <p:cNvPr id="216" name="CustomShape 118"/>
            <p:cNvSpPr/>
            <p:nvPr/>
          </p:nvSpPr>
          <p:spPr>
            <a:xfrm rot="2700000">
              <a:off x="9128520" y="2915280"/>
              <a:ext cx="17280" cy="17280"/>
            </a:xfrm>
            <a:custGeom>
              <a:avLst/>
              <a:gdLst/>
              <a:ahLst/>
              <a:rect l="l" t="t" r="r" b="b"/>
              <a:pathLst>
                <a:path w="915" h="915">
                  <a:moveTo>
                    <a:pt x="437" y="915"/>
                  </a:moveTo>
                  <a:lnTo>
                    <a:pt x="437" y="915"/>
                  </a:lnTo>
                  <a:lnTo>
                    <a:pt x="278" y="875"/>
                  </a:lnTo>
                  <a:lnTo>
                    <a:pt x="278" y="875"/>
                  </a:lnTo>
                  <a:lnTo>
                    <a:pt x="119" y="756"/>
                  </a:lnTo>
                  <a:lnTo>
                    <a:pt x="40" y="637"/>
                  </a:lnTo>
                  <a:lnTo>
                    <a:pt x="0" y="478"/>
                  </a:lnTo>
                  <a:lnTo>
                    <a:pt x="40" y="279"/>
                  </a:lnTo>
                  <a:lnTo>
                    <a:pt x="40" y="279"/>
                  </a:lnTo>
                  <a:lnTo>
                    <a:pt x="119" y="160"/>
                  </a:lnTo>
                  <a:lnTo>
                    <a:pt x="199" y="80"/>
                  </a:lnTo>
                  <a:lnTo>
                    <a:pt x="318" y="40"/>
                  </a:lnTo>
                  <a:lnTo>
                    <a:pt x="437" y="0"/>
                  </a:lnTo>
                  <a:lnTo>
                    <a:pt x="437" y="0"/>
                  </a:lnTo>
                  <a:lnTo>
                    <a:pt x="636" y="40"/>
                  </a:lnTo>
                  <a:lnTo>
                    <a:pt x="636" y="40"/>
                  </a:lnTo>
                  <a:lnTo>
                    <a:pt x="795" y="160"/>
                  </a:lnTo>
                  <a:lnTo>
                    <a:pt x="875" y="319"/>
                  </a:lnTo>
                  <a:lnTo>
                    <a:pt x="915" y="478"/>
                  </a:lnTo>
                  <a:lnTo>
                    <a:pt x="875" y="637"/>
                  </a:lnTo>
                  <a:lnTo>
                    <a:pt x="875" y="637"/>
                  </a:lnTo>
                  <a:lnTo>
                    <a:pt x="795" y="756"/>
                  </a:lnTo>
                  <a:lnTo>
                    <a:pt x="716" y="835"/>
                  </a:lnTo>
                  <a:lnTo>
                    <a:pt x="596" y="915"/>
                  </a:lnTo>
                  <a:lnTo>
                    <a:pt x="437" y="915"/>
                  </a:lnTo>
                </a:path>
              </a:pathLst>
            </a:custGeom>
            <a:solidFill>
              <a:schemeClr val="dk2"/>
            </a:solidFill>
            <a:ln>
              <a:noFill/>
            </a:ln>
          </p:spPr>
          <p:style>
            <a:lnRef idx="0"/>
            <a:fillRef idx="0"/>
            <a:effectRef idx="0"/>
            <a:fontRef idx="minor"/>
          </p:style>
        </p:sp>
        <p:sp>
          <p:nvSpPr>
            <p:cNvPr id="217" name="CustomShape 119"/>
            <p:cNvSpPr/>
            <p:nvPr/>
          </p:nvSpPr>
          <p:spPr>
            <a:xfrm rot="2700000">
              <a:off x="9057240" y="2841480"/>
              <a:ext cx="53280" cy="36720"/>
            </a:xfrm>
            <a:custGeom>
              <a:avLst/>
              <a:gdLst/>
              <a:ahLst/>
              <a:rect l="l" t="t" r="r" b="b"/>
              <a:pathLst>
                <a:path w="2704" h="1870">
                  <a:moveTo>
                    <a:pt x="1909" y="1869"/>
                  </a:moveTo>
                  <a:lnTo>
                    <a:pt x="1909" y="1869"/>
                  </a:lnTo>
                  <a:lnTo>
                    <a:pt x="1511" y="1830"/>
                  </a:lnTo>
                  <a:lnTo>
                    <a:pt x="994" y="1750"/>
                  </a:lnTo>
                  <a:lnTo>
                    <a:pt x="756" y="1671"/>
                  </a:lnTo>
                  <a:lnTo>
                    <a:pt x="517" y="1551"/>
                  </a:lnTo>
                  <a:lnTo>
                    <a:pt x="239" y="1392"/>
                  </a:lnTo>
                  <a:lnTo>
                    <a:pt x="0" y="1233"/>
                  </a:lnTo>
                  <a:lnTo>
                    <a:pt x="0" y="1233"/>
                  </a:lnTo>
                  <a:lnTo>
                    <a:pt x="119" y="1074"/>
                  </a:lnTo>
                  <a:lnTo>
                    <a:pt x="278" y="915"/>
                  </a:lnTo>
                  <a:lnTo>
                    <a:pt x="517" y="756"/>
                  </a:lnTo>
                  <a:lnTo>
                    <a:pt x="875" y="518"/>
                  </a:lnTo>
                  <a:lnTo>
                    <a:pt x="1312" y="319"/>
                  </a:lnTo>
                  <a:lnTo>
                    <a:pt x="1829" y="160"/>
                  </a:lnTo>
                  <a:lnTo>
                    <a:pt x="2505" y="1"/>
                  </a:lnTo>
                  <a:lnTo>
                    <a:pt x="2505" y="1"/>
                  </a:lnTo>
                  <a:lnTo>
                    <a:pt x="2545" y="160"/>
                  </a:lnTo>
                  <a:lnTo>
                    <a:pt x="2664" y="597"/>
                  </a:lnTo>
                  <a:lnTo>
                    <a:pt x="2704" y="875"/>
                  </a:lnTo>
                  <a:lnTo>
                    <a:pt x="2704" y="1154"/>
                  </a:lnTo>
                  <a:lnTo>
                    <a:pt x="2664" y="1472"/>
                  </a:lnTo>
                  <a:lnTo>
                    <a:pt x="2584" y="1790"/>
                  </a:lnTo>
                  <a:lnTo>
                    <a:pt x="2584" y="1790"/>
                  </a:lnTo>
                  <a:lnTo>
                    <a:pt x="2386" y="1830"/>
                  </a:lnTo>
                  <a:lnTo>
                    <a:pt x="1909" y="1869"/>
                  </a:lnTo>
                </a:path>
              </a:pathLst>
            </a:custGeom>
            <a:solidFill>
              <a:schemeClr val="dk2"/>
            </a:solidFill>
            <a:ln>
              <a:noFill/>
            </a:ln>
          </p:spPr>
          <p:style>
            <a:lnRef idx="0"/>
            <a:fillRef idx="0"/>
            <a:effectRef idx="0"/>
            <a:fontRef idx="minor"/>
          </p:style>
        </p:sp>
        <p:sp>
          <p:nvSpPr>
            <p:cNvPr id="218" name="CustomShape 120"/>
            <p:cNvSpPr/>
            <p:nvPr/>
          </p:nvSpPr>
          <p:spPr>
            <a:xfrm rot="2700000">
              <a:off x="8980560" y="2809800"/>
              <a:ext cx="236880" cy="140040"/>
            </a:xfrm>
            <a:custGeom>
              <a:avLst/>
              <a:gdLst/>
              <a:ahLst/>
              <a:rect l="l" t="t" r="r" b="b"/>
              <a:pathLst>
                <a:path w="11809" h="6998">
                  <a:moveTo>
                    <a:pt x="2505" y="0"/>
                  </a:moveTo>
                  <a:lnTo>
                    <a:pt x="2505" y="0"/>
                  </a:lnTo>
                  <a:lnTo>
                    <a:pt x="1710" y="0"/>
                  </a:lnTo>
                  <a:lnTo>
                    <a:pt x="1710" y="0"/>
                  </a:lnTo>
                  <a:lnTo>
                    <a:pt x="1392" y="80"/>
                  </a:lnTo>
                  <a:lnTo>
                    <a:pt x="1392" y="80"/>
                  </a:lnTo>
                  <a:lnTo>
                    <a:pt x="1153" y="199"/>
                  </a:lnTo>
                  <a:lnTo>
                    <a:pt x="915" y="358"/>
                  </a:lnTo>
                  <a:lnTo>
                    <a:pt x="716" y="597"/>
                  </a:lnTo>
                  <a:lnTo>
                    <a:pt x="557" y="875"/>
                  </a:lnTo>
                  <a:lnTo>
                    <a:pt x="120" y="1829"/>
                  </a:lnTo>
                  <a:lnTo>
                    <a:pt x="120" y="1829"/>
                  </a:lnTo>
                  <a:lnTo>
                    <a:pt x="40" y="2107"/>
                  </a:lnTo>
                  <a:lnTo>
                    <a:pt x="0" y="2386"/>
                  </a:lnTo>
                  <a:lnTo>
                    <a:pt x="40" y="2624"/>
                  </a:lnTo>
                  <a:lnTo>
                    <a:pt x="80" y="2903"/>
                  </a:lnTo>
                  <a:lnTo>
                    <a:pt x="80" y="2903"/>
                  </a:lnTo>
                  <a:lnTo>
                    <a:pt x="199" y="3141"/>
                  </a:lnTo>
                  <a:lnTo>
                    <a:pt x="398" y="3340"/>
                  </a:lnTo>
                  <a:lnTo>
                    <a:pt x="398" y="3340"/>
                  </a:lnTo>
                  <a:lnTo>
                    <a:pt x="955" y="3857"/>
                  </a:lnTo>
                  <a:lnTo>
                    <a:pt x="1710" y="4414"/>
                  </a:lnTo>
                  <a:lnTo>
                    <a:pt x="2545" y="5050"/>
                  </a:lnTo>
                  <a:lnTo>
                    <a:pt x="3539" y="5646"/>
                  </a:lnTo>
                  <a:lnTo>
                    <a:pt x="4096" y="5924"/>
                  </a:lnTo>
                  <a:lnTo>
                    <a:pt x="4652" y="6163"/>
                  </a:lnTo>
                  <a:lnTo>
                    <a:pt x="5249" y="6401"/>
                  </a:lnTo>
                  <a:lnTo>
                    <a:pt x="5885" y="6600"/>
                  </a:lnTo>
                  <a:lnTo>
                    <a:pt x="6521" y="6759"/>
                  </a:lnTo>
                  <a:lnTo>
                    <a:pt x="7157" y="6879"/>
                  </a:lnTo>
                  <a:lnTo>
                    <a:pt x="7833" y="6958"/>
                  </a:lnTo>
                  <a:lnTo>
                    <a:pt x="8509" y="6998"/>
                  </a:lnTo>
                  <a:lnTo>
                    <a:pt x="8509" y="6998"/>
                  </a:lnTo>
                  <a:lnTo>
                    <a:pt x="9065" y="6998"/>
                  </a:lnTo>
                  <a:lnTo>
                    <a:pt x="9622" y="6918"/>
                  </a:lnTo>
                  <a:lnTo>
                    <a:pt x="10218" y="6839"/>
                  </a:lnTo>
                  <a:lnTo>
                    <a:pt x="10775" y="6680"/>
                  </a:lnTo>
                  <a:lnTo>
                    <a:pt x="10775" y="6680"/>
                  </a:lnTo>
                  <a:lnTo>
                    <a:pt x="11093" y="6560"/>
                  </a:lnTo>
                  <a:lnTo>
                    <a:pt x="11372" y="6322"/>
                  </a:lnTo>
                  <a:lnTo>
                    <a:pt x="11570" y="6083"/>
                  </a:lnTo>
                  <a:lnTo>
                    <a:pt x="11690" y="5805"/>
                  </a:lnTo>
                  <a:lnTo>
                    <a:pt x="11769" y="5487"/>
                  </a:lnTo>
                  <a:lnTo>
                    <a:pt x="11809" y="5129"/>
                  </a:lnTo>
                  <a:lnTo>
                    <a:pt x="11729" y="4811"/>
                  </a:lnTo>
                  <a:lnTo>
                    <a:pt x="11570" y="4533"/>
                  </a:lnTo>
                  <a:lnTo>
                    <a:pt x="11570" y="4533"/>
                  </a:lnTo>
                  <a:lnTo>
                    <a:pt x="11093" y="3817"/>
                  </a:lnTo>
                  <a:lnTo>
                    <a:pt x="10537" y="3221"/>
                  </a:lnTo>
                  <a:lnTo>
                    <a:pt x="9980" y="2664"/>
                  </a:lnTo>
                  <a:lnTo>
                    <a:pt x="9384" y="2147"/>
                  </a:lnTo>
                  <a:lnTo>
                    <a:pt x="8787" y="1750"/>
                  </a:lnTo>
                  <a:lnTo>
                    <a:pt x="8151" y="1352"/>
                  </a:lnTo>
                  <a:lnTo>
                    <a:pt x="7515" y="1034"/>
                  </a:lnTo>
                  <a:lnTo>
                    <a:pt x="6918" y="795"/>
                  </a:lnTo>
                  <a:lnTo>
                    <a:pt x="6282" y="557"/>
                  </a:lnTo>
                  <a:lnTo>
                    <a:pt x="5686" y="398"/>
                  </a:lnTo>
                  <a:lnTo>
                    <a:pt x="5090" y="239"/>
                  </a:lnTo>
                  <a:lnTo>
                    <a:pt x="4533" y="159"/>
                  </a:lnTo>
                  <a:lnTo>
                    <a:pt x="3976" y="80"/>
                  </a:lnTo>
                  <a:lnTo>
                    <a:pt x="3459" y="40"/>
                  </a:lnTo>
                  <a:lnTo>
                    <a:pt x="2505" y="0"/>
                  </a:lnTo>
                </a:path>
              </a:pathLst>
            </a:custGeom>
            <a:solidFill>
              <a:schemeClr val="dk2"/>
            </a:solidFill>
            <a:ln>
              <a:noFill/>
            </a:ln>
          </p:spPr>
          <p:style>
            <a:lnRef idx="0"/>
            <a:fillRef idx="0"/>
            <a:effectRef idx="0"/>
            <a:fontRef idx="minor"/>
          </p:style>
        </p:sp>
        <p:sp>
          <p:nvSpPr>
            <p:cNvPr id="219" name="CustomShape 121"/>
            <p:cNvSpPr/>
            <p:nvPr/>
          </p:nvSpPr>
          <p:spPr>
            <a:xfrm rot="2700000">
              <a:off x="9128520" y="2915280"/>
              <a:ext cx="17280" cy="17280"/>
            </a:xfrm>
            <a:custGeom>
              <a:avLst/>
              <a:gdLst/>
              <a:ahLst/>
              <a:rect l="l" t="t" r="r" b="b"/>
              <a:pathLst>
                <a:path w="915" h="915">
                  <a:moveTo>
                    <a:pt x="437" y="0"/>
                  </a:moveTo>
                  <a:lnTo>
                    <a:pt x="318" y="40"/>
                  </a:lnTo>
                  <a:lnTo>
                    <a:pt x="199" y="80"/>
                  </a:lnTo>
                  <a:lnTo>
                    <a:pt x="119" y="160"/>
                  </a:lnTo>
                  <a:lnTo>
                    <a:pt x="40" y="279"/>
                  </a:lnTo>
                  <a:lnTo>
                    <a:pt x="0" y="478"/>
                  </a:lnTo>
                  <a:lnTo>
                    <a:pt x="40" y="637"/>
                  </a:lnTo>
                  <a:lnTo>
                    <a:pt x="119" y="756"/>
                  </a:lnTo>
                  <a:lnTo>
                    <a:pt x="278" y="875"/>
                  </a:lnTo>
                  <a:lnTo>
                    <a:pt x="437" y="915"/>
                  </a:lnTo>
                  <a:lnTo>
                    <a:pt x="596" y="915"/>
                  </a:lnTo>
                  <a:lnTo>
                    <a:pt x="716" y="835"/>
                  </a:lnTo>
                  <a:lnTo>
                    <a:pt x="795" y="756"/>
                  </a:lnTo>
                  <a:lnTo>
                    <a:pt x="875" y="637"/>
                  </a:lnTo>
                  <a:lnTo>
                    <a:pt x="915" y="478"/>
                  </a:lnTo>
                  <a:lnTo>
                    <a:pt x="875" y="319"/>
                  </a:lnTo>
                  <a:lnTo>
                    <a:pt x="795" y="160"/>
                  </a:lnTo>
                  <a:lnTo>
                    <a:pt x="636" y="40"/>
                  </a:lnTo>
                  <a:lnTo>
                    <a:pt x="437" y="0"/>
                  </a:lnTo>
                  <a:close/>
                </a:path>
              </a:pathLst>
            </a:custGeom>
            <a:solidFill>
              <a:schemeClr val="dk2"/>
            </a:solidFill>
            <a:ln>
              <a:noFill/>
            </a:ln>
          </p:spPr>
          <p:style>
            <a:lnRef idx="0"/>
            <a:fillRef idx="0"/>
            <a:effectRef idx="0"/>
            <a:fontRef idx="minor"/>
          </p:style>
        </p:sp>
        <p:sp>
          <p:nvSpPr>
            <p:cNvPr id="220" name="CustomShape 122"/>
            <p:cNvSpPr/>
            <p:nvPr/>
          </p:nvSpPr>
          <p:spPr>
            <a:xfrm rot="2700000">
              <a:off x="9128520" y="2915280"/>
              <a:ext cx="17280" cy="17280"/>
            </a:xfrm>
            <a:custGeom>
              <a:avLst/>
              <a:gdLst/>
              <a:ahLst/>
              <a:rect l="l" t="t" r="r" b="b"/>
              <a:pathLst>
                <a:path w="915" h="915">
                  <a:moveTo>
                    <a:pt x="437" y="0"/>
                  </a:moveTo>
                  <a:lnTo>
                    <a:pt x="437" y="0"/>
                  </a:lnTo>
                  <a:lnTo>
                    <a:pt x="318" y="40"/>
                  </a:lnTo>
                  <a:lnTo>
                    <a:pt x="199" y="80"/>
                  </a:lnTo>
                  <a:lnTo>
                    <a:pt x="119" y="160"/>
                  </a:lnTo>
                  <a:lnTo>
                    <a:pt x="40" y="279"/>
                  </a:lnTo>
                  <a:lnTo>
                    <a:pt x="40" y="279"/>
                  </a:lnTo>
                  <a:lnTo>
                    <a:pt x="0" y="478"/>
                  </a:lnTo>
                  <a:lnTo>
                    <a:pt x="40" y="637"/>
                  </a:lnTo>
                  <a:lnTo>
                    <a:pt x="119" y="756"/>
                  </a:lnTo>
                  <a:lnTo>
                    <a:pt x="278" y="875"/>
                  </a:lnTo>
                  <a:lnTo>
                    <a:pt x="278" y="875"/>
                  </a:lnTo>
                  <a:lnTo>
                    <a:pt x="437" y="915"/>
                  </a:lnTo>
                  <a:lnTo>
                    <a:pt x="437" y="915"/>
                  </a:lnTo>
                  <a:lnTo>
                    <a:pt x="596" y="915"/>
                  </a:lnTo>
                  <a:lnTo>
                    <a:pt x="716" y="835"/>
                  </a:lnTo>
                  <a:lnTo>
                    <a:pt x="795" y="756"/>
                  </a:lnTo>
                  <a:lnTo>
                    <a:pt x="875" y="637"/>
                  </a:lnTo>
                  <a:lnTo>
                    <a:pt x="875" y="637"/>
                  </a:lnTo>
                  <a:lnTo>
                    <a:pt x="915" y="478"/>
                  </a:lnTo>
                  <a:lnTo>
                    <a:pt x="875" y="319"/>
                  </a:lnTo>
                  <a:lnTo>
                    <a:pt x="795" y="160"/>
                  </a:lnTo>
                  <a:lnTo>
                    <a:pt x="636" y="40"/>
                  </a:lnTo>
                  <a:lnTo>
                    <a:pt x="636" y="40"/>
                  </a:lnTo>
                  <a:lnTo>
                    <a:pt x="437" y="0"/>
                  </a:lnTo>
                </a:path>
              </a:pathLst>
            </a:custGeom>
            <a:solidFill>
              <a:schemeClr val="dk2"/>
            </a:solidFill>
            <a:ln>
              <a:noFill/>
            </a:ln>
          </p:spPr>
          <p:style>
            <a:lnRef idx="0"/>
            <a:fillRef idx="0"/>
            <a:effectRef idx="0"/>
            <a:fontRef idx="minor"/>
          </p:style>
        </p:sp>
        <p:sp>
          <p:nvSpPr>
            <p:cNvPr id="221" name="CustomShape 123"/>
            <p:cNvSpPr/>
            <p:nvPr/>
          </p:nvSpPr>
          <p:spPr>
            <a:xfrm rot="2700000">
              <a:off x="9057240" y="2841480"/>
              <a:ext cx="53280" cy="36720"/>
            </a:xfrm>
            <a:custGeom>
              <a:avLst/>
              <a:gdLst/>
              <a:ahLst/>
              <a:rect l="l" t="t" r="r" b="b"/>
              <a:pathLst>
                <a:path w="2704" h="1870">
                  <a:moveTo>
                    <a:pt x="2505" y="1"/>
                  </a:moveTo>
                  <a:lnTo>
                    <a:pt x="1829" y="160"/>
                  </a:lnTo>
                  <a:lnTo>
                    <a:pt x="1312" y="319"/>
                  </a:lnTo>
                  <a:lnTo>
                    <a:pt x="875" y="518"/>
                  </a:lnTo>
                  <a:lnTo>
                    <a:pt x="517" y="756"/>
                  </a:lnTo>
                  <a:lnTo>
                    <a:pt x="278" y="915"/>
                  </a:lnTo>
                  <a:lnTo>
                    <a:pt x="119" y="1074"/>
                  </a:lnTo>
                  <a:lnTo>
                    <a:pt x="0" y="1233"/>
                  </a:lnTo>
                  <a:lnTo>
                    <a:pt x="239" y="1392"/>
                  </a:lnTo>
                  <a:lnTo>
                    <a:pt x="517" y="1551"/>
                  </a:lnTo>
                  <a:lnTo>
                    <a:pt x="756" y="1671"/>
                  </a:lnTo>
                  <a:lnTo>
                    <a:pt x="994" y="1750"/>
                  </a:lnTo>
                  <a:lnTo>
                    <a:pt x="1511" y="1830"/>
                  </a:lnTo>
                  <a:lnTo>
                    <a:pt x="1909" y="1869"/>
                  </a:lnTo>
                  <a:lnTo>
                    <a:pt x="2386" y="1830"/>
                  </a:lnTo>
                  <a:lnTo>
                    <a:pt x="2584" y="1790"/>
                  </a:lnTo>
                  <a:lnTo>
                    <a:pt x="2664" y="1472"/>
                  </a:lnTo>
                  <a:lnTo>
                    <a:pt x="2704" y="1154"/>
                  </a:lnTo>
                  <a:lnTo>
                    <a:pt x="2704" y="875"/>
                  </a:lnTo>
                  <a:lnTo>
                    <a:pt x="2664" y="597"/>
                  </a:lnTo>
                  <a:lnTo>
                    <a:pt x="2545" y="160"/>
                  </a:lnTo>
                  <a:lnTo>
                    <a:pt x="2505" y="1"/>
                  </a:lnTo>
                  <a:close/>
                </a:path>
              </a:pathLst>
            </a:custGeom>
            <a:solidFill>
              <a:schemeClr val="dk2"/>
            </a:solidFill>
            <a:ln>
              <a:noFill/>
            </a:ln>
          </p:spPr>
          <p:style>
            <a:lnRef idx="0"/>
            <a:fillRef idx="0"/>
            <a:effectRef idx="0"/>
            <a:fontRef idx="minor"/>
          </p:style>
        </p:sp>
        <p:sp>
          <p:nvSpPr>
            <p:cNvPr id="222" name="CustomShape 124"/>
            <p:cNvSpPr/>
            <p:nvPr/>
          </p:nvSpPr>
          <p:spPr>
            <a:xfrm rot="2700000">
              <a:off x="9057240" y="2841480"/>
              <a:ext cx="53280" cy="36720"/>
            </a:xfrm>
            <a:custGeom>
              <a:avLst/>
              <a:gdLst/>
              <a:ahLst/>
              <a:rect l="l" t="t" r="r" b="b"/>
              <a:pathLst>
                <a:path w="2704" h="1870">
                  <a:moveTo>
                    <a:pt x="2505" y="1"/>
                  </a:moveTo>
                  <a:lnTo>
                    <a:pt x="2505" y="1"/>
                  </a:lnTo>
                  <a:lnTo>
                    <a:pt x="1829" y="160"/>
                  </a:lnTo>
                  <a:lnTo>
                    <a:pt x="1312" y="319"/>
                  </a:lnTo>
                  <a:lnTo>
                    <a:pt x="875" y="518"/>
                  </a:lnTo>
                  <a:lnTo>
                    <a:pt x="517" y="756"/>
                  </a:lnTo>
                  <a:lnTo>
                    <a:pt x="278" y="915"/>
                  </a:lnTo>
                  <a:lnTo>
                    <a:pt x="119" y="1074"/>
                  </a:lnTo>
                  <a:lnTo>
                    <a:pt x="0" y="1233"/>
                  </a:lnTo>
                  <a:lnTo>
                    <a:pt x="0" y="1233"/>
                  </a:lnTo>
                  <a:lnTo>
                    <a:pt x="239" y="1392"/>
                  </a:lnTo>
                  <a:lnTo>
                    <a:pt x="517" y="1551"/>
                  </a:lnTo>
                  <a:lnTo>
                    <a:pt x="756" y="1671"/>
                  </a:lnTo>
                  <a:lnTo>
                    <a:pt x="994" y="1750"/>
                  </a:lnTo>
                  <a:lnTo>
                    <a:pt x="1511" y="1830"/>
                  </a:lnTo>
                  <a:lnTo>
                    <a:pt x="1909" y="1869"/>
                  </a:lnTo>
                  <a:lnTo>
                    <a:pt x="1909" y="1869"/>
                  </a:lnTo>
                  <a:lnTo>
                    <a:pt x="2386" y="1830"/>
                  </a:lnTo>
                  <a:lnTo>
                    <a:pt x="2584" y="1790"/>
                  </a:lnTo>
                  <a:lnTo>
                    <a:pt x="2584" y="1790"/>
                  </a:lnTo>
                  <a:lnTo>
                    <a:pt x="2664" y="1472"/>
                  </a:lnTo>
                  <a:lnTo>
                    <a:pt x="2704" y="1154"/>
                  </a:lnTo>
                  <a:lnTo>
                    <a:pt x="2704" y="875"/>
                  </a:lnTo>
                  <a:lnTo>
                    <a:pt x="2664" y="597"/>
                  </a:lnTo>
                  <a:lnTo>
                    <a:pt x="2545" y="160"/>
                  </a:lnTo>
                  <a:lnTo>
                    <a:pt x="2505" y="1"/>
                  </a:lnTo>
                </a:path>
              </a:pathLst>
            </a:custGeom>
            <a:solidFill>
              <a:schemeClr val="dk2"/>
            </a:solidFill>
            <a:ln>
              <a:noFill/>
            </a:ln>
          </p:spPr>
          <p:style>
            <a:lnRef idx="0"/>
            <a:fillRef idx="0"/>
            <a:effectRef idx="0"/>
            <a:fontRef idx="minor"/>
          </p:style>
        </p:sp>
      </p:grpSp>
      <p:pic>
        <p:nvPicPr>
          <p:cNvPr id="223" name="Google Shape;244;p13" descr=""/>
          <p:cNvPicPr/>
          <p:nvPr/>
        </p:nvPicPr>
        <p:blipFill>
          <a:blip r:embed="rId6"/>
          <a:srcRect l="0" t="0" r="35922" b="0"/>
          <a:stretch/>
        </p:blipFill>
        <p:spPr>
          <a:xfrm>
            <a:off x="166680" y="4548960"/>
            <a:ext cx="1465920" cy="1603440"/>
          </a:xfrm>
          <a:prstGeom prst="rect">
            <a:avLst/>
          </a:prstGeom>
          <a:ln>
            <a:noFill/>
          </a:ln>
        </p:spPr>
      </p:pic>
      <p:sp>
        <p:nvSpPr>
          <p:cNvPr id="224" name="PlaceHolder 12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25" name="PlaceHolder 12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16a1"/>
        </a:solidFill>
      </p:bgPr>
    </p:bg>
    <p:spTree>
      <p:nvGrpSpPr>
        <p:cNvPr id="1" name=""/>
        <p:cNvGrpSpPr/>
        <p:nvPr/>
      </p:nvGrpSpPr>
      <p:grpSpPr>
        <a:xfrm>
          <a:off x="0" y="0"/>
          <a:ext cx="0" cy="0"/>
          <a:chOff x="0" y="0"/>
          <a:chExt cx="0" cy="0"/>
        </a:xfrm>
      </p:grpSpPr>
      <p:sp>
        <p:nvSpPr>
          <p:cNvPr id="262" name="CustomShape 1"/>
          <p:cNvSpPr/>
          <p:nvPr/>
        </p:nvSpPr>
        <p:spPr>
          <a:xfrm>
            <a:off x="4837320" y="1300680"/>
            <a:ext cx="4885200" cy="3841920"/>
          </a:xfrm>
          <a:custGeom>
            <a:avLst/>
            <a:gdLst/>
            <a:ahLst/>
            <a:rect l="l" t="t" r="r" b="b"/>
            <a:pathLst>
              <a:path w="14575" h="14449">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gradFill rotWithShape="0">
            <a:gsLst>
              <a:gs pos="0">
                <a:srgbClr val="4216a1"/>
              </a:gs>
              <a:gs pos="100000">
                <a:srgbClr val="19085b"/>
              </a:gs>
            </a:gsLst>
            <a:lin ang="5400000"/>
          </a:gradFill>
          <a:ln>
            <a:noFill/>
          </a:ln>
        </p:spPr>
        <p:style>
          <a:lnRef idx="0"/>
          <a:fillRef idx="0"/>
          <a:effectRef idx="0"/>
          <a:fontRef idx="minor"/>
        </p:style>
      </p:sp>
      <p:sp>
        <p:nvSpPr>
          <p:cNvPr id="263" name="CustomShape 2"/>
          <p:cNvSpPr/>
          <p:nvPr/>
        </p:nvSpPr>
        <p:spPr>
          <a:xfrm flipH="1" rot="10800000">
            <a:off x="8893080" y="1966680"/>
            <a:ext cx="1760400" cy="3200040"/>
          </a:xfrm>
          <a:custGeom>
            <a:avLst/>
            <a:gdLst/>
            <a:ahLst/>
            <a:rect l="l" t="t" r="r" b="b"/>
            <a:pathLst>
              <a:path w="6695" h="17867">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gradFill rotWithShape="0">
            <a:gsLst>
              <a:gs pos="0">
                <a:srgbClr val="4216a1"/>
              </a:gs>
              <a:gs pos="100000">
                <a:srgbClr val="19085b"/>
              </a:gs>
            </a:gsLst>
            <a:lin ang="16194000"/>
          </a:gradFill>
          <a:ln>
            <a:noFill/>
          </a:ln>
        </p:spPr>
        <p:style>
          <a:lnRef idx="0"/>
          <a:fillRef idx="0"/>
          <a:effectRef idx="0"/>
          <a:fontRef idx="minor"/>
        </p:style>
      </p:sp>
      <p:grpSp>
        <p:nvGrpSpPr>
          <p:cNvPr id="264" name="Group 3"/>
          <p:cNvGrpSpPr/>
          <p:nvPr/>
        </p:nvGrpSpPr>
        <p:grpSpPr>
          <a:xfrm>
            <a:off x="253440" y="3144600"/>
            <a:ext cx="558720" cy="625680"/>
            <a:chOff x="253440" y="3144600"/>
            <a:chExt cx="558720" cy="625680"/>
          </a:xfrm>
        </p:grpSpPr>
        <p:sp>
          <p:nvSpPr>
            <p:cNvPr id="265" name="CustomShape 4"/>
            <p:cNvSpPr/>
            <p:nvPr/>
          </p:nvSpPr>
          <p:spPr>
            <a:xfrm>
              <a:off x="673560" y="314460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dk1"/>
            </a:solidFill>
            <a:ln>
              <a:noFill/>
            </a:ln>
          </p:spPr>
          <p:style>
            <a:lnRef idx="0"/>
            <a:fillRef idx="0"/>
            <a:effectRef idx="0"/>
            <a:fontRef idx="minor"/>
          </p:style>
        </p:sp>
        <p:sp>
          <p:nvSpPr>
            <p:cNvPr id="266" name="CustomShape 5"/>
            <p:cNvSpPr/>
            <p:nvPr/>
          </p:nvSpPr>
          <p:spPr>
            <a:xfrm>
              <a:off x="253440" y="3228120"/>
              <a:ext cx="208800" cy="2088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dk1"/>
            </a:solidFill>
            <a:ln>
              <a:noFill/>
            </a:ln>
          </p:spPr>
          <p:style>
            <a:lnRef idx="0"/>
            <a:fillRef idx="0"/>
            <a:effectRef idx="0"/>
            <a:fontRef idx="minor"/>
          </p:style>
        </p:sp>
        <p:sp>
          <p:nvSpPr>
            <p:cNvPr id="267" name="CustomShape 6"/>
            <p:cNvSpPr/>
            <p:nvPr/>
          </p:nvSpPr>
          <p:spPr>
            <a:xfrm>
              <a:off x="463320" y="363168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dk1"/>
            </a:solidFill>
            <a:ln>
              <a:noFill/>
            </a:ln>
          </p:spPr>
          <p:style>
            <a:lnRef idx="0"/>
            <a:fillRef idx="0"/>
            <a:effectRef idx="0"/>
            <a:fontRef idx="minor"/>
          </p:style>
        </p:sp>
      </p:grpSp>
      <p:pic>
        <p:nvPicPr>
          <p:cNvPr id="268" name="Google Shape;95;p6" descr=""/>
          <p:cNvPicPr/>
          <p:nvPr/>
        </p:nvPicPr>
        <p:blipFill>
          <a:blip r:embed="rId2"/>
          <a:stretch/>
        </p:blipFill>
        <p:spPr>
          <a:xfrm>
            <a:off x="-119160" y="2959200"/>
            <a:ext cx="787320" cy="2383560"/>
          </a:xfrm>
          <a:prstGeom prst="rect">
            <a:avLst/>
          </a:prstGeom>
          <a:ln>
            <a:noFill/>
          </a:ln>
        </p:spPr>
      </p:pic>
      <p:pic>
        <p:nvPicPr>
          <p:cNvPr id="269" name="Google Shape;96;p6" descr=""/>
          <p:cNvPicPr/>
          <p:nvPr/>
        </p:nvPicPr>
        <p:blipFill>
          <a:blip r:embed="rId3"/>
          <a:srcRect l="0" t="0" r="0" b="26035"/>
          <a:stretch/>
        </p:blipFill>
        <p:spPr>
          <a:xfrm rot="19342200">
            <a:off x="8654400" y="3126240"/>
            <a:ext cx="1592280" cy="1140120"/>
          </a:xfrm>
          <a:prstGeom prst="rect">
            <a:avLst/>
          </a:prstGeom>
          <a:ln>
            <a:noFill/>
          </a:ln>
        </p:spPr>
      </p:pic>
      <p:pic>
        <p:nvPicPr>
          <p:cNvPr id="270" name="Google Shape;97;p6" descr=""/>
          <p:cNvPicPr/>
          <p:nvPr/>
        </p:nvPicPr>
        <p:blipFill>
          <a:blip r:embed="rId4"/>
          <a:stretch/>
        </p:blipFill>
        <p:spPr>
          <a:xfrm flipH="1" rot="1095600">
            <a:off x="-156960" y="1112760"/>
            <a:ext cx="674280" cy="2499840"/>
          </a:xfrm>
          <a:prstGeom prst="rect">
            <a:avLst/>
          </a:prstGeom>
          <a:ln>
            <a:noFill/>
          </a:ln>
        </p:spPr>
      </p:pic>
      <p:pic>
        <p:nvPicPr>
          <p:cNvPr id="271" name="Google Shape;98;p6" descr=""/>
          <p:cNvPicPr/>
          <p:nvPr/>
        </p:nvPicPr>
        <p:blipFill>
          <a:blip r:embed="rId5"/>
          <a:srcRect l="0" t="0" r="38373" b="41854"/>
          <a:stretch/>
        </p:blipFill>
        <p:spPr>
          <a:xfrm>
            <a:off x="7812000" y="4335120"/>
            <a:ext cx="1221480" cy="807120"/>
          </a:xfrm>
          <a:prstGeom prst="rect">
            <a:avLst/>
          </a:prstGeom>
          <a:ln>
            <a:noFill/>
          </a:ln>
        </p:spPr>
      </p:pic>
      <p:pic>
        <p:nvPicPr>
          <p:cNvPr id="272" name="Google Shape;99;p6" descr=""/>
          <p:cNvPicPr/>
          <p:nvPr/>
        </p:nvPicPr>
        <p:blipFill>
          <a:blip r:embed="rId6"/>
          <a:srcRect l="23149" t="0" r="0" b="0"/>
          <a:stretch/>
        </p:blipFill>
        <p:spPr>
          <a:xfrm flipH="1" rot="11539800">
            <a:off x="5677560" y="4574160"/>
            <a:ext cx="3204720" cy="1758960"/>
          </a:xfrm>
          <a:prstGeom prst="rect">
            <a:avLst/>
          </a:prstGeom>
          <a:ln>
            <a:noFill/>
          </a:ln>
        </p:spPr>
      </p:pic>
      <p:sp>
        <p:nvSpPr>
          <p:cNvPr id="273" name="PlaceHolder 7"/>
          <p:cNvSpPr>
            <a:spLocks noGrp="1"/>
          </p:cNvSpPr>
          <p:nvPr>
            <p:ph type="title"/>
          </p:nvPr>
        </p:nvSpPr>
        <p:spPr>
          <a:xfrm>
            <a:off x="457200" y="205200"/>
            <a:ext cx="8228880" cy="8582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74"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11" name="CustomShape 1"/>
          <p:cNvSpPr/>
          <p:nvPr/>
        </p:nvSpPr>
        <p:spPr>
          <a:xfrm>
            <a:off x="0" y="1841400"/>
            <a:ext cx="5070600" cy="3300840"/>
          </a:xfrm>
          <a:custGeom>
            <a:avLst/>
            <a:gdLst/>
            <a:ahLst/>
            <a:rect l="l" t="t" r="r" b="b"/>
            <a:pathLst>
              <a:path w="15656" h="14347">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dk2"/>
          </a:solidFill>
          <a:ln>
            <a:noFill/>
          </a:ln>
        </p:spPr>
        <p:style>
          <a:lnRef idx="0"/>
          <a:fillRef idx="0"/>
          <a:effectRef idx="0"/>
          <a:fontRef idx="minor"/>
        </p:style>
      </p:sp>
      <p:sp>
        <p:nvSpPr>
          <p:cNvPr id="312" name="CustomShape 2"/>
          <p:cNvSpPr/>
          <p:nvPr/>
        </p:nvSpPr>
        <p:spPr>
          <a:xfrm rot="10800000">
            <a:off x="2945160" y="3365640"/>
            <a:ext cx="6198840" cy="1776960"/>
          </a:xfrm>
          <a:custGeom>
            <a:avLst/>
            <a:gdLst/>
            <a:ahLst/>
            <a:rect l="l" t="t" r="r" b="b"/>
            <a:pathLst>
              <a:path w="16270" h="6463">
                <a:moveTo>
                  <a:pt x="0" y="1"/>
                </a:moveTo>
                <a:lnTo>
                  <a:pt x="0" y="5873"/>
                </a:lnTo>
                <a:cubicBezTo>
                  <a:pt x="686" y="6293"/>
                  <a:pt x="1305" y="6463"/>
                  <a:pt x="1848" y="6463"/>
                </a:cubicBezTo>
                <a:cubicBezTo>
                  <a:pt x="3261" y="6463"/>
                  <a:pt x="4169" y="5315"/>
                  <a:pt x="4440" y="4411"/>
                </a:cubicBezTo>
                <a:cubicBezTo>
                  <a:pt x="4716" y="3487"/>
                  <a:pt x="5486" y="2611"/>
                  <a:pt x="6135" y="2611"/>
                </a:cubicBezTo>
                <a:cubicBezTo>
                  <a:pt x="6367" y="2611"/>
                  <a:pt x="6583" y="2722"/>
                  <a:pt x="6755" y="2982"/>
                </a:cubicBezTo>
                <a:cubicBezTo>
                  <a:pt x="7106" y="3510"/>
                  <a:pt x="7732" y="3886"/>
                  <a:pt x="8307" y="3886"/>
                </a:cubicBezTo>
                <a:cubicBezTo>
                  <a:pt x="8810" y="3886"/>
                  <a:pt x="9273" y="3598"/>
                  <a:pt x="9478" y="2870"/>
                </a:cubicBezTo>
                <a:cubicBezTo>
                  <a:pt x="9684" y="2137"/>
                  <a:pt x="10326" y="1740"/>
                  <a:pt x="10958" y="1740"/>
                </a:cubicBezTo>
                <a:cubicBezTo>
                  <a:pt x="11670" y="1740"/>
                  <a:pt x="12370" y="2245"/>
                  <a:pt x="12419" y="3341"/>
                </a:cubicBezTo>
                <a:cubicBezTo>
                  <a:pt x="12493" y="4969"/>
                  <a:pt x="13591" y="5481"/>
                  <a:pt x="14432" y="5481"/>
                </a:cubicBezTo>
                <a:cubicBezTo>
                  <a:pt x="14661" y="5481"/>
                  <a:pt x="14871" y="5443"/>
                  <a:pt x="15036" y="5380"/>
                </a:cubicBezTo>
                <a:cubicBezTo>
                  <a:pt x="16072" y="4982"/>
                  <a:pt x="16269" y="1"/>
                  <a:pt x="16269" y="1"/>
                </a:cubicBezTo>
                <a:close/>
              </a:path>
            </a:pathLst>
          </a:custGeom>
          <a:gradFill rotWithShape="0">
            <a:gsLst>
              <a:gs pos="0">
                <a:srgbClr val="4216a1"/>
              </a:gs>
              <a:gs pos="100000">
                <a:srgbClr val="19085b"/>
              </a:gs>
            </a:gsLst>
            <a:lin ang="5400000"/>
          </a:gradFill>
          <a:ln>
            <a:noFill/>
          </a:ln>
        </p:spPr>
        <p:style>
          <a:lnRef idx="0"/>
          <a:fillRef idx="0"/>
          <a:effectRef idx="0"/>
          <a:fontRef idx="minor"/>
        </p:style>
      </p:sp>
      <p:pic>
        <p:nvPicPr>
          <p:cNvPr id="313" name="Google Shape;77;p4" descr=""/>
          <p:cNvPicPr/>
          <p:nvPr/>
        </p:nvPicPr>
        <p:blipFill>
          <a:blip r:embed="rId3"/>
          <a:stretch/>
        </p:blipFill>
        <p:spPr>
          <a:xfrm rot="10800000">
            <a:off x="3480120" y="3726720"/>
            <a:ext cx="4037040" cy="1702440"/>
          </a:xfrm>
          <a:prstGeom prst="rect">
            <a:avLst/>
          </a:prstGeom>
          <a:ln>
            <a:noFill/>
          </a:ln>
        </p:spPr>
      </p:pic>
      <p:pic>
        <p:nvPicPr>
          <p:cNvPr id="314" name="Google Shape;78;p4" descr=""/>
          <p:cNvPicPr/>
          <p:nvPr/>
        </p:nvPicPr>
        <p:blipFill>
          <a:blip r:embed="rId4"/>
          <a:srcRect l="42999" t="0" r="0" b="11215"/>
          <a:stretch/>
        </p:blipFill>
        <p:spPr>
          <a:xfrm>
            <a:off x="0" y="3052800"/>
            <a:ext cx="1914120" cy="2089800"/>
          </a:xfrm>
          <a:prstGeom prst="rect">
            <a:avLst/>
          </a:prstGeom>
          <a:ln>
            <a:noFill/>
          </a:ln>
        </p:spPr>
      </p:pic>
      <p:pic>
        <p:nvPicPr>
          <p:cNvPr id="315" name="Google Shape;79;p4" descr=""/>
          <p:cNvPicPr/>
          <p:nvPr/>
        </p:nvPicPr>
        <p:blipFill>
          <a:blip r:embed="rId5"/>
          <a:srcRect l="0" t="0" r="57446" b="11215"/>
          <a:stretch/>
        </p:blipFill>
        <p:spPr>
          <a:xfrm>
            <a:off x="7634880" y="2936160"/>
            <a:ext cx="1508040" cy="2206440"/>
          </a:xfrm>
          <a:prstGeom prst="rect">
            <a:avLst/>
          </a:prstGeom>
          <a:ln>
            <a:noFill/>
          </a:ln>
        </p:spPr>
      </p:pic>
      <p:pic>
        <p:nvPicPr>
          <p:cNvPr id="316" name="Google Shape;80;p4" descr=""/>
          <p:cNvPicPr/>
          <p:nvPr/>
        </p:nvPicPr>
        <p:blipFill>
          <a:blip r:embed="rId6"/>
          <a:stretch/>
        </p:blipFill>
        <p:spPr>
          <a:xfrm>
            <a:off x="2536920" y="3846600"/>
            <a:ext cx="941040" cy="931320"/>
          </a:xfrm>
          <a:prstGeom prst="rect">
            <a:avLst/>
          </a:prstGeom>
          <a:ln>
            <a:noFill/>
          </a:ln>
        </p:spPr>
      </p:pic>
      <p:sp>
        <p:nvSpPr>
          <p:cNvPr id="317"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18"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16a1"/>
        </a:solidFill>
      </p:bgPr>
    </p:bg>
    <p:spTree>
      <p:nvGrpSpPr>
        <p:cNvPr id="1" name=""/>
        <p:cNvGrpSpPr/>
        <p:nvPr/>
      </p:nvGrpSpPr>
      <p:grpSpPr>
        <a:xfrm>
          <a:off x="0" y="0"/>
          <a:ext cx="0" cy="0"/>
          <a:chOff x="0" y="0"/>
          <a:chExt cx="0" cy="0"/>
        </a:xfrm>
      </p:grpSpPr>
      <p:pic>
        <p:nvPicPr>
          <p:cNvPr id="355" name="Google Shape;274;p17" descr=""/>
          <p:cNvPicPr/>
          <p:nvPr/>
        </p:nvPicPr>
        <p:blipFill>
          <a:blip r:embed="rId2"/>
          <a:srcRect l="4767" t="0" r="4776" b="9551"/>
          <a:stretch/>
        </p:blipFill>
        <p:spPr>
          <a:xfrm>
            <a:off x="0" y="0"/>
            <a:ext cx="9142920" cy="5142240"/>
          </a:xfrm>
          <a:prstGeom prst="rect">
            <a:avLst/>
          </a:prstGeom>
          <a:ln>
            <a:noFill/>
          </a:ln>
        </p:spPr>
      </p:pic>
      <p:grpSp>
        <p:nvGrpSpPr>
          <p:cNvPr id="356" name="Group 1"/>
          <p:cNvGrpSpPr/>
          <p:nvPr/>
        </p:nvGrpSpPr>
        <p:grpSpPr>
          <a:xfrm>
            <a:off x="1839240" y="1464120"/>
            <a:ext cx="1061640" cy="558720"/>
            <a:chOff x="1839240" y="1464120"/>
            <a:chExt cx="1061640" cy="558720"/>
          </a:xfrm>
        </p:grpSpPr>
        <p:sp>
          <p:nvSpPr>
            <p:cNvPr id="357" name="CustomShape 2"/>
            <p:cNvSpPr/>
            <p:nvPr/>
          </p:nvSpPr>
          <p:spPr>
            <a:xfrm rot="5400000">
              <a:off x="2645640" y="1572120"/>
              <a:ext cx="255240" cy="25524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lt1"/>
            </a:solidFill>
            <a:ln>
              <a:noFill/>
            </a:ln>
          </p:spPr>
          <p:style>
            <a:lnRef idx="0"/>
            <a:fillRef idx="0"/>
            <a:effectRef idx="0"/>
            <a:fontRef idx="minor"/>
          </p:style>
        </p:sp>
        <p:sp>
          <p:nvSpPr>
            <p:cNvPr id="358" name="CustomShape 3"/>
            <p:cNvSpPr/>
            <p:nvPr/>
          </p:nvSpPr>
          <p:spPr>
            <a:xfrm rot="5400000">
              <a:off x="2326320" y="188424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lt1"/>
            </a:solidFill>
            <a:ln>
              <a:noFill/>
            </a:ln>
          </p:spPr>
          <p:style>
            <a:lnRef idx="0"/>
            <a:fillRef idx="0"/>
            <a:effectRef idx="0"/>
            <a:fontRef idx="minor"/>
          </p:style>
        </p:sp>
        <p:sp>
          <p:nvSpPr>
            <p:cNvPr id="359" name="CustomShape 4"/>
            <p:cNvSpPr/>
            <p:nvPr/>
          </p:nvSpPr>
          <p:spPr>
            <a:xfrm rot="5400000">
              <a:off x="2172960" y="1464120"/>
              <a:ext cx="208800" cy="2088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lt1"/>
            </a:solidFill>
            <a:ln>
              <a:noFill/>
            </a:ln>
          </p:spPr>
          <p:style>
            <a:lnRef idx="0"/>
            <a:fillRef idx="0"/>
            <a:effectRef idx="0"/>
            <a:fontRef idx="minor"/>
          </p:style>
        </p:sp>
        <p:sp>
          <p:nvSpPr>
            <p:cNvPr id="360" name="CustomShape 5"/>
            <p:cNvSpPr/>
            <p:nvPr/>
          </p:nvSpPr>
          <p:spPr>
            <a:xfrm rot="5400000">
              <a:off x="1839240" y="167436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lt1"/>
            </a:solidFill>
            <a:ln>
              <a:noFill/>
            </a:ln>
          </p:spPr>
          <p:style>
            <a:lnRef idx="0"/>
            <a:fillRef idx="0"/>
            <a:effectRef idx="0"/>
            <a:fontRef idx="minor"/>
          </p:style>
        </p:sp>
      </p:grpSp>
      <p:grpSp>
        <p:nvGrpSpPr>
          <p:cNvPr id="361" name="Group 6"/>
          <p:cNvGrpSpPr/>
          <p:nvPr/>
        </p:nvGrpSpPr>
        <p:grpSpPr>
          <a:xfrm>
            <a:off x="3413160" y="1430640"/>
            <a:ext cx="558720" cy="625680"/>
            <a:chOff x="3413160" y="1430640"/>
            <a:chExt cx="558720" cy="625680"/>
          </a:xfrm>
        </p:grpSpPr>
        <p:sp>
          <p:nvSpPr>
            <p:cNvPr id="362" name="CustomShape 7"/>
            <p:cNvSpPr/>
            <p:nvPr/>
          </p:nvSpPr>
          <p:spPr>
            <a:xfrm>
              <a:off x="3833280" y="143064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lt1"/>
            </a:solidFill>
            <a:ln>
              <a:noFill/>
            </a:ln>
          </p:spPr>
          <p:style>
            <a:lnRef idx="0"/>
            <a:fillRef idx="0"/>
            <a:effectRef idx="0"/>
            <a:fontRef idx="minor"/>
          </p:style>
        </p:sp>
        <p:sp>
          <p:nvSpPr>
            <p:cNvPr id="363" name="CustomShape 8"/>
            <p:cNvSpPr/>
            <p:nvPr/>
          </p:nvSpPr>
          <p:spPr>
            <a:xfrm>
              <a:off x="3413160" y="1514160"/>
              <a:ext cx="208800" cy="2088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lt1"/>
            </a:solidFill>
            <a:ln>
              <a:noFill/>
            </a:ln>
          </p:spPr>
          <p:style>
            <a:lnRef idx="0"/>
            <a:fillRef idx="0"/>
            <a:effectRef idx="0"/>
            <a:fontRef idx="minor"/>
          </p:style>
        </p:sp>
        <p:sp>
          <p:nvSpPr>
            <p:cNvPr id="364" name="CustomShape 9"/>
            <p:cNvSpPr/>
            <p:nvPr/>
          </p:nvSpPr>
          <p:spPr>
            <a:xfrm>
              <a:off x="3623040" y="191772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lt1"/>
            </a:solidFill>
            <a:ln>
              <a:noFill/>
            </a:ln>
          </p:spPr>
          <p:style>
            <a:lnRef idx="0"/>
            <a:fillRef idx="0"/>
            <a:effectRef idx="0"/>
            <a:fontRef idx="minor"/>
          </p:style>
        </p:sp>
      </p:grpSp>
      <p:grpSp>
        <p:nvGrpSpPr>
          <p:cNvPr id="365" name="Group 10"/>
          <p:cNvGrpSpPr/>
          <p:nvPr/>
        </p:nvGrpSpPr>
        <p:grpSpPr>
          <a:xfrm>
            <a:off x="7374960" y="4535280"/>
            <a:ext cx="1055520" cy="447840"/>
            <a:chOff x="7374960" y="4535280"/>
            <a:chExt cx="1055520" cy="447840"/>
          </a:xfrm>
        </p:grpSpPr>
        <p:sp>
          <p:nvSpPr>
            <p:cNvPr id="366" name="CustomShape 11"/>
            <p:cNvSpPr/>
            <p:nvPr/>
          </p:nvSpPr>
          <p:spPr>
            <a:xfrm rot="5823600">
              <a:off x="7755840" y="4555800"/>
              <a:ext cx="122400" cy="92880"/>
            </a:xfrm>
            <a:custGeom>
              <a:avLst/>
              <a:gdLst/>
              <a:ahLst/>
              <a:rect l="l" t="t" r="r" b="b"/>
              <a:pathLst>
                <a:path w="7516" h="5726">
                  <a:moveTo>
                    <a:pt x="5368" y="0"/>
                  </a:moveTo>
                  <a:lnTo>
                    <a:pt x="5170" y="199"/>
                  </a:lnTo>
                  <a:lnTo>
                    <a:pt x="4891" y="358"/>
                  </a:lnTo>
                  <a:lnTo>
                    <a:pt x="4573" y="477"/>
                  </a:lnTo>
                  <a:lnTo>
                    <a:pt x="4215" y="517"/>
                  </a:lnTo>
                  <a:lnTo>
                    <a:pt x="3023" y="597"/>
                  </a:lnTo>
                  <a:lnTo>
                    <a:pt x="2903" y="597"/>
                  </a:lnTo>
                  <a:lnTo>
                    <a:pt x="2585" y="557"/>
                  </a:lnTo>
                  <a:lnTo>
                    <a:pt x="2267" y="477"/>
                  </a:lnTo>
                  <a:lnTo>
                    <a:pt x="1989" y="318"/>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close/>
                </a:path>
              </a:pathLst>
            </a:custGeom>
            <a:solidFill>
              <a:schemeClr val="accent1"/>
            </a:solidFill>
            <a:ln>
              <a:noFill/>
            </a:ln>
          </p:spPr>
          <p:style>
            <a:lnRef idx="0"/>
            <a:fillRef idx="0"/>
            <a:effectRef idx="0"/>
            <a:fontRef idx="minor"/>
          </p:style>
        </p:sp>
        <p:sp>
          <p:nvSpPr>
            <p:cNvPr id="367" name="CustomShape 12"/>
            <p:cNvSpPr/>
            <p:nvPr/>
          </p:nvSpPr>
          <p:spPr>
            <a:xfrm rot="5823600">
              <a:off x="7755840" y="4555800"/>
              <a:ext cx="122400" cy="92880"/>
            </a:xfrm>
            <a:custGeom>
              <a:avLst/>
              <a:gdLst/>
              <a:ahLst/>
              <a:rect l="l" t="t" r="r" b="b"/>
              <a:pathLst>
                <a:path w="7516" h="5726">
                  <a:moveTo>
                    <a:pt x="5368" y="0"/>
                  </a:moveTo>
                  <a:lnTo>
                    <a:pt x="5368" y="0"/>
                  </a:lnTo>
                  <a:lnTo>
                    <a:pt x="5170" y="199"/>
                  </a:lnTo>
                  <a:lnTo>
                    <a:pt x="4891" y="358"/>
                  </a:lnTo>
                  <a:lnTo>
                    <a:pt x="4573" y="477"/>
                  </a:lnTo>
                  <a:lnTo>
                    <a:pt x="4215" y="517"/>
                  </a:lnTo>
                  <a:lnTo>
                    <a:pt x="3023" y="597"/>
                  </a:lnTo>
                  <a:lnTo>
                    <a:pt x="3023" y="597"/>
                  </a:lnTo>
                  <a:lnTo>
                    <a:pt x="2903" y="597"/>
                  </a:lnTo>
                  <a:lnTo>
                    <a:pt x="2903" y="597"/>
                  </a:lnTo>
                  <a:lnTo>
                    <a:pt x="2585" y="557"/>
                  </a:lnTo>
                  <a:lnTo>
                    <a:pt x="2267" y="477"/>
                  </a:lnTo>
                  <a:lnTo>
                    <a:pt x="1989" y="318"/>
                  </a:lnTo>
                  <a:lnTo>
                    <a:pt x="1750" y="159"/>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path>
              </a:pathLst>
            </a:custGeom>
            <a:solidFill>
              <a:schemeClr val="accent1"/>
            </a:solidFill>
            <a:ln>
              <a:noFill/>
            </a:ln>
          </p:spPr>
          <p:style>
            <a:lnRef idx="0"/>
            <a:fillRef idx="0"/>
            <a:effectRef idx="0"/>
            <a:fontRef idx="minor"/>
          </p:style>
        </p:sp>
        <p:sp>
          <p:nvSpPr>
            <p:cNvPr id="368" name="CustomShape 13"/>
            <p:cNvSpPr/>
            <p:nvPr/>
          </p:nvSpPr>
          <p:spPr>
            <a:xfrm rot="5823600">
              <a:off x="7915320" y="4492080"/>
              <a:ext cx="112680" cy="233280"/>
            </a:xfrm>
            <a:custGeom>
              <a:avLst/>
              <a:gdLst/>
              <a:ahLst/>
              <a:rect l="l" t="t" r="r" b="b"/>
              <a:pathLst>
                <a:path w="6919" h="14274">
                  <a:moveTo>
                    <a:pt x="2147" y="3658"/>
                  </a:moveTo>
                  <a:lnTo>
                    <a:pt x="2346" y="3698"/>
                  </a:lnTo>
                  <a:lnTo>
                    <a:pt x="2505" y="3777"/>
                  </a:lnTo>
                  <a:lnTo>
                    <a:pt x="2624" y="3936"/>
                  </a:lnTo>
                  <a:lnTo>
                    <a:pt x="2664" y="4135"/>
                  </a:lnTo>
                  <a:lnTo>
                    <a:pt x="2624" y="4374"/>
                  </a:lnTo>
                  <a:lnTo>
                    <a:pt x="2545" y="4533"/>
                  </a:lnTo>
                  <a:lnTo>
                    <a:pt x="2346" y="4652"/>
                  </a:lnTo>
                  <a:lnTo>
                    <a:pt x="2147" y="4692"/>
                  </a:lnTo>
                  <a:lnTo>
                    <a:pt x="1948" y="4652"/>
                  </a:lnTo>
                  <a:lnTo>
                    <a:pt x="1749" y="4572"/>
                  </a:lnTo>
                  <a:lnTo>
                    <a:pt x="1670" y="4413"/>
                  </a:lnTo>
                  <a:lnTo>
                    <a:pt x="1590" y="4215"/>
                  </a:lnTo>
                  <a:lnTo>
                    <a:pt x="1630" y="4016"/>
                  </a:lnTo>
                  <a:lnTo>
                    <a:pt x="1749" y="3817"/>
                  </a:lnTo>
                  <a:lnTo>
                    <a:pt x="1909" y="3698"/>
                  </a:lnTo>
                  <a:lnTo>
                    <a:pt x="2107" y="3658"/>
                  </a:lnTo>
                  <a:close/>
                  <a:moveTo>
                    <a:pt x="4135" y="6878"/>
                  </a:moveTo>
                  <a:lnTo>
                    <a:pt x="4294" y="7117"/>
                  </a:lnTo>
                  <a:lnTo>
                    <a:pt x="4453" y="7395"/>
                  </a:lnTo>
                  <a:lnTo>
                    <a:pt x="4652" y="7753"/>
                  </a:lnTo>
                  <a:lnTo>
                    <a:pt x="4811" y="8190"/>
                  </a:lnTo>
                  <a:lnTo>
                    <a:pt x="4930" y="8707"/>
                  </a:lnTo>
                  <a:lnTo>
                    <a:pt x="4970" y="8986"/>
                  </a:lnTo>
                  <a:lnTo>
                    <a:pt x="4970" y="9264"/>
                  </a:lnTo>
                  <a:lnTo>
                    <a:pt x="4970" y="9582"/>
                  </a:lnTo>
                  <a:lnTo>
                    <a:pt x="4930" y="9900"/>
                  </a:lnTo>
                  <a:lnTo>
                    <a:pt x="4692" y="9860"/>
                  </a:lnTo>
                  <a:lnTo>
                    <a:pt x="4453" y="9781"/>
                  </a:lnTo>
                  <a:lnTo>
                    <a:pt x="4135" y="9622"/>
                  </a:lnTo>
                  <a:lnTo>
                    <a:pt x="3737" y="9383"/>
                  </a:lnTo>
                  <a:lnTo>
                    <a:pt x="3300" y="9025"/>
                  </a:lnTo>
                  <a:lnTo>
                    <a:pt x="2823" y="8548"/>
                  </a:lnTo>
                  <a:lnTo>
                    <a:pt x="2306" y="7912"/>
                  </a:lnTo>
                  <a:lnTo>
                    <a:pt x="2465" y="7793"/>
                  </a:lnTo>
                  <a:lnTo>
                    <a:pt x="2823" y="7475"/>
                  </a:lnTo>
                  <a:lnTo>
                    <a:pt x="3101" y="7276"/>
                  </a:lnTo>
                  <a:lnTo>
                    <a:pt x="3380" y="7117"/>
                  </a:lnTo>
                  <a:lnTo>
                    <a:pt x="3737" y="6958"/>
                  </a:lnTo>
                  <a:lnTo>
                    <a:pt x="4135" y="6878"/>
                  </a:lnTo>
                  <a:close/>
                  <a:moveTo>
                    <a:pt x="2704" y="0"/>
                  </a:moveTo>
                  <a:lnTo>
                    <a:pt x="2505" y="40"/>
                  </a:lnTo>
                  <a:lnTo>
                    <a:pt x="2306" y="119"/>
                  </a:lnTo>
                  <a:lnTo>
                    <a:pt x="2107" y="199"/>
                  </a:lnTo>
                  <a:lnTo>
                    <a:pt x="1909" y="318"/>
                  </a:lnTo>
                  <a:lnTo>
                    <a:pt x="1749" y="437"/>
                  </a:lnTo>
                  <a:lnTo>
                    <a:pt x="1590" y="596"/>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147" y="13677"/>
                  </a:lnTo>
                  <a:lnTo>
                    <a:pt x="2266" y="13836"/>
                  </a:lnTo>
                  <a:lnTo>
                    <a:pt x="2505" y="13995"/>
                  </a:lnTo>
                  <a:lnTo>
                    <a:pt x="2783" y="14154"/>
                  </a:lnTo>
                  <a:lnTo>
                    <a:pt x="3101" y="14234"/>
                  </a:lnTo>
                  <a:lnTo>
                    <a:pt x="3419" y="14274"/>
                  </a:lnTo>
                  <a:lnTo>
                    <a:pt x="3539" y="14274"/>
                  </a:lnTo>
                  <a:lnTo>
                    <a:pt x="4731" y="14194"/>
                  </a:lnTo>
                  <a:lnTo>
                    <a:pt x="5089" y="14154"/>
                  </a:lnTo>
                  <a:lnTo>
                    <a:pt x="5407" y="14035"/>
                  </a:lnTo>
                  <a:lnTo>
                    <a:pt x="5686" y="13876"/>
                  </a:lnTo>
                  <a:lnTo>
                    <a:pt x="5884" y="13677"/>
                  </a:lnTo>
                  <a:lnTo>
                    <a:pt x="6083" y="13399"/>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3857" y="278"/>
                  </a:lnTo>
                  <a:lnTo>
                    <a:pt x="3578" y="119"/>
                  </a:lnTo>
                  <a:lnTo>
                    <a:pt x="3260" y="40"/>
                  </a:lnTo>
                  <a:lnTo>
                    <a:pt x="2942" y="0"/>
                  </a:lnTo>
                  <a:close/>
                </a:path>
              </a:pathLst>
            </a:custGeom>
            <a:solidFill>
              <a:schemeClr val="accent1"/>
            </a:solidFill>
            <a:ln>
              <a:noFill/>
            </a:ln>
          </p:spPr>
          <p:style>
            <a:lnRef idx="0"/>
            <a:fillRef idx="0"/>
            <a:effectRef idx="0"/>
            <a:fontRef idx="minor"/>
          </p:style>
        </p:sp>
        <p:sp>
          <p:nvSpPr>
            <p:cNvPr id="369" name="CustomShape 14"/>
            <p:cNvSpPr/>
            <p:nvPr/>
          </p:nvSpPr>
          <p:spPr>
            <a:xfrm rot="5823600">
              <a:off x="7930080" y="4584960"/>
              <a:ext cx="42840" cy="48600"/>
            </a:xfrm>
            <a:custGeom>
              <a:avLst/>
              <a:gdLst/>
              <a:ahLst/>
              <a:rect l="l" t="t" r="r" b="b"/>
              <a:pathLst>
                <a:path w="2664" h="3023">
                  <a:moveTo>
                    <a:pt x="2624" y="3022"/>
                  </a:moveTo>
                  <a:lnTo>
                    <a:pt x="2624" y="3022"/>
                  </a:lnTo>
                  <a:lnTo>
                    <a:pt x="2386" y="2982"/>
                  </a:lnTo>
                  <a:lnTo>
                    <a:pt x="2147" y="2903"/>
                  </a:lnTo>
                  <a:lnTo>
                    <a:pt x="1829" y="2744"/>
                  </a:lnTo>
                  <a:lnTo>
                    <a:pt x="1431" y="2505"/>
                  </a:lnTo>
                  <a:lnTo>
                    <a:pt x="994" y="2147"/>
                  </a:lnTo>
                  <a:lnTo>
                    <a:pt x="517" y="1670"/>
                  </a:lnTo>
                  <a:lnTo>
                    <a:pt x="0" y="1034"/>
                  </a:lnTo>
                  <a:lnTo>
                    <a:pt x="0" y="1034"/>
                  </a:lnTo>
                  <a:lnTo>
                    <a:pt x="159" y="915"/>
                  </a:lnTo>
                  <a:lnTo>
                    <a:pt x="517" y="597"/>
                  </a:lnTo>
                  <a:lnTo>
                    <a:pt x="795" y="398"/>
                  </a:lnTo>
                  <a:lnTo>
                    <a:pt x="1074" y="239"/>
                  </a:lnTo>
                  <a:lnTo>
                    <a:pt x="1431" y="80"/>
                  </a:lnTo>
                  <a:lnTo>
                    <a:pt x="1829" y="0"/>
                  </a:lnTo>
                  <a:lnTo>
                    <a:pt x="1829" y="0"/>
                  </a:lnTo>
                  <a:lnTo>
                    <a:pt x="1988" y="239"/>
                  </a:lnTo>
                  <a:lnTo>
                    <a:pt x="2147" y="517"/>
                  </a:lnTo>
                  <a:lnTo>
                    <a:pt x="2346" y="875"/>
                  </a:lnTo>
                  <a:lnTo>
                    <a:pt x="2505" y="1312"/>
                  </a:lnTo>
                  <a:lnTo>
                    <a:pt x="2624" y="1829"/>
                  </a:lnTo>
                  <a:lnTo>
                    <a:pt x="2664" y="2108"/>
                  </a:lnTo>
                  <a:lnTo>
                    <a:pt x="2664" y="2386"/>
                  </a:lnTo>
                  <a:lnTo>
                    <a:pt x="2664" y="2704"/>
                  </a:lnTo>
                  <a:lnTo>
                    <a:pt x="2624" y="3022"/>
                  </a:lnTo>
                </a:path>
              </a:pathLst>
            </a:custGeom>
            <a:solidFill>
              <a:schemeClr val="accent1"/>
            </a:solidFill>
            <a:ln>
              <a:noFill/>
            </a:ln>
          </p:spPr>
          <p:style>
            <a:lnRef idx="0"/>
            <a:fillRef idx="0"/>
            <a:effectRef idx="0"/>
            <a:fontRef idx="minor"/>
          </p:style>
        </p:sp>
        <p:sp>
          <p:nvSpPr>
            <p:cNvPr id="370" name="CustomShape 15"/>
            <p:cNvSpPr/>
            <p:nvPr/>
          </p:nvSpPr>
          <p:spPr>
            <a:xfrm rot="5823600">
              <a:off x="8015040" y="4584600"/>
              <a:ext cx="16560" cy="15840"/>
            </a:xfrm>
            <a:custGeom>
              <a:avLst/>
              <a:gdLst/>
              <a:ahLst/>
              <a:rect l="l" t="t" r="r" b="b"/>
              <a:pathLst>
                <a:path w="1074" h="1035">
                  <a:moveTo>
                    <a:pt x="557" y="1035"/>
                  </a:moveTo>
                  <a:lnTo>
                    <a:pt x="557" y="1035"/>
                  </a:lnTo>
                  <a:lnTo>
                    <a:pt x="358" y="995"/>
                  </a:lnTo>
                  <a:lnTo>
                    <a:pt x="159" y="915"/>
                  </a:lnTo>
                  <a:lnTo>
                    <a:pt x="80" y="756"/>
                  </a:lnTo>
                  <a:lnTo>
                    <a:pt x="0" y="558"/>
                  </a:lnTo>
                  <a:lnTo>
                    <a:pt x="0" y="558"/>
                  </a:lnTo>
                  <a:lnTo>
                    <a:pt x="40" y="359"/>
                  </a:lnTo>
                  <a:lnTo>
                    <a:pt x="159" y="160"/>
                  </a:lnTo>
                  <a:lnTo>
                    <a:pt x="319" y="41"/>
                  </a:lnTo>
                  <a:lnTo>
                    <a:pt x="517" y="1"/>
                  </a:lnTo>
                  <a:lnTo>
                    <a:pt x="517" y="1"/>
                  </a:lnTo>
                  <a:lnTo>
                    <a:pt x="557" y="1"/>
                  </a:lnTo>
                  <a:lnTo>
                    <a:pt x="557" y="1"/>
                  </a:lnTo>
                  <a:lnTo>
                    <a:pt x="756" y="41"/>
                  </a:lnTo>
                  <a:lnTo>
                    <a:pt x="915" y="120"/>
                  </a:lnTo>
                  <a:lnTo>
                    <a:pt x="1034" y="279"/>
                  </a:lnTo>
                  <a:lnTo>
                    <a:pt x="1074" y="478"/>
                  </a:lnTo>
                  <a:lnTo>
                    <a:pt x="1074" y="478"/>
                  </a:lnTo>
                  <a:lnTo>
                    <a:pt x="1034" y="717"/>
                  </a:lnTo>
                  <a:lnTo>
                    <a:pt x="955" y="876"/>
                  </a:lnTo>
                  <a:lnTo>
                    <a:pt x="756" y="995"/>
                  </a:lnTo>
                  <a:lnTo>
                    <a:pt x="557" y="1035"/>
                  </a:lnTo>
                  <a:lnTo>
                    <a:pt x="557" y="1035"/>
                  </a:lnTo>
                  <a:lnTo>
                    <a:pt x="557" y="1035"/>
                  </a:lnTo>
                </a:path>
              </a:pathLst>
            </a:custGeom>
            <a:solidFill>
              <a:schemeClr val="accent1"/>
            </a:solidFill>
            <a:ln>
              <a:noFill/>
            </a:ln>
          </p:spPr>
          <p:style>
            <a:lnRef idx="0"/>
            <a:fillRef idx="0"/>
            <a:effectRef idx="0"/>
            <a:fontRef idx="minor"/>
          </p:style>
        </p:sp>
        <p:sp>
          <p:nvSpPr>
            <p:cNvPr id="371" name="CustomShape 16"/>
            <p:cNvSpPr/>
            <p:nvPr/>
          </p:nvSpPr>
          <p:spPr>
            <a:xfrm rot="5823600">
              <a:off x="7915320" y="4492080"/>
              <a:ext cx="112680" cy="233280"/>
            </a:xfrm>
            <a:custGeom>
              <a:avLst/>
              <a:gdLst/>
              <a:ahLst/>
              <a:rect l="l" t="t" r="r" b="b"/>
              <a:pathLst>
                <a:path w="6919" h="14274">
                  <a:moveTo>
                    <a:pt x="2942" y="0"/>
                  </a:moveTo>
                  <a:lnTo>
                    <a:pt x="2942" y="0"/>
                  </a:lnTo>
                  <a:lnTo>
                    <a:pt x="2704" y="0"/>
                  </a:lnTo>
                  <a:lnTo>
                    <a:pt x="2505" y="40"/>
                  </a:lnTo>
                  <a:lnTo>
                    <a:pt x="2306" y="119"/>
                  </a:lnTo>
                  <a:lnTo>
                    <a:pt x="2107" y="199"/>
                  </a:lnTo>
                  <a:lnTo>
                    <a:pt x="1909" y="318"/>
                  </a:lnTo>
                  <a:lnTo>
                    <a:pt x="1749" y="437"/>
                  </a:lnTo>
                  <a:lnTo>
                    <a:pt x="1590" y="596"/>
                  </a:lnTo>
                  <a:lnTo>
                    <a:pt x="1471" y="795"/>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028" y="13518"/>
                  </a:lnTo>
                  <a:lnTo>
                    <a:pt x="2147" y="13677"/>
                  </a:lnTo>
                  <a:lnTo>
                    <a:pt x="2266" y="13836"/>
                  </a:lnTo>
                  <a:lnTo>
                    <a:pt x="2266" y="13836"/>
                  </a:lnTo>
                  <a:lnTo>
                    <a:pt x="2505" y="13995"/>
                  </a:lnTo>
                  <a:lnTo>
                    <a:pt x="2783" y="14154"/>
                  </a:lnTo>
                  <a:lnTo>
                    <a:pt x="3101" y="14234"/>
                  </a:lnTo>
                  <a:lnTo>
                    <a:pt x="3419" y="14274"/>
                  </a:lnTo>
                  <a:lnTo>
                    <a:pt x="3419" y="14274"/>
                  </a:lnTo>
                  <a:lnTo>
                    <a:pt x="3539" y="14274"/>
                  </a:lnTo>
                  <a:lnTo>
                    <a:pt x="4731" y="14194"/>
                  </a:lnTo>
                  <a:lnTo>
                    <a:pt x="4731" y="14194"/>
                  </a:lnTo>
                  <a:lnTo>
                    <a:pt x="5089" y="14154"/>
                  </a:lnTo>
                  <a:lnTo>
                    <a:pt x="5407" y="14035"/>
                  </a:lnTo>
                  <a:lnTo>
                    <a:pt x="5686" y="13876"/>
                  </a:lnTo>
                  <a:lnTo>
                    <a:pt x="5884" y="13677"/>
                  </a:lnTo>
                  <a:lnTo>
                    <a:pt x="5884" y="13677"/>
                  </a:lnTo>
                  <a:lnTo>
                    <a:pt x="6083" y="13399"/>
                  </a:lnTo>
                  <a:lnTo>
                    <a:pt x="6203" y="13121"/>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4135" y="477"/>
                  </a:lnTo>
                  <a:lnTo>
                    <a:pt x="3857" y="278"/>
                  </a:lnTo>
                  <a:lnTo>
                    <a:pt x="3578" y="119"/>
                  </a:lnTo>
                  <a:lnTo>
                    <a:pt x="3260" y="40"/>
                  </a:lnTo>
                  <a:lnTo>
                    <a:pt x="2942" y="0"/>
                  </a:lnTo>
                </a:path>
              </a:pathLst>
            </a:custGeom>
            <a:solidFill>
              <a:schemeClr val="accent1"/>
            </a:solidFill>
            <a:ln>
              <a:noFill/>
            </a:ln>
          </p:spPr>
          <p:style>
            <a:lnRef idx="0"/>
            <a:fillRef idx="0"/>
            <a:effectRef idx="0"/>
            <a:fontRef idx="minor"/>
          </p:style>
        </p:sp>
        <p:sp>
          <p:nvSpPr>
            <p:cNvPr id="372" name="CustomShape 17"/>
            <p:cNvSpPr/>
            <p:nvPr/>
          </p:nvSpPr>
          <p:spPr>
            <a:xfrm rot="5823600">
              <a:off x="8015040" y="4584600"/>
              <a:ext cx="16560" cy="15840"/>
            </a:xfrm>
            <a:custGeom>
              <a:avLst/>
              <a:gdLst/>
              <a:ahLst/>
              <a:rect l="l" t="t" r="r" b="b"/>
              <a:pathLst>
                <a:path w="1074" h="1035">
                  <a:moveTo>
                    <a:pt x="517" y="1"/>
                  </a:moveTo>
                  <a:lnTo>
                    <a:pt x="319" y="41"/>
                  </a:lnTo>
                  <a:lnTo>
                    <a:pt x="159" y="160"/>
                  </a:lnTo>
                  <a:lnTo>
                    <a:pt x="40" y="359"/>
                  </a:lnTo>
                  <a:lnTo>
                    <a:pt x="0" y="558"/>
                  </a:lnTo>
                  <a:lnTo>
                    <a:pt x="80" y="756"/>
                  </a:lnTo>
                  <a:lnTo>
                    <a:pt x="159" y="915"/>
                  </a:lnTo>
                  <a:lnTo>
                    <a:pt x="358" y="995"/>
                  </a:lnTo>
                  <a:lnTo>
                    <a:pt x="557" y="1035"/>
                  </a:lnTo>
                  <a:lnTo>
                    <a:pt x="756" y="995"/>
                  </a:lnTo>
                  <a:lnTo>
                    <a:pt x="955" y="876"/>
                  </a:lnTo>
                  <a:lnTo>
                    <a:pt x="1034" y="717"/>
                  </a:lnTo>
                  <a:lnTo>
                    <a:pt x="1074" y="478"/>
                  </a:lnTo>
                  <a:lnTo>
                    <a:pt x="1034" y="279"/>
                  </a:lnTo>
                  <a:lnTo>
                    <a:pt x="915" y="120"/>
                  </a:lnTo>
                  <a:lnTo>
                    <a:pt x="756" y="41"/>
                  </a:lnTo>
                  <a:lnTo>
                    <a:pt x="557" y="1"/>
                  </a:lnTo>
                  <a:close/>
                </a:path>
              </a:pathLst>
            </a:custGeom>
            <a:solidFill>
              <a:schemeClr val="accent1"/>
            </a:solidFill>
            <a:ln>
              <a:noFill/>
            </a:ln>
          </p:spPr>
          <p:style>
            <a:lnRef idx="0"/>
            <a:fillRef idx="0"/>
            <a:effectRef idx="0"/>
            <a:fontRef idx="minor"/>
          </p:style>
        </p:sp>
        <p:sp>
          <p:nvSpPr>
            <p:cNvPr id="373" name="CustomShape 18"/>
            <p:cNvSpPr/>
            <p:nvPr/>
          </p:nvSpPr>
          <p:spPr>
            <a:xfrm rot="5823600">
              <a:off x="8015040" y="4584600"/>
              <a:ext cx="16560" cy="15840"/>
            </a:xfrm>
            <a:custGeom>
              <a:avLst/>
              <a:gdLst/>
              <a:ahLst/>
              <a:rect l="l" t="t" r="r" b="b"/>
              <a:pathLst>
                <a:path w="1074" h="1035">
                  <a:moveTo>
                    <a:pt x="557" y="1"/>
                  </a:moveTo>
                  <a:lnTo>
                    <a:pt x="557" y="1"/>
                  </a:lnTo>
                  <a:lnTo>
                    <a:pt x="517" y="1"/>
                  </a:lnTo>
                  <a:lnTo>
                    <a:pt x="517" y="1"/>
                  </a:lnTo>
                  <a:lnTo>
                    <a:pt x="319" y="41"/>
                  </a:lnTo>
                  <a:lnTo>
                    <a:pt x="159" y="160"/>
                  </a:lnTo>
                  <a:lnTo>
                    <a:pt x="40" y="359"/>
                  </a:lnTo>
                  <a:lnTo>
                    <a:pt x="0" y="558"/>
                  </a:lnTo>
                  <a:lnTo>
                    <a:pt x="0" y="558"/>
                  </a:lnTo>
                  <a:lnTo>
                    <a:pt x="80" y="756"/>
                  </a:lnTo>
                  <a:lnTo>
                    <a:pt x="159" y="915"/>
                  </a:lnTo>
                  <a:lnTo>
                    <a:pt x="358" y="995"/>
                  </a:lnTo>
                  <a:lnTo>
                    <a:pt x="557" y="1035"/>
                  </a:lnTo>
                  <a:lnTo>
                    <a:pt x="557" y="1035"/>
                  </a:lnTo>
                  <a:lnTo>
                    <a:pt x="557" y="1035"/>
                  </a:lnTo>
                  <a:lnTo>
                    <a:pt x="557" y="1035"/>
                  </a:lnTo>
                  <a:lnTo>
                    <a:pt x="756" y="995"/>
                  </a:lnTo>
                  <a:lnTo>
                    <a:pt x="955" y="876"/>
                  </a:lnTo>
                  <a:lnTo>
                    <a:pt x="1034" y="717"/>
                  </a:lnTo>
                  <a:lnTo>
                    <a:pt x="1074" y="478"/>
                  </a:lnTo>
                  <a:lnTo>
                    <a:pt x="1074" y="478"/>
                  </a:lnTo>
                  <a:lnTo>
                    <a:pt x="1034" y="279"/>
                  </a:lnTo>
                  <a:lnTo>
                    <a:pt x="915" y="120"/>
                  </a:lnTo>
                  <a:lnTo>
                    <a:pt x="756" y="41"/>
                  </a:lnTo>
                  <a:lnTo>
                    <a:pt x="557" y="1"/>
                  </a:lnTo>
                </a:path>
              </a:pathLst>
            </a:custGeom>
            <a:solidFill>
              <a:schemeClr val="accent1"/>
            </a:solidFill>
            <a:ln>
              <a:noFill/>
            </a:ln>
          </p:spPr>
          <p:style>
            <a:lnRef idx="0"/>
            <a:fillRef idx="0"/>
            <a:effectRef idx="0"/>
            <a:fontRef idx="minor"/>
          </p:style>
        </p:sp>
        <p:sp>
          <p:nvSpPr>
            <p:cNvPr id="374" name="CustomShape 19"/>
            <p:cNvSpPr/>
            <p:nvPr/>
          </p:nvSpPr>
          <p:spPr>
            <a:xfrm rot="5823600">
              <a:off x="7930080" y="4584960"/>
              <a:ext cx="42840" cy="48600"/>
            </a:xfrm>
            <a:custGeom>
              <a:avLst/>
              <a:gdLst/>
              <a:ahLst/>
              <a:rect l="l" t="t" r="r" b="b"/>
              <a:pathLst>
                <a:path w="2664" h="3023">
                  <a:moveTo>
                    <a:pt x="1829" y="0"/>
                  </a:moveTo>
                  <a:lnTo>
                    <a:pt x="1431" y="80"/>
                  </a:lnTo>
                  <a:lnTo>
                    <a:pt x="1074" y="239"/>
                  </a:lnTo>
                  <a:lnTo>
                    <a:pt x="795" y="398"/>
                  </a:lnTo>
                  <a:lnTo>
                    <a:pt x="517" y="597"/>
                  </a:lnTo>
                  <a:lnTo>
                    <a:pt x="159" y="915"/>
                  </a:lnTo>
                  <a:lnTo>
                    <a:pt x="0" y="1034"/>
                  </a:lnTo>
                  <a:lnTo>
                    <a:pt x="517" y="1670"/>
                  </a:lnTo>
                  <a:lnTo>
                    <a:pt x="994" y="2147"/>
                  </a:lnTo>
                  <a:lnTo>
                    <a:pt x="1431" y="2505"/>
                  </a:lnTo>
                  <a:lnTo>
                    <a:pt x="1829" y="2744"/>
                  </a:lnTo>
                  <a:lnTo>
                    <a:pt x="2147" y="2903"/>
                  </a:lnTo>
                  <a:lnTo>
                    <a:pt x="2386" y="298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close/>
                </a:path>
              </a:pathLst>
            </a:custGeom>
            <a:solidFill>
              <a:schemeClr val="accent1"/>
            </a:solidFill>
            <a:ln>
              <a:noFill/>
            </a:ln>
          </p:spPr>
          <p:style>
            <a:lnRef idx="0"/>
            <a:fillRef idx="0"/>
            <a:effectRef idx="0"/>
            <a:fontRef idx="minor"/>
          </p:style>
        </p:sp>
        <p:sp>
          <p:nvSpPr>
            <p:cNvPr id="375" name="CustomShape 20"/>
            <p:cNvSpPr/>
            <p:nvPr/>
          </p:nvSpPr>
          <p:spPr>
            <a:xfrm rot="5823600">
              <a:off x="7930080" y="4584960"/>
              <a:ext cx="42840" cy="48600"/>
            </a:xfrm>
            <a:custGeom>
              <a:avLst/>
              <a:gdLst/>
              <a:ahLst/>
              <a:rect l="l" t="t" r="r" b="b"/>
              <a:pathLst>
                <a:path w="2664" h="3023">
                  <a:moveTo>
                    <a:pt x="1829" y="0"/>
                  </a:moveTo>
                  <a:lnTo>
                    <a:pt x="1829" y="0"/>
                  </a:lnTo>
                  <a:lnTo>
                    <a:pt x="1431" y="80"/>
                  </a:lnTo>
                  <a:lnTo>
                    <a:pt x="1074" y="239"/>
                  </a:lnTo>
                  <a:lnTo>
                    <a:pt x="795" y="398"/>
                  </a:lnTo>
                  <a:lnTo>
                    <a:pt x="517" y="597"/>
                  </a:lnTo>
                  <a:lnTo>
                    <a:pt x="159" y="915"/>
                  </a:lnTo>
                  <a:lnTo>
                    <a:pt x="0" y="1034"/>
                  </a:lnTo>
                  <a:lnTo>
                    <a:pt x="0" y="1034"/>
                  </a:lnTo>
                  <a:lnTo>
                    <a:pt x="517" y="1670"/>
                  </a:lnTo>
                  <a:lnTo>
                    <a:pt x="994" y="2147"/>
                  </a:lnTo>
                  <a:lnTo>
                    <a:pt x="1431" y="2505"/>
                  </a:lnTo>
                  <a:lnTo>
                    <a:pt x="1829" y="2744"/>
                  </a:lnTo>
                  <a:lnTo>
                    <a:pt x="2147" y="2903"/>
                  </a:lnTo>
                  <a:lnTo>
                    <a:pt x="2386" y="2982"/>
                  </a:lnTo>
                  <a:lnTo>
                    <a:pt x="2624" y="302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path>
              </a:pathLst>
            </a:custGeom>
            <a:solidFill>
              <a:schemeClr val="accent1"/>
            </a:solidFill>
            <a:ln>
              <a:noFill/>
            </a:ln>
          </p:spPr>
          <p:style>
            <a:lnRef idx="0"/>
            <a:fillRef idx="0"/>
            <a:effectRef idx="0"/>
            <a:fontRef idx="minor"/>
          </p:style>
        </p:sp>
        <p:sp>
          <p:nvSpPr>
            <p:cNvPr id="376" name="CustomShape 21"/>
            <p:cNvSpPr/>
            <p:nvPr/>
          </p:nvSpPr>
          <p:spPr>
            <a:xfrm rot="5823600">
              <a:off x="7665120" y="4929120"/>
              <a:ext cx="53280" cy="40680"/>
            </a:xfrm>
            <a:custGeom>
              <a:avLst/>
              <a:gdLst/>
              <a:ahLst/>
              <a:rect l="l" t="t" r="r" b="b"/>
              <a:pathLst>
                <a:path w="3301" h="2546">
                  <a:moveTo>
                    <a:pt x="2386" y="1"/>
                  </a:moveTo>
                  <a:lnTo>
                    <a:pt x="2267" y="80"/>
                  </a:lnTo>
                  <a:lnTo>
                    <a:pt x="2148" y="160"/>
                  </a:lnTo>
                  <a:lnTo>
                    <a:pt x="1989" y="200"/>
                  </a:lnTo>
                  <a:lnTo>
                    <a:pt x="1869" y="239"/>
                  </a:lnTo>
                  <a:lnTo>
                    <a:pt x="1313" y="279"/>
                  </a:lnTo>
                  <a:lnTo>
                    <a:pt x="1273" y="279"/>
                  </a:lnTo>
                  <a:lnTo>
                    <a:pt x="1114" y="239"/>
                  </a:lnTo>
                  <a:lnTo>
                    <a:pt x="995" y="200"/>
                  </a:lnTo>
                  <a:lnTo>
                    <a:pt x="835" y="160"/>
                  </a:lnTo>
                  <a:lnTo>
                    <a:pt x="756" y="80"/>
                  </a:lnTo>
                  <a:lnTo>
                    <a:pt x="597" y="239"/>
                  </a:lnTo>
                  <a:lnTo>
                    <a:pt x="438" y="438"/>
                  </a:lnTo>
                  <a:lnTo>
                    <a:pt x="279" y="677"/>
                  </a:lnTo>
                  <a:lnTo>
                    <a:pt x="160" y="955"/>
                  </a:lnTo>
                  <a:lnTo>
                    <a:pt x="40" y="1313"/>
                  </a:lnTo>
                  <a:lnTo>
                    <a:pt x="1" y="1671"/>
                  </a:lnTo>
                  <a:lnTo>
                    <a:pt x="1" y="2108"/>
                  </a:lnTo>
                  <a:lnTo>
                    <a:pt x="40" y="2545"/>
                  </a:lnTo>
                  <a:lnTo>
                    <a:pt x="239" y="2506"/>
                  </a:lnTo>
                  <a:lnTo>
                    <a:pt x="398" y="2386"/>
                  </a:lnTo>
                  <a:lnTo>
                    <a:pt x="637" y="2227"/>
                  </a:lnTo>
                  <a:lnTo>
                    <a:pt x="875" y="2028"/>
                  </a:lnTo>
                  <a:lnTo>
                    <a:pt x="1114" y="1671"/>
                  </a:lnTo>
                  <a:lnTo>
                    <a:pt x="1352" y="1273"/>
                  </a:lnTo>
                  <a:lnTo>
                    <a:pt x="1591" y="716"/>
                  </a:lnTo>
                  <a:lnTo>
                    <a:pt x="1869" y="1233"/>
                  </a:lnTo>
                  <a:lnTo>
                    <a:pt x="2148" y="1631"/>
                  </a:lnTo>
                  <a:lnTo>
                    <a:pt x="2426" y="1909"/>
                  </a:lnTo>
                  <a:lnTo>
                    <a:pt x="2704" y="2108"/>
                  </a:lnTo>
                  <a:lnTo>
                    <a:pt x="2943" y="2267"/>
                  </a:lnTo>
                  <a:lnTo>
                    <a:pt x="3142" y="2346"/>
                  </a:lnTo>
                  <a:lnTo>
                    <a:pt x="3301" y="2386"/>
                  </a:lnTo>
                  <a:lnTo>
                    <a:pt x="3301" y="1909"/>
                  </a:lnTo>
                  <a:lnTo>
                    <a:pt x="3261" y="1512"/>
                  </a:lnTo>
                  <a:lnTo>
                    <a:pt x="3181" y="1154"/>
                  </a:lnTo>
                  <a:lnTo>
                    <a:pt x="3062" y="836"/>
                  </a:lnTo>
                  <a:lnTo>
                    <a:pt x="2903" y="557"/>
                  </a:lnTo>
                  <a:lnTo>
                    <a:pt x="2704" y="359"/>
                  </a:lnTo>
                  <a:lnTo>
                    <a:pt x="2545" y="160"/>
                  </a:lnTo>
                  <a:lnTo>
                    <a:pt x="2386" y="1"/>
                  </a:lnTo>
                  <a:close/>
                </a:path>
              </a:pathLst>
            </a:custGeom>
            <a:solidFill>
              <a:schemeClr val="accent1"/>
            </a:solidFill>
            <a:ln>
              <a:noFill/>
            </a:ln>
          </p:spPr>
          <p:style>
            <a:lnRef idx="0"/>
            <a:fillRef idx="0"/>
            <a:effectRef idx="0"/>
            <a:fontRef idx="minor"/>
          </p:style>
        </p:sp>
        <p:sp>
          <p:nvSpPr>
            <p:cNvPr id="377" name="CustomShape 22"/>
            <p:cNvSpPr/>
            <p:nvPr/>
          </p:nvSpPr>
          <p:spPr>
            <a:xfrm rot="5823600">
              <a:off x="7665120" y="4929120"/>
              <a:ext cx="53280" cy="40680"/>
            </a:xfrm>
            <a:custGeom>
              <a:avLst/>
              <a:gdLst/>
              <a:ahLst/>
              <a:rect l="l" t="t" r="r" b="b"/>
              <a:pathLst>
                <a:path w="3301" h="2546">
                  <a:moveTo>
                    <a:pt x="2386" y="1"/>
                  </a:moveTo>
                  <a:lnTo>
                    <a:pt x="2386" y="1"/>
                  </a:lnTo>
                  <a:lnTo>
                    <a:pt x="2267" y="80"/>
                  </a:lnTo>
                  <a:lnTo>
                    <a:pt x="2148" y="160"/>
                  </a:lnTo>
                  <a:lnTo>
                    <a:pt x="1989" y="200"/>
                  </a:lnTo>
                  <a:lnTo>
                    <a:pt x="1869" y="239"/>
                  </a:lnTo>
                  <a:lnTo>
                    <a:pt x="1313" y="279"/>
                  </a:lnTo>
                  <a:lnTo>
                    <a:pt x="1313" y="279"/>
                  </a:lnTo>
                  <a:lnTo>
                    <a:pt x="1273" y="279"/>
                  </a:lnTo>
                  <a:lnTo>
                    <a:pt x="1273" y="279"/>
                  </a:lnTo>
                  <a:lnTo>
                    <a:pt x="1114" y="239"/>
                  </a:lnTo>
                  <a:lnTo>
                    <a:pt x="995" y="200"/>
                  </a:lnTo>
                  <a:lnTo>
                    <a:pt x="835" y="160"/>
                  </a:lnTo>
                  <a:lnTo>
                    <a:pt x="756" y="80"/>
                  </a:lnTo>
                  <a:lnTo>
                    <a:pt x="756" y="80"/>
                  </a:lnTo>
                  <a:lnTo>
                    <a:pt x="597" y="239"/>
                  </a:lnTo>
                  <a:lnTo>
                    <a:pt x="438" y="438"/>
                  </a:lnTo>
                  <a:lnTo>
                    <a:pt x="279" y="677"/>
                  </a:lnTo>
                  <a:lnTo>
                    <a:pt x="160" y="955"/>
                  </a:lnTo>
                  <a:lnTo>
                    <a:pt x="40" y="1313"/>
                  </a:lnTo>
                  <a:lnTo>
                    <a:pt x="1" y="1671"/>
                  </a:lnTo>
                  <a:lnTo>
                    <a:pt x="1" y="2108"/>
                  </a:lnTo>
                  <a:lnTo>
                    <a:pt x="40" y="2545"/>
                  </a:lnTo>
                  <a:lnTo>
                    <a:pt x="40" y="2545"/>
                  </a:lnTo>
                  <a:lnTo>
                    <a:pt x="239" y="2506"/>
                  </a:lnTo>
                  <a:lnTo>
                    <a:pt x="398" y="2386"/>
                  </a:lnTo>
                  <a:lnTo>
                    <a:pt x="637" y="2227"/>
                  </a:lnTo>
                  <a:lnTo>
                    <a:pt x="875" y="2028"/>
                  </a:lnTo>
                  <a:lnTo>
                    <a:pt x="1114" y="1671"/>
                  </a:lnTo>
                  <a:lnTo>
                    <a:pt x="1352" y="1273"/>
                  </a:lnTo>
                  <a:lnTo>
                    <a:pt x="1591" y="716"/>
                  </a:lnTo>
                  <a:lnTo>
                    <a:pt x="1591" y="716"/>
                  </a:lnTo>
                  <a:lnTo>
                    <a:pt x="1869" y="1233"/>
                  </a:lnTo>
                  <a:lnTo>
                    <a:pt x="2148" y="1631"/>
                  </a:lnTo>
                  <a:lnTo>
                    <a:pt x="2426" y="1909"/>
                  </a:lnTo>
                  <a:lnTo>
                    <a:pt x="2704" y="2108"/>
                  </a:lnTo>
                  <a:lnTo>
                    <a:pt x="2943" y="2267"/>
                  </a:lnTo>
                  <a:lnTo>
                    <a:pt x="3142" y="2346"/>
                  </a:lnTo>
                  <a:lnTo>
                    <a:pt x="3301" y="2386"/>
                  </a:lnTo>
                  <a:lnTo>
                    <a:pt x="3301" y="2386"/>
                  </a:lnTo>
                  <a:lnTo>
                    <a:pt x="3301" y="1909"/>
                  </a:lnTo>
                  <a:lnTo>
                    <a:pt x="3261" y="1512"/>
                  </a:lnTo>
                  <a:lnTo>
                    <a:pt x="3181" y="1154"/>
                  </a:lnTo>
                  <a:lnTo>
                    <a:pt x="3062" y="836"/>
                  </a:lnTo>
                  <a:lnTo>
                    <a:pt x="2903" y="557"/>
                  </a:lnTo>
                  <a:lnTo>
                    <a:pt x="2704" y="359"/>
                  </a:lnTo>
                  <a:lnTo>
                    <a:pt x="2545" y="160"/>
                  </a:lnTo>
                  <a:lnTo>
                    <a:pt x="2386" y="1"/>
                  </a:lnTo>
                </a:path>
              </a:pathLst>
            </a:custGeom>
            <a:solidFill>
              <a:schemeClr val="accent1"/>
            </a:solidFill>
            <a:ln>
              <a:noFill/>
            </a:ln>
          </p:spPr>
          <p:style>
            <a:lnRef idx="0"/>
            <a:fillRef idx="0"/>
            <a:effectRef idx="0"/>
            <a:fontRef idx="minor"/>
          </p:style>
        </p:sp>
        <p:sp>
          <p:nvSpPr>
            <p:cNvPr id="378" name="CustomShape 23"/>
            <p:cNvSpPr/>
            <p:nvPr/>
          </p:nvSpPr>
          <p:spPr>
            <a:xfrm rot="5823600">
              <a:off x="7736400" y="4899960"/>
              <a:ext cx="50040" cy="103320"/>
            </a:xfrm>
            <a:custGeom>
              <a:avLst/>
              <a:gdLst/>
              <a:ahLst/>
              <a:rect l="l" t="t" r="r" b="b"/>
              <a:pathLst>
                <a:path w="3102" h="6363">
                  <a:moveTo>
                    <a:pt x="1034" y="1631"/>
                  </a:moveTo>
                  <a:lnTo>
                    <a:pt x="1113" y="1670"/>
                  </a:lnTo>
                  <a:lnTo>
                    <a:pt x="1193" y="1750"/>
                  </a:lnTo>
                  <a:lnTo>
                    <a:pt x="1193" y="1829"/>
                  </a:lnTo>
                  <a:lnTo>
                    <a:pt x="1193" y="1949"/>
                  </a:lnTo>
                  <a:lnTo>
                    <a:pt x="1153" y="2028"/>
                  </a:lnTo>
                  <a:lnTo>
                    <a:pt x="1074" y="2068"/>
                  </a:lnTo>
                  <a:lnTo>
                    <a:pt x="994" y="2108"/>
                  </a:lnTo>
                  <a:lnTo>
                    <a:pt x="954" y="2108"/>
                  </a:lnTo>
                  <a:lnTo>
                    <a:pt x="875" y="2068"/>
                  </a:lnTo>
                  <a:lnTo>
                    <a:pt x="795" y="2028"/>
                  </a:lnTo>
                  <a:lnTo>
                    <a:pt x="756" y="1949"/>
                  </a:lnTo>
                  <a:lnTo>
                    <a:pt x="716" y="1869"/>
                  </a:lnTo>
                  <a:lnTo>
                    <a:pt x="756" y="1790"/>
                  </a:lnTo>
                  <a:lnTo>
                    <a:pt x="795" y="1710"/>
                  </a:lnTo>
                  <a:lnTo>
                    <a:pt x="875" y="1631"/>
                  </a:lnTo>
                  <a:close/>
                  <a:moveTo>
                    <a:pt x="1869" y="3062"/>
                  </a:moveTo>
                  <a:lnTo>
                    <a:pt x="1909" y="3181"/>
                  </a:lnTo>
                  <a:lnTo>
                    <a:pt x="2068" y="3460"/>
                  </a:lnTo>
                  <a:lnTo>
                    <a:pt x="2147" y="3658"/>
                  </a:lnTo>
                  <a:lnTo>
                    <a:pt x="2227" y="3897"/>
                  </a:lnTo>
                  <a:lnTo>
                    <a:pt x="2227" y="4136"/>
                  </a:lnTo>
                  <a:lnTo>
                    <a:pt x="2187" y="4414"/>
                  </a:lnTo>
                  <a:lnTo>
                    <a:pt x="2107" y="4374"/>
                  </a:lnTo>
                  <a:lnTo>
                    <a:pt x="1869" y="4295"/>
                  </a:lnTo>
                  <a:lnTo>
                    <a:pt x="1670" y="4175"/>
                  </a:lnTo>
                  <a:lnTo>
                    <a:pt x="1471" y="4016"/>
                  </a:lnTo>
                  <a:lnTo>
                    <a:pt x="1273" y="3817"/>
                  </a:lnTo>
                  <a:lnTo>
                    <a:pt x="1034" y="3539"/>
                  </a:lnTo>
                  <a:lnTo>
                    <a:pt x="1113" y="3460"/>
                  </a:lnTo>
                  <a:lnTo>
                    <a:pt x="1273" y="3301"/>
                  </a:lnTo>
                  <a:lnTo>
                    <a:pt x="1511" y="3181"/>
                  </a:lnTo>
                  <a:lnTo>
                    <a:pt x="1670" y="3102"/>
                  </a:lnTo>
                  <a:lnTo>
                    <a:pt x="1869" y="3062"/>
                  </a:lnTo>
                  <a:close/>
                  <a:moveTo>
                    <a:pt x="1113" y="1"/>
                  </a:moveTo>
                  <a:lnTo>
                    <a:pt x="954" y="80"/>
                  </a:lnTo>
                  <a:lnTo>
                    <a:pt x="795" y="199"/>
                  </a:lnTo>
                  <a:lnTo>
                    <a:pt x="676" y="358"/>
                  </a:lnTo>
                  <a:lnTo>
                    <a:pt x="438" y="796"/>
                  </a:lnTo>
                  <a:lnTo>
                    <a:pt x="279" y="1273"/>
                  </a:lnTo>
                  <a:lnTo>
                    <a:pt x="120" y="1710"/>
                  </a:lnTo>
                  <a:lnTo>
                    <a:pt x="40" y="2148"/>
                  </a:lnTo>
                  <a:lnTo>
                    <a:pt x="0" y="2585"/>
                  </a:lnTo>
                  <a:lnTo>
                    <a:pt x="0" y="2982"/>
                  </a:lnTo>
                  <a:lnTo>
                    <a:pt x="40" y="3420"/>
                  </a:lnTo>
                  <a:lnTo>
                    <a:pt x="80" y="3778"/>
                  </a:lnTo>
                  <a:lnTo>
                    <a:pt x="239" y="4493"/>
                  </a:lnTo>
                  <a:lnTo>
                    <a:pt x="477" y="5129"/>
                  </a:lnTo>
                  <a:lnTo>
                    <a:pt x="716" y="5646"/>
                  </a:lnTo>
                  <a:lnTo>
                    <a:pt x="915" y="6044"/>
                  </a:lnTo>
                  <a:lnTo>
                    <a:pt x="1034" y="6163"/>
                  </a:lnTo>
                  <a:lnTo>
                    <a:pt x="1113" y="6243"/>
                  </a:lnTo>
                  <a:lnTo>
                    <a:pt x="1273" y="6283"/>
                  </a:lnTo>
                  <a:lnTo>
                    <a:pt x="1392" y="6322"/>
                  </a:lnTo>
                  <a:lnTo>
                    <a:pt x="1551" y="6362"/>
                  </a:lnTo>
                  <a:lnTo>
                    <a:pt x="1591" y="6362"/>
                  </a:lnTo>
                  <a:lnTo>
                    <a:pt x="2147" y="6322"/>
                  </a:lnTo>
                  <a:lnTo>
                    <a:pt x="2267" y="6283"/>
                  </a:lnTo>
                  <a:lnTo>
                    <a:pt x="2426" y="6243"/>
                  </a:lnTo>
                  <a:lnTo>
                    <a:pt x="2545" y="6163"/>
                  </a:lnTo>
                  <a:lnTo>
                    <a:pt x="2664" y="6084"/>
                  </a:lnTo>
                  <a:lnTo>
                    <a:pt x="2744" y="5964"/>
                  </a:lnTo>
                  <a:lnTo>
                    <a:pt x="2783" y="5845"/>
                  </a:lnTo>
                  <a:lnTo>
                    <a:pt x="2903" y="5368"/>
                  </a:lnTo>
                  <a:lnTo>
                    <a:pt x="3022" y="4772"/>
                  </a:lnTo>
                  <a:lnTo>
                    <a:pt x="3062" y="4056"/>
                  </a:lnTo>
                  <a:lnTo>
                    <a:pt x="3101" y="3301"/>
                  </a:lnTo>
                  <a:lnTo>
                    <a:pt x="3062" y="2903"/>
                  </a:lnTo>
                  <a:lnTo>
                    <a:pt x="2982" y="2505"/>
                  </a:lnTo>
                  <a:lnTo>
                    <a:pt x="2903" y="2108"/>
                  </a:lnTo>
                  <a:lnTo>
                    <a:pt x="2783" y="1710"/>
                  </a:lnTo>
                  <a:lnTo>
                    <a:pt x="2624" y="1313"/>
                  </a:lnTo>
                  <a:lnTo>
                    <a:pt x="2426" y="955"/>
                  </a:lnTo>
                  <a:lnTo>
                    <a:pt x="2147" y="557"/>
                  </a:lnTo>
                  <a:lnTo>
                    <a:pt x="1869" y="199"/>
                  </a:lnTo>
                  <a:lnTo>
                    <a:pt x="1750" y="120"/>
                  </a:lnTo>
                  <a:lnTo>
                    <a:pt x="1591" y="40"/>
                  </a:lnTo>
                  <a:lnTo>
                    <a:pt x="1471" y="1"/>
                  </a:lnTo>
                  <a:close/>
                </a:path>
              </a:pathLst>
            </a:custGeom>
            <a:solidFill>
              <a:schemeClr val="accent1"/>
            </a:solidFill>
            <a:ln>
              <a:noFill/>
            </a:ln>
          </p:spPr>
          <p:style>
            <a:lnRef idx="0"/>
            <a:fillRef idx="0"/>
            <a:effectRef idx="0"/>
            <a:fontRef idx="minor"/>
          </p:style>
        </p:sp>
        <p:sp>
          <p:nvSpPr>
            <p:cNvPr id="379" name="CustomShape 24"/>
            <p:cNvSpPr/>
            <p:nvPr/>
          </p:nvSpPr>
          <p:spPr>
            <a:xfrm rot="5823600">
              <a:off x="7742880" y="4942080"/>
              <a:ext cx="18360" cy="21240"/>
            </a:xfrm>
            <a:custGeom>
              <a:avLst/>
              <a:gdLst/>
              <a:ahLst/>
              <a:rect l="l" t="t" r="r" b="b"/>
              <a:pathLst>
                <a:path w="1194" h="1352">
                  <a:moveTo>
                    <a:pt x="1154" y="1352"/>
                  </a:moveTo>
                  <a:lnTo>
                    <a:pt x="1154" y="1352"/>
                  </a:lnTo>
                  <a:lnTo>
                    <a:pt x="1074" y="1312"/>
                  </a:lnTo>
                  <a:lnTo>
                    <a:pt x="836" y="1233"/>
                  </a:lnTo>
                  <a:lnTo>
                    <a:pt x="637" y="1113"/>
                  </a:lnTo>
                  <a:lnTo>
                    <a:pt x="438" y="954"/>
                  </a:lnTo>
                  <a:lnTo>
                    <a:pt x="240" y="755"/>
                  </a:lnTo>
                  <a:lnTo>
                    <a:pt x="1" y="477"/>
                  </a:lnTo>
                  <a:lnTo>
                    <a:pt x="1" y="477"/>
                  </a:lnTo>
                  <a:lnTo>
                    <a:pt x="80" y="398"/>
                  </a:lnTo>
                  <a:lnTo>
                    <a:pt x="240" y="239"/>
                  </a:lnTo>
                  <a:lnTo>
                    <a:pt x="478" y="119"/>
                  </a:lnTo>
                  <a:lnTo>
                    <a:pt x="637" y="40"/>
                  </a:lnTo>
                  <a:lnTo>
                    <a:pt x="836" y="0"/>
                  </a:lnTo>
                  <a:lnTo>
                    <a:pt x="836" y="0"/>
                  </a:lnTo>
                  <a:lnTo>
                    <a:pt x="876" y="119"/>
                  </a:lnTo>
                  <a:lnTo>
                    <a:pt x="1035" y="398"/>
                  </a:lnTo>
                  <a:lnTo>
                    <a:pt x="1114" y="596"/>
                  </a:lnTo>
                  <a:lnTo>
                    <a:pt x="1194" y="835"/>
                  </a:lnTo>
                  <a:lnTo>
                    <a:pt x="1194" y="1074"/>
                  </a:lnTo>
                  <a:lnTo>
                    <a:pt x="1154" y="1352"/>
                  </a:lnTo>
                </a:path>
              </a:pathLst>
            </a:custGeom>
            <a:solidFill>
              <a:schemeClr val="accent1"/>
            </a:solidFill>
            <a:ln>
              <a:noFill/>
            </a:ln>
          </p:spPr>
          <p:style>
            <a:lnRef idx="0"/>
            <a:fillRef idx="0"/>
            <a:effectRef idx="0"/>
            <a:fontRef idx="minor"/>
          </p:style>
        </p:sp>
        <p:sp>
          <p:nvSpPr>
            <p:cNvPr id="380" name="CustomShape 25"/>
            <p:cNvSpPr/>
            <p:nvPr/>
          </p:nvSpPr>
          <p:spPr>
            <a:xfrm rot="5823600">
              <a:off x="7779600" y="4941000"/>
              <a:ext cx="6840" cy="6840"/>
            </a:xfrm>
            <a:custGeom>
              <a:avLst/>
              <a:gdLst/>
              <a:ahLst/>
              <a:rect l="l" t="t" r="r" b="b"/>
              <a:pathLst>
                <a:path w="478" h="478">
                  <a:moveTo>
                    <a:pt x="239" y="478"/>
                  </a:moveTo>
                  <a:lnTo>
                    <a:pt x="239" y="478"/>
                  </a:lnTo>
                  <a:lnTo>
                    <a:pt x="160" y="438"/>
                  </a:lnTo>
                  <a:lnTo>
                    <a:pt x="80" y="398"/>
                  </a:lnTo>
                  <a:lnTo>
                    <a:pt x="41" y="319"/>
                  </a:lnTo>
                  <a:lnTo>
                    <a:pt x="1" y="239"/>
                  </a:lnTo>
                  <a:lnTo>
                    <a:pt x="1" y="239"/>
                  </a:lnTo>
                  <a:lnTo>
                    <a:pt x="41" y="160"/>
                  </a:lnTo>
                  <a:lnTo>
                    <a:pt x="80" y="80"/>
                  </a:lnTo>
                  <a:lnTo>
                    <a:pt x="160" y="1"/>
                  </a:lnTo>
                  <a:lnTo>
                    <a:pt x="239" y="1"/>
                  </a:lnTo>
                  <a:lnTo>
                    <a:pt x="239" y="1"/>
                  </a:lnTo>
                  <a:lnTo>
                    <a:pt x="239" y="1"/>
                  </a:lnTo>
                  <a:lnTo>
                    <a:pt x="239" y="1"/>
                  </a:lnTo>
                  <a:lnTo>
                    <a:pt x="319" y="1"/>
                  </a:lnTo>
                  <a:lnTo>
                    <a:pt x="398" y="40"/>
                  </a:lnTo>
                  <a:lnTo>
                    <a:pt x="478" y="120"/>
                  </a:lnTo>
                  <a:lnTo>
                    <a:pt x="478" y="199"/>
                  </a:lnTo>
                  <a:lnTo>
                    <a:pt x="478" y="199"/>
                  </a:lnTo>
                  <a:lnTo>
                    <a:pt x="478" y="319"/>
                  </a:lnTo>
                  <a:lnTo>
                    <a:pt x="438" y="398"/>
                  </a:lnTo>
                  <a:lnTo>
                    <a:pt x="359" y="438"/>
                  </a:lnTo>
                  <a:lnTo>
                    <a:pt x="279" y="478"/>
                  </a:lnTo>
                  <a:lnTo>
                    <a:pt x="279" y="478"/>
                  </a:lnTo>
                  <a:lnTo>
                    <a:pt x="239" y="478"/>
                  </a:lnTo>
                </a:path>
              </a:pathLst>
            </a:custGeom>
            <a:solidFill>
              <a:schemeClr val="accent1"/>
            </a:solidFill>
            <a:ln>
              <a:noFill/>
            </a:ln>
          </p:spPr>
          <p:style>
            <a:lnRef idx="0"/>
            <a:fillRef idx="0"/>
            <a:effectRef idx="0"/>
            <a:fontRef idx="minor"/>
          </p:style>
        </p:sp>
        <p:sp>
          <p:nvSpPr>
            <p:cNvPr id="381" name="CustomShape 26"/>
            <p:cNvSpPr/>
            <p:nvPr/>
          </p:nvSpPr>
          <p:spPr>
            <a:xfrm rot="5823600">
              <a:off x="7736400" y="4899960"/>
              <a:ext cx="50040" cy="103320"/>
            </a:xfrm>
            <a:custGeom>
              <a:avLst/>
              <a:gdLst/>
              <a:ahLst/>
              <a:rect l="l" t="t" r="r" b="b"/>
              <a:pathLst>
                <a:path w="3102" h="6363">
                  <a:moveTo>
                    <a:pt x="1312" y="1"/>
                  </a:moveTo>
                  <a:lnTo>
                    <a:pt x="1312" y="1"/>
                  </a:lnTo>
                  <a:lnTo>
                    <a:pt x="1113" y="1"/>
                  </a:lnTo>
                  <a:lnTo>
                    <a:pt x="954" y="80"/>
                  </a:lnTo>
                  <a:lnTo>
                    <a:pt x="795" y="199"/>
                  </a:lnTo>
                  <a:lnTo>
                    <a:pt x="676" y="358"/>
                  </a:lnTo>
                  <a:lnTo>
                    <a:pt x="676" y="358"/>
                  </a:lnTo>
                  <a:lnTo>
                    <a:pt x="438" y="796"/>
                  </a:lnTo>
                  <a:lnTo>
                    <a:pt x="279" y="1273"/>
                  </a:lnTo>
                  <a:lnTo>
                    <a:pt x="120" y="1710"/>
                  </a:lnTo>
                  <a:lnTo>
                    <a:pt x="40" y="2148"/>
                  </a:lnTo>
                  <a:lnTo>
                    <a:pt x="0" y="2585"/>
                  </a:lnTo>
                  <a:lnTo>
                    <a:pt x="0" y="2982"/>
                  </a:lnTo>
                  <a:lnTo>
                    <a:pt x="40" y="3420"/>
                  </a:lnTo>
                  <a:lnTo>
                    <a:pt x="80" y="3778"/>
                  </a:lnTo>
                  <a:lnTo>
                    <a:pt x="239" y="4493"/>
                  </a:lnTo>
                  <a:lnTo>
                    <a:pt x="477" y="5129"/>
                  </a:lnTo>
                  <a:lnTo>
                    <a:pt x="716" y="5646"/>
                  </a:lnTo>
                  <a:lnTo>
                    <a:pt x="915" y="6044"/>
                  </a:lnTo>
                  <a:lnTo>
                    <a:pt x="915" y="6044"/>
                  </a:lnTo>
                  <a:lnTo>
                    <a:pt x="1034" y="6163"/>
                  </a:lnTo>
                  <a:lnTo>
                    <a:pt x="1034" y="6163"/>
                  </a:lnTo>
                  <a:lnTo>
                    <a:pt x="1113" y="6243"/>
                  </a:lnTo>
                  <a:lnTo>
                    <a:pt x="1273" y="6283"/>
                  </a:lnTo>
                  <a:lnTo>
                    <a:pt x="1392" y="6322"/>
                  </a:lnTo>
                  <a:lnTo>
                    <a:pt x="1551" y="6362"/>
                  </a:lnTo>
                  <a:lnTo>
                    <a:pt x="1551" y="6362"/>
                  </a:lnTo>
                  <a:lnTo>
                    <a:pt x="1591" y="6362"/>
                  </a:lnTo>
                  <a:lnTo>
                    <a:pt x="2147" y="6322"/>
                  </a:lnTo>
                  <a:lnTo>
                    <a:pt x="2147" y="6322"/>
                  </a:lnTo>
                  <a:lnTo>
                    <a:pt x="2267" y="6283"/>
                  </a:lnTo>
                  <a:lnTo>
                    <a:pt x="2426" y="6243"/>
                  </a:lnTo>
                  <a:lnTo>
                    <a:pt x="2545" y="6163"/>
                  </a:lnTo>
                  <a:lnTo>
                    <a:pt x="2664" y="6084"/>
                  </a:lnTo>
                  <a:lnTo>
                    <a:pt x="2664" y="6084"/>
                  </a:lnTo>
                  <a:lnTo>
                    <a:pt x="2744" y="5964"/>
                  </a:lnTo>
                  <a:lnTo>
                    <a:pt x="2783" y="5845"/>
                  </a:lnTo>
                  <a:lnTo>
                    <a:pt x="2783" y="5845"/>
                  </a:lnTo>
                  <a:lnTo>
                    <a:pt x="2903" y="5368"/>
                  </a:lnTo>
                  <a:lnTo>
                    <a:pt x="3022" y="4772"/>
                  </a:lnTo>
                  <a:lnTo>
                    <a:pt x="3062" y="4056"/>
                  </a:lnTo>
                  <a:lnTo>
                    <a:pt x="3101" y="3301"/>
                  </a:lnTo>
                  <a:lnTo>
                    <a:pt x="3062" y="2903"/>
                  </a:lnTo>
                  <a:lnTo>
                    <a:pt x="2982" y="2505"/>
                  </a:lnTo>
                  <a:lnTo>
                    <a:pt x="2903" y="2108"/>
                  </a:lnTo>
                  <a:lnTo>
                    <a:pt x="2783" y="1710"/>
                  </a:lnTo>
                  <a:lnTo>
                    <a:pt x="2624" y="1313"/>
                  </a:lnTo>
                  <a:lnTo>
                    <a:pt x="2426" y="955"/>
                  </a:lnTo>
                  <a:lnTo>
                    <a:pt x="2147" y="557"/>
                  </a:lnTo>
                  <a:lnTo>
                    <a:pt x="1869" y="199"/>
                  </a:lnTo>
                  <a:lnTo>
                    <a:pt x="1869" y="199"/>
                  </a:lnTo>
                  <a:lnTo>
                    <a:pt x="1750" y="120"/>
                  </a:lnTo>
                  <a:lnTo>
                    <a:pt x="1591" y="40"/>
                  </a:lnTo>
                  <a:lnTo>
                    <a:pt x="1471" y="1"/>
                  </a:lnTo>
                  <a:lnTo>
                    <a:pt x="1312" y="1"/>
                  </a:lnTo>
                </a:path>
              </a:pathLst>
            </a:custGeom>
            <a:solidFill>
              <a:schemeClr val="accent1"/>
            </a:solidFill>
            <a:ln>
              <a:noFill/>
            </a:ln>
          </p:spPr>
          <p:style>
            <a:lnRef idx="0"/>
            <a:fillRef idx="0"/>
            <a:effectRef idx="0"/>
            <a:fontRef idx="minor"/>
          </p:style>
        </p:sp>
        <p:sp>
          <p:nvSpPr>
            <p:cNvPr id="382" name="CustomShape 27"/>
            <p:cNvSpPr/>
            <p:nvPr/>
          </p:nvSpPr>
          <p:spPr>
            <a:xfrm rot="5823600">
              <a:off x="7779600" y="4941000"/>
              <a:ext cx="6840" cy="6840"/>
            </a:xfrm>
            <a:custGeom>
              <a:avLst/>
              <a:gdLst/>
              <a:ahLst/>
              <a:rect l="l" t="t" r="r" b="b"/>
              <a:pathLst>
                <a:path w="478" h="478">
                  <a:moveTo>
                    <a:pt x="160" y="1"/>
                  </a:moveTo>
                  <a:lnTo>
                    <a:pt x="80" y="80"/>
                  </a:lnTo>
                  <a:lnTo>
                    <a:pt x="41" y="160"/>
                  </a:lnTo>
                  <a:lnTo>
                    <a:pt x="1" y="239"/>
                  </a:lnTo>
                  <a:lnTo>
                    <a:pt x="41" y="319"/>
                  </a:lnTo>
                  <a:lnTo>
                    <a:pt x="80" y="398"/>
                  </a:lnTo>
                  <a:lnTo>
                    <a:pt x="160" y="438"/>
                  </a:lnTo>
                  <a:lnTo>
                    <a:pt x="239" y="478"/>
                  </a:lnTo>
                  <a:lnTo>
                    <a:pt x="279" y="478"/>
                  </a:lnTo>
                  <a:lnTo>
                    <a:pt x="359" y="438"/>
                  </a:lnTo>
                  <a:lnTo>
                    <a:pt x="438" y="398"/>
                  </a:lnTo>
                  <a:lnTo>
                    <a:pt x="478" y="319"/>
                  </a:lnTo>
                  <a:lnTo>
                    <a:pt x="478" y="199"/>
                  </a:lnTo>
                  <a:lnTo>
                    <a:pt x="478" y="120"/>
                  </a:lnTo>
                  <a:lnTo>
                    <a:pt x="398" y="40"/>
                  </a:lnTo>
                  <a:lnTo>
                    <a:pt x="319" y="1"/>
                  </a:lnTo>
                  <a:close/>
                </a:path>
              </a:pathLst>
            </a:custGeom>
            <a:solidFill>
              <a:schemeClr val="accent1"/>
            </a:solidFill>
            <a:ln>
              <a:noFill/>
            </a:ln>
          </p:spPr>
          <p:style>
            <a:lnRef idx="0"/>
            <a:fillRef idx="0"/>
            <a:effectRef idx="0"/>
            <a:fontRef idx="minor"/>
          </p:style>
        </p:sp>
        <p:sp>
          <p:nvSpPr>
            <p:cNvPr id="383" name="CustomShape 28"/>
            <p:cNvSpPr/>
            <p:nvPr/>
          </p:nvSpPr>
          <p:spPr>
            <a:xfrm rot="5823600">
              <a:off x="7779600" y="4941000"/>
              <a:ext cx="6840" cy="6840"/>
            </a:xfrm>
            <a:custGeom>
              <a:avLst/>
              <a:gdLst/>
              <a:ahLst/>
              <a:rect l="l" t="t" r="r" b="b"/>
              <a:pathLst>
                <a:path w="478" h="478">
                  <a:moveTo>
                    <a:pt x="239" y="1"/>
                  </a:moveTo>
                  <a:lnTo>
                    <a:pt x="239" y="1"/>
                  </a:lnTo>
                  <a:lnTo>
                    <a:pt x="239" y="1"/>
                  </a:lnTo>
                  <a:lnTo>
                    <a:pt x="239" y="1"/>
                  </a:lnTo>
                  <a:lnTo>
                    <a:pt x="160" y="1"/>
                  </a:lnTo>
                  <a:lnTo>
                    <a:pt x="80" y="80"/>
                  </a:lnTo>
                  <a:lnTo>
                    <a:pt x="41" y="160"/>
                  </a:lnTo>
                  <a:lnTo>
                    <a:pt x="1" y="239"/>
                  </a:lnTo>
                  <a:lnTo>
                    <a:pt x="1" y="239"/>
                  </a:lnTo>
                  <a:lnTo>
                    <a:pt x="41" y="319"/>
                  </a:lnTo>
                  <a:lnTo>
                    <a:pt x="80" y="398"/>
                  </a:lnTo>
                  <a:lnTo>
                    <a:pt x="160" y="438"/>
                  </a:lnTo>
                  <a:lnTo>
                    <a:pt x="239" y="478"/>
                  </a:lnTo>
                  <a:lnTo>
                    <a:pt x="239" y="478"/>
                  </a:lnTo>
                  <a:lnTo>
                    <a:pt x="279" y="478"/>
                  </a:lnTo>
                  <a:lnTo>
                    <a:pt x="279" y="478"/>
                  </a:lnTo>
                  <a:lnTo>
                    <a:pt x="359" y="438"/>
                  </a:lnTo>
                  <a:lnTo>
                    <a:pt x="438" y="398"/>
                  </a:lnTo>
                  <a:lnTo>
                    <a:pt x="478" y="319"/>
                  </a:lnTo>
                  <a:lnTo>
                    <a:pt x="478" y="199"/>
                  </a:lnTo>
                  <a:lnTo>
                    <a:pt x="478" y="199"/>
                  </a:lnTo>
                  <a:lnTo>
                    <a:pt x="478" y="120"/>
                  </a:lnTo>
                  <a:lnTo>
                    <a:pt x="398" y="40"/>
                  </a:lnTo>
                  <a:lnTo>
                    <a:pt x="319" y="1"/>
                  </a:lnTo>
                  <a:lnTo>
                    <a:pt x="239" y="1"/>
                  </a:lnTo>
                </a:path>
              </a:pathLst>
            </a:custGeom>
            <a:solidFill>
              <a:schemeClr val="accent1"/>
            </a:solidFill>
            <a:ln>
              <a:noFill/>
            </a:ln>
          </p:spPr>
          <p:style>
            <a:lnRef idx="0"/>
            <a:fillRef idx="0"/>
            <a:effectRef idx="0"/>
            <a:fontRef idx="minor"/>
          </p:style>
        </p:sp>
        <p:sp>
          <p:nvSpPr>
            <p:cNvPr id="384" name="CustomShape 29"/>
            <p:cNvSpPr/>
            <p:nvPr/>
          </p:nvSpPr>
          <p:spPr>
            <a:xfrm rot="5823600">
              <a:off x="7742880" y="4942080"/>
              <a:ext cx="18360" cy="21240"/>
            </a:xfrm>
            <a:custGeom>
              <a:avLst/>
              <a:gdLst/>
              <a:ahLst/>
              <a:rect l="l" t="t" r="r" b="b"/>
              <a:pathLst>
                <a:path w="1194" h="1352">
                  <a:moveTo>
                    <a:pt x="836" y="0"/>
                  </a:moveTo>
                  <a:lnTo>
                    <a:pt x="637" y="40"/>
                  </a:lnTo>
                  <a:lnTo>
                    <a:pt x="478" y="119"/>
                  </a:lnTo>
                  <a:lnTo>
                    <a:pt x="240" y="239"/>
                  </a:lnTo>
                  <a:lnTo>
                    <a:pt x="80" y="398"/>
                  </a:lnTo>
                  <a:lnTo>
                    <a:pt x="1" y="477"/>
                  </a:lnTo>
                  <a:lnTo>
                    <a:pt x="240" y="755"/>
                  </a:lnTo>
                  <a:lnTo>
                    <a:pt x="438" y="954"/>
                  </a:lnTo>
                  <a:lnTo>
                    <a:pt x="637" y="1113"/>
                  </a:lnTo>
                  <a:lnTo>
                    <a:pt x="836" y="1233"/>
                  </a:lnTo>
                  <a:lnTo>
                    <a:pt x="1074" y="1312"/>
                  </a:lnTo>
                  <a:lnTo>
                    <a:pt x="1154" y="1352"/>
                  </a:lnTo>
                  <a:lnTo>
                    <a:pt x="1194" y="1074"/>
                  </a:lnTo>
                  <a:lnTo>
                    <a:pt x="1194" y="835"/>
                  </a:lnTo>
                  <a:lnTo>
                    <a:pt x="1114" y="596"/>
                  </a:lnTo>
                  <a:lnTo>
                    <a:pt x="1035" y="398"/>
                  </a:lnTo>
                  <a:lnTo>
                    <a:pt x="876" y="119"/>
                  </a:lnTo>
                  <a:lnTo>
                    <a:pt x="836" y="0"/>
                  </a:lnTo>
                  <a:close/>
                </a:path>
              </a:pathLst>
            </a:custGeom>
            <a:solidFill>
              <a:schemeClr val="accent1"/>
            </a:solidFill>
            <a:ln>
              <a:noFill/>
            </a:ln>
          </p:spPr>
          <p:style>
            <a:lnRef idx="0"/>
            <a:fillRef idx="0"/>
            <a:effectRef idx="0"/>
            <a:fontRef idx="minor"/>
          </p:style>
        </p:sp>
        <p:sp>
          <p:nvSpPr>
            <p:cNvPr id="385" name="CustomShape 30"/>
            <p:cNvSpPr/>
            <p:nvPr/>
          </p:nvSpPr>
          <p:spPr>
            <a:xfrm rot="5823600">
              <a:off x="7742880" y="4942080"/>
              <a:ext cx="18360" cy="21240"/>
            </a:xfrm>
            <a:custGeom>
              <a:avLst/>
              <a:gdLst/>
              <a:ahLst/>
              <a:rect l="l" t="t" r="r" b="b"/>
              <a:pathLst>
                <a:path w="1194" h="1352">
                  <a:moveTo>
                    <a:pt x="836" y="0"/>
                  </a:moveTo>
                  <a:lnTo>
                    <a:pt x="836" y="0"/>
                  </a:lnTo>
                  <a:lnTo>
                    <a:pt x="637" y="40"/>
                  </a:lnTo>
                  <a:lnTo>
                    <a:pt x="478" y="119"/>
                  </a:lnTo>
                  <a:lnTo>
                    <a:pt x="240" y="239"/>
                  </a:lnTo>
                  <a:lnTo>
                    <a:pt x="80" y="398"/>
                  </a:lnTo>
                  <a:lnTo>
                    <a:pt x="1" y="477"/>
                  </a:lnTo>
                  <a:lnTo>
                    <a:pt x="1" y="477"/>
                  </a:lnTo>
                  <a:lnTo>
                    <a:pt x="240" y="755"/>
                  </a:lnTo>
                  <a:lnTo>
                    <a:pt x="438" y="954"/>
                  </a:lnTo>
                  <a:lnTo>
                    <a:pt x="637" y="1113"/>
                  </a:lnTo>
                  <a:lnTo>
                    <a:pt x="836" y="1233"/>
                  </a:lnTo>
                  <a:lnTo>
                    <a:pt x="1074" y="1312"/>
                  </a:lnTo>
                  <a:lnTo>
                    <a:pt x="1154" y="1352"/>
                  </a:lnTo>
                  <a:lnTo>
                    <a:pt x="1154" y="1352"/>
                  </a:lnTo>
                  <a:lnTo>
                    <a:pt x="1194" y="1074"/>
                  </a:lnTo>
                  <a:lnTo>
                    <a:pt x="1194" y="835"/>
                  </a:lnTo>
                  <a:lnTo>
                    <a:pt x="1114" y="596"/>
                  </a:lnTo>
                  <a:lnTo>
                    <a:pt x="1035" y="398"/>
                  </a:lnTo>
                  <a:lnTo>
                    <a:pt x="876" y="119"/>
                  </a:lnTo>
                  <a:lnTo>
                    <a:pt x="836" y="0"/>
                  </a:lnTo>
                </a:path>
              </a:pathLst>
            </a:custGeom>
            <a:solidFill>
              <a:schemeClr val="accent1"/>
            </a:solidFill>
            <a:ln>
              <a:noFill/>
            </a:ln>
          </p:spPr>
          <p:style>
            <a:lnRef idx="0"/>
            <a:fillRef idx="0"/>
            <a:effectRef idx="0"/>
            <a:fontRef idx="minor"/>
          </p:style>
        </p:sp>
        <p:sp>
          <p:nvSpPr>
            <p:cNvPr id="386" name="CustomShape 31"/>
            <p:cNvSpPr/>
            <p:nvPr/>
          </p:nvSpPr>
          <p:spPr>
            <a:xfrm rot="5823600">
              <a:off x="7804080" y="4795560"/>
              <a:ext cx="98280" cy="85320"/>
            </a:xfrm>
            <a:custGeom>
              <a:avLst/>
              <a:gdLst/>
              <a:ahLst/>
              <a:rect l="l" t="t" r="r" b="b"/>
              <a:pathLst>
                <a:path w="6044" h="5249">
                  <a:moveTo>
                    <a:pt x="3618" y="1"/>
                  </a:moveTo>
                  <a:lnTo>
                    <a:pt x="3459" y="199"/>
                  </a:lnTo>
                  <a:lnTo>
                    <a:pt x="3260" y="358"/>
                  </a:lnTo>
                  <a:lnTo>
                    <a:pt x="3062" y="478"/>
                  </a:lnTo>
                  <a:lnTo>
                    <a:pt x="2783" y="597"/>
                  </a:lnTo>
                  <a:lnTo>
                    <a:pt x="1869" y="836"/>
                  </a:lnTo>
                  <a:lnTo>
                    <a:pt x="1511" y="875"/>
                  </a:lnTo>
                  <a:lnTo>
                    <a:pt x="1312" y="836"/>
                  </a:lnTo>
                  <a:lnTo>
                    <a:pt x="1153" y="796"/>
                  </a:lnTo>
                  <a:lnTo>
                    <a:pt x="954" y="756"/>
                  </a:lnTo>
                  <a:lnTo>
                    <a:pt x="795" y="677"/>
                  </a:lnTo>
                  <a:lnTo>
                    <a:pt x="597" y="995"/>
                  </a:lnTo>
                  <a:lnTo>
                    <a:pt x="398" y="1392"/>
                  </a:lnTo>
                  <a:lnTo>
                    <a:pt x="199" y="1909"/>
                  </a:lnTo>
                  <a:lnTo>
                    <a:pt x="80" y="2426"/>
                  </a:lnTo>
                  <a:lnTo>
                    <a:pt x="0" y="3062"/>
                  </a:lnTo>
                  <a:lnTo>
                    <a:pt x="0" y="3380"/>
                  </a:lnTo>
                  <a:lnTo>
                    <a:pt x="40" y="3738"/>
                  </a:lnTo>
                  <a:lnTo>
                    <a:pt x="80" y="4096"/>
                  </a:lnTo>
                  <a:lnTo>
                    <a:pt x="159" y="4454"/>
                  </a:lnTo>
                  <a:lnTo>
                    <a:pt x="278" y="4851"/>
                  </a:lnTo>
                  <a:lnTo>
                    <a:pt x="437" y="5249"/>
                  </a:lnTo>
                  <a:lnTo>
                    <a:pt x="716" y="5090"/>
                  </a:lnTo>
                  <a:lnTo>
                    <a:pt x="994" y="4851"/>
                  </a:lnTo>
                  <a:lnTo>
                    <a:pt x="1352" y="4493"/>
                  </a:lnTo>
                  <a:lnTo>
                    <a:pt x="1670" y="4016"/>
                  </a:lnTo>
                  <a:lnTo>
                    <a:pt x="1869" y="3698"/>
                  </a:lnTo>
                  <a:lnTo>
                    <a:pt x="2028" y="3340"/>
                  </a:lnTo>
                  <a:lnTo>
                    <a:pt x="2147" y="2983"/>
                  </a:lnTo>
                  <a:lnTo>
                    <a:pt x="2306" y="2545"/>
                  </a:lnTo>
                  <a:lnTo>
                    <a:pt x="2386" y="2068"/>
                  </a:lnTo>
                  <a:lnTo>
                    <a:pt x="2505" y="1511"/>
                  </a:lnTo>
                  <a:lnTo>
                    <a:pt x="2783" y="1909"/>
                  </a:lnTo>
                  <a:lnTo>
                    <a:pt x="3062" y="2267"/>
                  </a:lnTo>
                  <a:lnTo>
                    <a:pt x="3380" y="2545"/>
                  </a:lnTo>
                  <a:lnTo>
                    <a:pt x="3658" y="2824"/>
                  </a:lnTo>
                  <a:lnTo>
                    <a:pt x="4215" y="3221"/>
                  </a:lnTo>
                  <a:lnTo>
                    <a:pt x="4692" y="3499"/>
                  </a:lnTo>
                  <a:lnTo>
                    <a:pt x="5169" y="3658"/>
                  </a:lnTo>
                  <a:lnTo>
                    <a:pt x="5527" y="3778"/>
                  </a:lnTo>
                  <a:lnTo>
                    <a:pt x="5805" y="3817"/>
                  </a:lnTo>
                  <a:lnTo>
                    <a:pt x="6044" y="3817"/>
                  </a:lnTo>
                  <a:lnTo>
                    <a:pt x="6004" y="3420"/>
                  </a:lnTo>
                  <a:lnTo>
                    <a:pt x="5924" y="3022"/>
                  </a:lnTo>
                  <a:lnTo>
                    <a:pt x="5845" y="2664"/>
                  </a:lnTo>
                  <a:lnTo>
                    <a:pt x="5725" y="2307"/>
                  </a:lnTo>
                  <a:lnTo>
                    <a:pt x="5606" y="1989"/>
                  </a:lnTo>
                  <a:lnTo>
                    <a:pt x="5447" y="1710"/>
                  </a:lnTo>
                  <a:lnTo>
                    <a:pt x="5089" y="1233"/>
                  </a:lnTo>
                  <a:lnTo>
                    <a:pt x="4731" y="796"/>
                  </a:lnTo>
                  <a:lnTo>
                    <a:pt x="4334" y="478"/>
                  </a:lnTo>
                  <a:lnTo>
                    <a:pt x="3976" y="199"/>
                  </a:lnTo>
                  <a:lnTo>
                    <a:pt x="3618" y="1"/>
                  </a:lnTo>
                  <a:close/>
                </a:path>
              </a:pathLst>
            </a:custGeom>
            <a:solidFill>
              <a:schemeClr val="accent1"/>
            </a:solidFill>
            <a:ln>
              <a:noFill/>
            </a:ln>
          </p:spPr>
          <p:style>
            <a:lnRef idx="0"/>
            <a:fillRef idx="0"/>
            <a:effectRef idx="0"/>
            <a:fontRef idx="minor"/>
          </p:style>
        </p:sp>
        <p:sp>
          <p:nvSpPr>
            <p:cNvPr id="387" name="CustomShape 32"/>
            <p:cNvSpPr/>
            <p:nvPr/>
          </p:nvSpPr>
          <p:spPr>
            <a:xfrm rot="5823600">
              <a:off x="7804080" y="4795560"/>
              <a:ext cx="98280" cy="85320"/>
            </a:xfrm>
            <a:custGeom>
              <a:avLst/>
              <a:gdLst/>
              <a:ahLst/>
              <a:rect l="l" t="t" r="r" b="b"/>
              <a:pathLst>
                <a:path w="6044" h="5249">
                  <a:moveTo>
                    <a:pt x="3618" y="1"/>
                  </a:moveTo>
                  <a:lnTo>
                    <a:pt x="3618" y="1"/>
                  </a:lnTo>
                  <a:lnTo>
                    <a:pt x="3459" y="199"/>
                  </a:lnTo>
                  <a:lnTo>
                    <a:pt x="3260" y="358"/>
                  </a:lnTo>
                  <a:lnTo>
                    <a:pt x="3062" y="478"/>
                  </a:lnTo>
                  <a:lnTo>
                    <a:pt x="2783" y="597"/>
                  </a:lnTo>
                  <a:lnTo>
                    <a:pt x="1869" y="836"/>
                  </a:lnTo>
                  <a:lnTo>
                    <a:pt x="1869" y="836"/>
                  </a:lnTo>
                  <a:lnTo>
                    <a:pt x="1511" y="875"/>
                  </a:lnTo>
                  <a:lnTo>
                    <a:pt x="1511" y="875"/>
                  </a:lnTo>
                  <a:lnTo>
                    <a:pt x="1312" y="836"/>
                  </a:lnTo>
                  <a:lnTo>
                    <a:pt x="1153" y="796"/>
                  </a:lnTo>
                  <a:lnTo>
                    <a:pt x="954" y="756"/>
                  </a:lnTo>
                  <a:lnTo>
                    <a:pt x="795" y="677"/>
                  </a:lnTo>
                  <a:lnTo>
                    <a:pt x="795" y="677"/>
                  </a:lnTo>
                  <a:lnTo>
                    <a:pt x="597" y="995"/>
                  </a:lnTo>
                  <a:lnTo>
                    <a:pt x="398" y="1392"/>
                  </a:lnTo>
                  <a:lnTo>
                    <a:pt x="199" y="1909"/>
                  </a:lnTo>
                  <a:lnTo>
                    <a:pt x="80" y="2426"/>
                  </a:lnTo>
                  <a:lnTo>
                    <a:pt x="0" y="3062"/>
                  </a:lnTo>
                  <a:lnTo>
                    <a:pt x="0" y="3380"/>
                  </a:lnTo>
                  <a:lnTo>
                    <a:pt x="40" y="3738"/>
                  </a:lnTo>
                  <a:lnTo>
                    <a:pt x="80" y="4096"/>
                  </a:lnTo>
                  <a:lnTo>
                    <a:pt x="159" y="4454"/>
                  </a:lnTo>
                  <a:lnTo>
                    <a:pt x="278" y="4851"/>
                  </a:lnTo>
                  <a:lnTo>
                    <a:pt x="437" y="5249"/>
                  </a:lnTo>
                  <a:lnTo>
                    <a:pt x="437" y="5249"/>
                  </a:lnTo>
                  <a:lnTo>
                    <a:pt x="716" y="5090"/>
                  </a:lnTo>
                  <a:lnTo>
                    <a:pt x="994" y="4851"/>
                  </a:lnTo>
                  <a:lnTo>
                    <a:pt x="1352" y="4493"/>
                  </a:lnTo>
                  <a:lnTo>
                    <a:pt x="1670" y="4016"/>
                  </a:lnTo>
                  <a:lnTo>
                    <a:pt x="1869" y="3698"/>
                  </a:lnTo>
                  <a:lnTo>
                    <a:pt x="2028" y="3340"/>
                  </a:lnTo>
                  <a:lnTo>
                    <a:pt x="2147" y="2983"/>
                  </a:lnTo>
                  <a:lnTo>
                    <a:pt x="2306" y="2545"/>
                  </a:lnTo>
                  <a:lnTo>
                    <a:pt x="2386" y="2068"/>
                  </a:lnTo>
                  <a:lnTo>
                    <a:pt x="2505" y="1511"/>
                  </a:lnTo>
                  <a:lnTo>
                    <a:pt x="2505" y="1511"/>
                  </a:lnTo>
                  <a:lnTo>
                    <a:pt x="2783" y="1909"/>
                  </a:lnTo>
                  <a:lnTo>
                    <a:pt x="3062" y="2267"/>
                  </a:lnTo>
                  <a:lnTo>
                    <a:pt x="3380" y="2545"/>
                  </a:lnTo>
                  <a:lnTo>
                    <a:pt x="3658" y="2824"/>
                  </a:lnTo>
                  <a:lnTo>
                    <a:pt x="4215" y="3221"/>
                  </a:lnTo>
                  <a:lnTo>
                    <a:pt x="4692" y="3499"/>
                  </a:lnTo>
                  <a:lnTo>
                    <a:pt x="5169" y="3658"/>
                  </a:lnTo>
                  <a:lnTo>
                    <a:pt x="5527" y="3778"/>
                  </a:lnTo>
                  <a:lnTo>
                    <a:pt x="5805" y="3817"/>
                  </a:lnTo>
                  <a:lnTo>
                    <a:pt x="6004" y="3817"/>
                  </a:lnTo>
                  <a:lnTo>
                    <a:pt x="6004" y="3817"/>
                  </a:lnTo>
                  <a:lnTo>
                    <a:pt x="6044" y="3817"/>
                  </a:lnTo>
                  <a:lnTo>
                    <a:pt x="6044" y="3817"/>
                  </a:lnTo>
                  <a:lnTo>
                    <a:pt x="6004" y="3420"/>
                  </a:lnTo>
                  <a:lnTo>
                    <a:pt x="5924" y="3022"/>
                  </a:lnTo>
                  <a:lnTo>
                    <a:pt x="5845" y="2664"/>
                  </a:lnTo>
                  <a:lnTo>
                    <a:pt x="5725" y="2307"/>
                  </a:lnTo>
                  <a:lnTo>
                    <a:pt x="5606" y="1989"/>
                  </a:lnTo>
                  <a:lnTo>
                    <a:pt x="5447" y="1710"/>
                  </a:lnTo>
                  <a:lnTo>
                    <a:pt x="5089" y="1233"/>
                  </a:lnTo>
                  <a:lnTo>
                    <a:pt x="4731" y="796"/>
                  </a:lnTo>
                  <a:lnTo>
                    <a:pt x="4334" y="478"/>
                  </a:lnTo>
                  <a:lnTo>
                    <a:pt x="3976" y="199"/>
                  </a:lnTo>
                  <a:lnTo>
                    <a:pt x="3618" y="1"/>
                  </a:lnTo>
                </a:path>
              </a:pathLst>
            </a:custGeom>
            <a:solidFill>
              <a:schemeClr val="accent1"/>
            </a:solidFill>
            <a:ln>
              <a:noFill/>
            </a:ln>
          </p:spPr>
          <p:style>
            <a:lnRef idx="0"/>
            <a:fillRef idx="0"/>
            <a:effectRef idx="0"/>
            <a:fontRef idx="minor"/>
          </p:style>
        </p:sp>
        <p:sp>
          <p:nvSpPr>
            <p:cNvPr id="388" name="CustomShape 33"/>
            <p:cNvSpPr/>
            <p:nvPr/>
          </p:nvSpPr>
          <p:spPr>
            <a:xfrm rot="5823600">
              <a:off x="7926840" y="4725000"/>
              <a:ext cx="99000" cy="181080"/>
            </a:xfrm>
            <a:custGeom>
              <a:avLst/>
              <a:gdLst/>
              <a:ahLst/>
              <a:rect l="l" t="t" r="r" b="b"/>
              <a:pathLst>
                <a:path w="6084" h="11094">
                  <a:moveTo>
                    <a:pt x="1631" y="2982"/>
                  </a:moveTo>
                  <a:lnTo>
                    <a:pt x="1750" y="3062"/>
                  </a:lnTo>
                  <a:lnTo>
                    <a:pt x="1870" y="3181"/>
                  </a:lnTo>
                  <a:lnTo>
                    <a:pt x="1909" y="3301"/>
                  </a:lnTo>
                  <a:lnTo>
                    <a:pt x="1909" y="3460"/>
                  </a:lnTo>
                  <a:lnTo>
                    <a:pt x="1870" y="3619"/>
                  </a:lnTo>
                  <a:lnTo>
                    <a:pt x="1750" y="3738"/>
                  </a:lnTo>
                  <a:lnTo>
                    <a:pt x="1591" y="3817"/>
                  </a:lnTo>
                  <a:lnTo>
                    <a:pt x="1512" y="3817"/>
                  </a:lnTo>
                  <a:lnTo>
                    <a:pt x="1353" y="3778"/>
                  </a:lnTo>
                  <a:lnTo>
                    <a:pt x="1233" y="3738"/>
                  </a:lnTo>
                  <a:lnTo>
                    <a:pt x="1154" y="3619"/>
                  </a:lnTo>
                  <a:lnTo>
                    <a:pt x="1114" y="3499"/>
                  </a:lnTo>
                  <a:lnTo>
                    <a:pt x="1074" y="3340"/>
                  </a:lnTo>
                  <a:lnTo>
                    <a:pt x="1154" y="3181"/>
                  </a:lnTo>
                  <a:lnTo>
                    <a:pt x="1273" y="3062"/>
                  </a:lnTo>
                  <a:lnTo>
                    <a:pt x="1392" y="2982"/>
                  </a:lnTo>
                  <a:close/>
                  <a:moveTo>
                    <a:pt x="3460" y="5209"/>
                  </a:moveTo>
                  <a:lnTo>
                    <a:pt x="3619" y="5368"/>
                  </a:lnTo>
                  <a:lnTo>
                    <a:pt x="3818" y="5567"/>
                  </a:lnTo>
                  <a:lnTo>
                    <a:pt x="4017" y="5805"/>
                  </a:lnTo>
                  <a:lnTo>
                    <a:pt x="4215" y="6123"/>
                  </a:lnTo>
                  <a:lnTo>
                    <a:pt x="4374" y="6481"/>
                  </a:lnTo>
                  <a:lnTo>
                    <a:pt x="4494" y="6919"/>
                  </a:lnTo>
                  <a:lnTo>
                    <a:pt x="4533" y="7157"/>
                  </a:lnTo>
                  <a:lnTo>
                    <a:pt x="4533" y="7435"/>
                  </a:lnTo>
                  <a:lnTo>
                    <a:pt x="4494" y="7435"/>
                  </a:lnTo>
                  <a:lnTo>
                    <a:pt x="4215" y="7396"/>
                  </a:lnTo>
                  <a:lnTo>
                    <a:pt x="3977" y="7356"/>
                  </a:lnTo>
                  <a:lnTo>
                    <a:pt x="3698" y="7276"/>
                  </a:lnTo>
                  <a:lnTo>
                    <a:pt x="3380" y="7117"/>
                  </a:lnTo>
                  <a:lnTo>
                    <a:pt x="3023" y="6919"/>
                  </a:lnTo>
                  <a:lnTo>
                    <a:pt x="2625" y="6640"/>
                  </a:lnTo>
                  <a:lnTo>
                    <a:pt x="2227" y="6282"/>
                  </a:lnTo>
                  <a:lnTo>
                    <a:pt x="2307" y="6163"/>
                  </a:lnTo>
                  <a:lnTo>
                    <a:pt x="2545" y="5845"/>
                  </a:lnTo>
                  <a:lnTo>
                    <a:pt x="2704" y="5646"/>
                  </a:lnTo>
                  <a:lnTo>
                    <a:pt x="2943" y="5487"/>
                  </a:lnTo>
                  <a:lnTo>
                    <a:pt x="3182" y="5328"/>
                  </a:lnTo>
                  <a:lnTo>
                    <a:pt x="3460" y="5209"/>
                  </a:lnTo>
                  <a:close/>
                  <a:moveTo>
                    <a:pt x="1551" y="1"/>
                  </a:moveTo>
                  <a:lnTo>
                    <a:pt x="1353" y="40"/>
                  </a:lnTo>
                  <a:lnTo>
                    <a:pt x="1154" y="120"/>
                  </a:lnTo>
                  <a:lnTo>
                    <a:pt x="995" y="239"/>
                  </a:lnTo>
                  <a:lnTo>
                    <a:pt x="836" y="358"/>
                  </a:lnTo>
                  <a:lnTo>
                    <a:pt x="677" y="517"/>
                  </a:lnTo>
                  <a:lnTo>
                    <a:pt x="557" y="676"/>
                  </a:lnTo>
                  <a:lnTo>
                    <a:pt x="478" y="875"/>
                  </a:lnTo>
                  <a:lnTo>
                    <a:pt x="239" y="1750"/>
                  </a:lnTo>
                  <a:lnTo>
                    <a:pt x="80" y="2585"/>
                  </a:lnTo>
                  <a:lnTo>
                    <a:pt x="1" y="3420"/>
                  </a:lnTo>
                  <a:lnTo>
                    <a:pt x="41" y="4215"/>
                  </a:lnTo>
                  <a:lnTo>
                    <a:pt x="80" y="4970"/>
                  </a:lnTo>
                  <a:lnTo>
                    <a:pt x="239" y="5726"/>
                  </a:lnTo>
                  <a:lnTo>
                    <a:pt x="398" y="6402"/>
                  </a:lnTo>
                  <a:lnTo>
                    <a:pt x="637" y="7078"/>
                  </a:lnTo>
                  <a:lnTo>
                    <a:pt x="876" y="7674"/>
                  </a:lnTo>
                  <a:lnTo>
                    <a:pt x="1154" y="8231"/>
                  </a:lnTo>
                  <a:lnTo>
                    <a:pt x="1472" y="8787"/>
                  </a:lnTo>
                  <a:lnTo>
                    <a:pt x="1750" y="9264"/>
                  </a:lnTo>
                  <a:lnTo>
                    <a:pt x="2347" y="10099"/>
                  </a:lnTo>
                  <a:lnTo>
                    <a:pt x="2864" y="10696"/>
                  </a:lnTo>
                  <a:lnTo>
                    <a:pt x="3062" y="10895"/>
                  </a:lnTo>
                  <a:lnTo>
                    <a:pt x="3221" y="10974"/>
                  </a:lnTo>
                  <a:lnTo>
                    <a:pt x="3420" y="11014"/>
                  </a:lnTo>
                  <a:lnTo>
                    <a:pt x="3579" y="11054"/>
                  </a:lnTo>
                  <a:lnTo>
                    <a:pt x="3778" y="11093"/>
                  </a:lnTo>
                  <a:lnTo>
                    <a:pt x="4136" y="11054"/>
                  </a:lnTo>
                  <a:lnTo>
                    <a:pt x="5050" y="10815"/>
                  </a:lnTo>
                  <a:lnTo>
                    <a:pt x="5329" y="10696"/>
                  </a:lnTo>
                  <a:lnTo>
                    <a:pt x="5527" y="10576"/>
                  </a:lnTo>
                  <a:lnTo>
                    <a:pt x="5726" y="10417"/>
                  </a:lnTo>
                  <a:lnTo>
                    <a:pt x="5885" y="10219"/>
                  </a:lnTo>
                  <a:lnTo>
                    <a:pt x="6004" y="9980"/>
                  </a:lnTo>
                  <a:lnTo>
                    <a:pt x="6044" y="9742"/>
                  </a:lnTo>
                  <a:lnTo>
                    <a:pt x="6084" y="8867"/>
                  </a:lnTo>
                  <a:lnTo>
                    <a:pt x="6084" y="7793"/>
                  </a:lnTo>
                  <a:lnTo>
                    <a:pt x="6044" y="7157"/>
                  </a:lnTo>
                  <a:lnTo>
                    <a:pt x="5965" y="6561"/>
                  </a:lnTo>
                  <a:lnTo>
                    <a:pt x="5845" y="5885"/>
                  </a:lnTo>
                  <a:lnTo>
                    <a:pt x="5686" y="5209"/>
                  </a:lnTo>
                  <a:lnTo>
                    <a:pt x="5527" y="4533"/>
                  </a:lnTo>
                  <a:lnTo>
                    <a:pt x="5289" y="3857"/>
                  </a:lnTo>
                  <a:lnTo>
                    <a:pt x="4971" y="3181"/>
                  </a:lnTo>
                  <a:lnTo>
                    <a:pt x="4613" y="2545"/>
                  </a:lnTo>
                  <a:lnTo>
                    <a:pt x="4215" y="1909"/>
                  </a:lnTo>
                  <a:lnTo>
                    <a:pt x="3698" y="1313"/>
                  </a:lnTo>
                  <a:lnTo>
                    <a:pt x="3142" y="716"/>
                  </a:lnTo>
                  <a:lnTo>
                    <a:pt x="2506" y="239"/>
                  </a:lnTo>
                  <a:lnTo>
                    <a:pt x="2347" y="120"/>
                  </a:lnTo>
                  <a:lnTo>
                    <a:pt x="2148" y="40"/>
                  </a:lnTo>
                  <a:lnTo>
                    <a:pt x="1949" y="1"/>
                  </a:lnTo>
                  <a:close/>
                </a:path>
              </a:pathLst>
            </a:custGeom>
            <a:solidFill>
              <a:schemeClr val="accent1"/>
            </a:solidFill>
            <a:ln>
              <a:noFill/>
            </a:ln>
          </p:spPr>
          <p:style>
            <a:lnRef idx="0"/>
            <a:fillRef idx="0"/>
            <a:effectRef idx="0"/>
            <a:fontRef idx="minor"/>
          </p:style>
        </p:sp>
        <p:sp>
          <p:nvSpPr>
            <p:cNvPr id="389" name="CustomShape 34"/>
            <p:cNvSpPr/>
            <p:nvPr/>
          </p:nvSpPr>
          <p:spPr>
            <a:xfrm rot="5823600">
              <a:off x="7944840" y="4801680"/>
              <a:ext cx="36720" cy="35640"/>
            </a:xfrm>
            <a:custGeom>
              <a:avLst/>
              <a:gdLst/>
              <a:ahLst/>
              <a:rect l="l" t="t" r="r" b="b"/>
              <a:pathLst>
                <a:path w="2307" h="2228">
                  <a:moveTo>
                    <a:pt x="2267" y="2227"/>
                  </a:moveTo>
                  <a:lnTo>
                    <a:pt x="2267" y="2227"/>
                  </a:lnTo>
                  <a:lnTo>
                    <a:pt x="1988" y="2188"/>
                  </a:lnTo>
                  <a:lnTo>
                    <a:pt x="1750" y="2148"/>
                  </a:lnTo>
                  <a:lnTo>
                    <a:pt x="1471" y="2068"/>
                  </a:lnTo>
                  <a:lnTo>
                    <a:pt x="1153" y="1909"/>
                  </a:lnTo>
                  <a:lnTo>
                    <a:pt x="796" y="1711"/>
                  </a:lnTo>
                  <a:lnTo>
                    <a:pt x="398" y="1432"/>
                  </a:lnTo>
                  <a:lnTo>
                    <a:pt x="0" y="1074"/>
                  </a:lnTo>
                  <a:lnTo>
                    <a:pt x="0" y="1074"/>
                  </a:lnTo>
                  <a:lnTo>
                    <a:pt x="80" y="955"/>
                  </a:lnTo>
                  <a:lnTo>
                    <a:pt x="318" y="637"/>
                  </a:lnTo>
                  <a:lnTo>
                    <a:pt x="477" y="438"/>
                  </a:lnTo>
                  <a:lnTo>
                    <a:pt x="716" y="279"/>
                  </a:lnTo>
                  <a:lnTo>
                    <a:pt x="955" y="120"/>
                  </a:lnTo>
                  <a:lnTo>
                    <a:pt x="1233" y="1"/>
                  </a:lnTo>
                  <a:lnTo>
                    <a:pt x="1233" y="1"/>
                  </a:lnTo>
                  <a:lnTo>
                    <a:pt x="1392" y="160"/>
                  </a:lnTo>
                  <a:lnTo>
                    <a:pt x="1591" y="359"/>
                  </a:lnTo>
                  <a:lnTo>
                    <a:pt x="1790" y="597"/>
                  </a:lnTo>
                  <a:lnTo>
                    <a:pt x="1988" y="915"/>
                  </a:lnTo>
                  <a:lnTo>
                    <a:pt x="2147" y="1273"/>
                  </a:lnTo>
                  <a:lnTo>
                    <a:pt x="2267" y="1711"/>
                  </a:lnTo>
                  <a:lnTo>
                    <a:pt x="2306" y="1949"/>
                  </a:lnTo>
                  <a:lnTo>
                    <a:pt x="2306" y="2227"/>
                  </a:lnTo>
                  <a:lnTo>
                    <a:pt x="2306" y="2227"/>
                  </a:lnTo>
                  <a:lnTo>
                    <a:pt x="2267" y="2227"/>
                  </a:lnTo>
                </a:path>
              </a:pathLst>
            </a:custGeom>
            <a:solidFill>
              <a:schemeClr val="accent1"/>
            </a:solidFill>
            <a:ln>
              <a:noFill/>
            </a:ln>
          </p:spPr>
          <p:style>
            <a:lnRef idx="0"/>
            <a:fillRef idx="0"/>
            <a:effectRef idx="0"/>
            <a:fontRef idx="minor"/>
          </p:style>
        </p:sp>
        <p:sp>
          <p:nvSpPr>
            <p:cNvPr id="390" name="CustomShape 35"/>
            <p:cNvSpPr/>
            <p:nvPr/>
          </p:nvSpPr>
          <p:spPr>
            <a:xfrm rot="5823600">
              <a:off x="8007840" y="4788000"/>
              <a:ext cx="12600" cy="12600"/>
            </a:xfrm>
            <a:custGeom>
              <a:avLst/>
              <a:gdLst/>
              <a:ahLst/>
              <a:rect l="l" t="t" r="r" b="b"/>
              <a:pathLst>
                <a:path w="836" h="836">
                  <a:moveTo>
                    <a:pt x="438" y="835"/>
                  </a:moveTo>
                  <a:lnTo>
                    <a:pt x="438" y="835"/>
                  </a:lnTo>
                  <a:lnTo>
                    <a:pt x="279" y="796"/>
                  </a:lnTo>
                  <a:lnTo>
                    <a:pt x="159" y="756"/>
                  </a:lnTo>
                  <a:lnTo>
                    <a:pt x="80" y="637"/>
                  </a:lnTo>
                  <a:lnTo>
                    <a:pt x="40" y="517"/>
                  </a:lnTo>
                  <a:lnTo>
                    <a:pt x="40" y="517"/>
                  </a:lnTo>
                  <a:lnTo>
                    <a:pt x="0" y="358"/>
                  </a:lnTo>
                  <a:lnTo>
                    <a:pt x="80" y="199"/>
                  </a:lnTo>
                  <a:lnTo>
                    <a:pt x="199" y="80"/>
                  </a:lnTo>
                  <a:lnTo>
                    <a:pt x="318" y="0"/>
                  </a:lnTo>
                  <a:lnTo>
                    <a:pt x="318" y="0"/>
                  </a:lnTo>
                  <a:lnTo>
                    <a:pt x="438" y="0"/>
                  </a:lnTo>
                  <a:lnTo>
                    <a:pt x="438" y="0"/>
                  </a:lnTo>
                  <a:lnTo>
                    <a:pt x="557" y="0"/>
                  </a:lnTo>
                  <a:lnTo>
                    <a:pt x="676" y="80"/>
                  </a:lnTo>
                  <a:lnTo>
                    <a:pt x="796" y="199"/>
                  </a:lnTo>
                  <a:lnTo>
                    <a:pt x="835" y="319"/>
                  </a:lnTo>
                  <a:lnTo>
                    <a:pt x="835" y="319"/>
                  </a:lnTo>
                  <a:lnTo>
                    <a:pt x="835" y="478"/>
                  </a:lnTo>
                  <a:lnTo>
                    <a:pt x="796" y="637"/>
                  </a:lnTo>
                  <a:lnTo>
                    <a:pt x="676" y="756"/>
                  </a:lnTo>
                  <a:lnTo>
                    <a:pt x="517" y="835"/>
                  </a:lnTo>
                  <a:lnTo>
                    <a:pt x="517" y="835"/>
                  </a:lnTo>
                  <a:lnTo>
                    <a:pt x="438" y="835"/>
                  </a:lnTo>
                </a:path>
              </a:pathLst>
            </a:custGeom>
            <a:solidFill>
              <a:schemeClr val="accent1"/>
            </a:solidFill>
            <a:ln>
              <a:noFill/>
            </a:ln>
          </p:spPr>
          <p:style>
            <a:lnRef idx="0"/>
            <a:fillRef idx="0"/>
            <a:effectRef idx="0"/>
            <a:fontRef idx="minor"/>
          </p:style>
        </p:sp>
        <p:sp>
          <p:nvSpPr>
            <p:cNvPr id="391" name="CustomShape 36"/>
            <p:cNvSpPr/>
            <p:nvPr/>
          </p:nvSpPr>
          <p:spPr>
            <a:xfrm rot="5823600">
              <a:off x="7926840" y="4725000"/>
              <a:ext cx="99000" cy="181080"/>
            </a:xfrm>
            <a:custGeom>
              <a:avLst/>
              <a:gdLst/>
              <a:ahLst/>
              <a:rect l="l" t="t" r="r" b="b"/>
              <a:pathLst>
                <a:path w="6084" h="11094">
                  <a:moveTo>
                    <a:pt x="1790" y="1"/>
                  </a:moveTo>
                  <a:lnTo>
                    <a:pt x="1790" y="1"/>
                  </a:lnTo>
                  <a:lnTo>
                    <a:pt x="1551" y="1"/>
                  </a:lnTo>
                  <a:lnTo>
                    <a:pt x="1353" y="40"/>
                  </a:lnTo>
                  <a:lnTo>
                    <a:pt x="1154" y="120"/>
                  </a:lnTo>
                  <a:lnTo>
                    <a:pt x="995" y="239"/>
                  </a:lnTo>
                  <a:lnTo>
                    <a:pt x="836" y="358"/>
                  </a:lnTo>
                  <a:lnTo>
                    <a:pt x="677" y="517"/>
                  </a:lnTo>
                  <a:lnTo>
                    <a:pt x="557" y="676"/>
                  </a:lnTo>
                  <a:lnTo>
                    <a:pt x="478" y="875"/>
                  </a:lnTo>
                  <a:lnTo>
                    <a:pt x="478" y="875"/>
                  </a:lnTo>
                  <a:lnTo>
                    <a:pt x="239" y="1750"/>
                  </a:lnTo>
                  <a:lnTo>
                    <a:pt x="80" y="2585"/>
                  </a:lnTo>
                  <a:lnTo>
                    <a:pt x="1" y="3420"/>
                  </a:lnTo>
                  <a:lnTo>
                    <a:pt x="41" y="4215"/>
                  </a:lnTo>
                  <a:lnTo>
                    <a:pt x="80" y="4970"/>
                  </a:lnTo>
                  <a:lnTo>
                    <a:pt x="239" y="5726"/>
                  </a:lnTo>
                  <a:lnTo>
                    <a:pt x="398" y="6402"/>
                  </a:lnTo>
                  <a:lnTo>
                    <a:pt x="637" y="7078"/>
                  </a:lnTo>
                  <a:lnTo>
                    <a:pt x="876" y="7674"/>
                  </a:lnTo>
                  <a:lnTo>
                    <a:pt x="1154" y="8231"/>
                  </a:lnTo>
                  <a:lnTo>
                    <a:pt x="1472" y="8787"/>
                  </a:lnTo>
                  <a:lnTo>
                    <a:pt x="1750" y="9264"/>
                  </a:lnTo>
                  <a:lnTo>
                    <a:pt x="2347" y="10099"/>
                  </a:lnTo>
                  <a:lnTo>
                    <a:pt x="2864" y="10696"/>
                  </a:lnTo>
                  <a:lnTo>
                    <a:pt x="2864" y="10696"/>
                  </a:lnTo>
                  <a:lnTo>
                    <a:pt x="3062" y="10895"/>
                  </a:lnTo>
                  <a:lnTo>
                    <a:pt x="3062" y="10895"/>
                  </a:lnTo>
                  <a:lnTo>
                    <a:pt x="3221" y="10974"/>
                  </a:lnTo>
                  <a:lnTo>
                    <a:pt x="3420" y="11014"/>
                  </a:lnTo>
                  <a:lnTo>
                    <a:pt x="3579" y="11054"/>
                  </a:lnTo>
                  <a:lnTo>
                    <a:pt x="3778" y="11093"/>
                  </a:lnTo>
                  <a:lnTo>
                    <a:pt x="3778" y="11093"/>
                  </a:lnTo>
                  <a:lnTo>
                    <a:pt x="4136" y="11054"/>
                  </a:lnTo>
                  <a:lnTo>
                    <a:pt x="5050" y="10815"/>
                  </a:lnTo>
                  <a:lnTo>
                    <a:pt x="5050" y="10815"/>
                  </a:lnTo>
                  <a:lnTo>
                    <a:pt x="5329" y="10696"/>
                  </a:lnTo>
                  <a:lnTo>
                    <a:pt x="5527" y="10576"/>
                  </a:lnTo>
                  <a:lnTo>
                    <a:pt x="5726" y="10417"/>
                  </a:lnTo>
                  <a:lnTo>
                    <a:pt x="5885" y="10219"/>
                  </a:lnTo>
                  <a:lnTo>
                    <a:pt x="5885" y="10219"/>
                  </a:lnTo>
                  <a:lnTo>
                    <a:pt x="6004" y="9980"/>
                  </a:lnTo>
                  <a:lnTo>
                    <a:pt x="6044" y="9742"/>
                  </a:lnTo>
                  <a:lnTo>
                    <a:pt x="6044" y="9742"/>
                  </a:lnTo>
                  <a:lnTo>
                    <a:pt x="6084" y="8867"/>
                  </a:lnTo>
                  <a:lnTo>
                    <a:pt x="6084" y="7793"/>
                  </a:lnTo>
                  <a:lnTo>
                    <a:pt x="6044" y="7157"/>
                  </a:lnTo>
                  <a:lnTo>
                    <a:pt x="5965" y="6561"/>
                  </a:lnTo>
                  <a:lnTo>
                    <a:pt x="5845" y="5885"/>
                  </a:lnTo>
                  <a:lnTo>
                    <a:pt x="5686" y="5209"/>
                  </a:lnTo>
                  <a:lnTo>
                    <a:pt x="5527" y="4533"/>
                  </a:lnTo>
                  <a:lnTo>
                    <a:pt x="5289" y="3857"/>
                  </a:lnTo>
                  <a:lnTo>
                    <a:pt x="4971" y="3181"/>
                  </a:lnTo>
                  <a:lnTo>
                    <a:pt x="4613" y="2545"/>
                  </a:lnTo>
                  <a:lnTo>
                    <a:pt x="4215" y="1909"/>
                  </a:lnTo>
                  <a:lnTo>
                    <a:pt x="3698" y="1313"/>
                  </a:lnTo>
                  <a:lnTo>
                    <a:pt x="3142" y="716"/>
                  </a:lnTo>
                  <a:lnTo>
                    <a:pt x="2506" y="239"/>
                  </a:lnTo>
                  <a:lnTo>
                    <a:pt x="2506" y="239"/>
                  </a:lnTo>
                  <a:lnTo>
                    <a:pt x="2347" y="120"/>
                  </a:lnTo>
                  <a:lnTo>
                    <a:pt x="2148" y="40"/>
                  </a:lnTo>
                  <a:lnTo>
                    <a:pt x="1949" y="1"/>
                  </a:lnTo>
                  <a:lnTo>
                    <a:pt x="1790" y="1"/>
                  </a:lnTo>
                </a:path>
              </a:pathLst>
            </a:custGeom>
            <a:solidFill>
              <a:schemeClr val="accent1"/>
            </a:solidFill>
            <a:ln>
              <a:noFill/>
            </a:ln>
          </p:spPr>
          <p:style>
            <a:lnRef idx="0"/>
            <a:fillRef idx="0"/>
            <a:effectRef idx="0"/>
            <a:fontRef idx="minor"/>
          </p:style>
        </p:sp>
        <p:sp>
          <p:nvSpPr>
            <p:cNvPr id="392" name="CustomShape 37"/>
            <p:cNvSpPr/>
            <p:nvPr/>
          </p:nvSpPr>
          <p:spPr>
            <a:xfrm rot="5823600">
              <a:off x="8007840" y="4788000"/>
              <a:ext cx="12600" cy="12600"/>
            </a:xfrm>
            <a:custGeom>
              <a:avLst/>
              <a:gdLst/>
              <a:ahLst/>
              <a:rect l="l" t="t" r="r" b="b"/>
              <a:pathLst>
                <a:path w="836" h="836">
                  <a:moveTo>
                    <a:pt x="318" y="0"/>
                  </a:moveTo>
                  <a:lnTo>
                    <a:pt x="199" y="80"/>
                  </a:lnTo>
                  <a:lnTo>
                    <a:pt x="80" y="199"/>
                  </a:lnTo>
                  <a:lnTo>
                    <a:pt x="0" y="358"/>
                  </a:lnTo>
                  <a:lnTo>
                    <a:pt x="40" y="517"/>
                  </a:lnTo>
                  <a:lnTo>
                    <a:pt x="80" y="637"/>
                  </a:lnTo>
                  <a:lnTo>
                    <a:pt x="159" y="756"/>
                  </a:lnTo>
                  <a:lnTo>
                    <a:pt x="279" y="796"/>
                  </a:lnTo>
                  <a:lnTo>
                    <a:pt x="438" y="835"/>
                  </a:lnTo>
                  <a:lnTo>
                    <a:pt x="517" y="835"/>
                  </a:lnTo>
                  <a:lnTo>
                    <a:pt x="676" y="756"/>
                  </a:lnTo>
                  <a:lnTo>
                    <a:pt x="796" y="637"/>
                  </a:lnTo>
                  <a:lnTo>
                    <a:pt x="835" y="478"/>
                  </a:lnTo>
                  <a:lnTo>
                    <a:pt x="835" y="319"/>
                  </a:lnTo>
                  <a:lnTo>
                    <a:pt x="796" y="199"/>
                  </a:lnTo>
                  <a:lnTo>
                    <a:pt x="676" y="80"/>
                  </a:lnTo>
                  <a:lnTo>
                    <a:pt x="557" y="0"/>
                  </a:lnTo>
                  <a:close/>
                </a:path>
              </a:pathLst>
            </a:custGeom>
            <a:solidFill>
              <a:schemeClr val="accent1"/>
            </a:solidFill>
            <a:ln>
              <a:noFill/>
            </a:ln>
          </p:spPr>
          <p:style>
            <a:lnRef idx="0"/>
            <a:fillRef idx="0"/>
            <a:effectRef idx="0"/>
            <a:fontRef idx="minor"/>
          </p:style>
        </p:sp>
        <p:sp>
          <p:nvSpPr>
            <p:cNvPr id="393" name="CustomShape 38"/>
            <p:cNvSpPr/>
            <p:nvPr/>
          </p:nvSpPr>
          <p:spPr>
            <a:xfrm rot="5823600">
              <a:off x="8007840" y="4788000"/>
              <a:ext cx="12600" cy="12600"/>
            </a:xfrm>
            <a:custGeom>
              <a:avLst/>
              <a:gdLst/>
              <a:ahLst/>
              <a:rect l="l" t="t" r="r" b="b"/>
              <a:pathLst>
                <a:path w="836" h="836">
                  <a:moveTo>
                    <a:pt x="438" y="0"/>
                  </a:moveTo>
                  <a:lnTo>
                    <a:pt x="438" y="0"/>
                  </a:lnTo>
                  <a:lnTo>
                    <a:pt x="318" y="0"/>
                  </a:lnTo>
                  <a:lnTo>
                    <a:pt x="318" y="0"/>
                  </a:lnTo>
                  <a:lnTo>
                    <a:pt x="199" y="80"/>
                  </a:lnTo>
                  <a:lnTo>
                    <a:pt x="80" y="199"/>
                  </a:lnTo>
                  <a:lnTo>
                    <a:pt x="0" y="358"/>
                  </a:lnTo>
                  <a:lnTo>
                    <a:pt x="40" y="517"/>
                  </a:lnTo>
                  <a:lnTo>
                    <a:pt x="40" y="517"/>
                  </a:lnTo>
                  <a:lnTo>
                    <a:pt x="80" y="637"/>
                  </a:lnTo>
                  <a:lnTo>
                    <a:pt x="159" y="756"/>
                  </a:lnTo>
                  <a:lnTo>
                    <a:pt x="279" y="796"/>
                  </a:lnTo>
                  <a:lnTo>
                    <a:pt x="438" y="835"/>
                  </a:lnTo>
                  <a:lnTo>
                    <a:pt x="438" y="835"/>
                  </a:lnTo>
                  <a:lnTo>
                    <a:pt x="517" y="835"/>
                  </a:lnTo>
                  <a:lnTo>
                    <a:pt x="517" y="835"/>
                  </a:lnTo>
                  <a:lnTo>
                    <a:pt x="676" y="756"/>
                  </a:lnTo>
                  <a:lnTo>
                    <a:pt x="796" y="637"/>
                  </a:lnTo>
                  <a:lnTo>
                    <a:pt x="835" y="478"/>
                  </a:lnTo>
                  <a:lnTo>
                    <a:pt x="835" y="319"/>
                  </a:lnTo>
                  <a:lnTo>
                    <a:pt x="835" y="319"/>
                  </a:lnTo>
                  <a:lnTo>
                    <a:pt x="796" y="199"/>
                  </a:lnTo>
                  <a:lnTo>
                    <a:pt x="676" y="80"/>
                  </a:lnTo>
                  <a:lnTo>
                    <a:pt x="557" y="0"/>
                  </a:lnTo>
                  <a:lnTo>
                    <a:pt x="438" y="0"/>
                  </a:lnTo>
                </a:path>
              </a:pathLst>
            </a:custGeom>
            <a:solidFill>
              <a:schemeClr val="accent1"/>
            </a:solidFill>
            <a:ln>
              <a:noFill/>
            </a:ln>
          </p:spPr>
          <p:style>
            <a:lnRef idx="0"/>
            <a:fillRef idx="0"/>
            <a:effectRef idx="0"/>
            <a:fontRef idx="minor"/>
          </p:style>
        </p:sp>
        <p:sp>
          <p:nvSpPr>
            <p:cNvPr id="394" name="CustomShape 39"/>
            <p:cNvSpPr/>
            <p:nvPr/>
          </p:nvSpPr>
          <p:spPr>
            <a:xfrm rot="5823600">
              <a:off x="7944840" y="4801680"/>
              <a:ext cx="36720" cy="35640"/>
            </a:xfrm>
            <a:custGeom>
              <a:avLst/>
              <a:gdLst/>
              <a:ahLst/>
              <a:rect l="l" t="t" r="r" b="b"/>
              <a:pathLst>
                <a:path w="2307" h="2228">
                  <a:moveTo>
                    <a:pt x="1233" y="1"/>
                  </a:moveTo>
                  <a:lnTo>
                    <a:pt x="955" y="120"/>
                  </a:lnTo>
                  <a:lnTo>
                    <a:pt x="716" y="279"/>
                  </a:lnTo>
                  <a:lnTo>
                    <a:pt x="477" y="438"/>
                  </a:lnTo>
                  <a:lnTo>
                    <a:pt x="318" y="637"/>
                  </a:lnTo>
                  <a:lnTo>
                    <a:pt x="80" y="955"/>
                  </a:lnTo>
                  <a:lnTo>
                    <a:pt x="0" y="1074"/>
                  </a:lnTo>
                  <a:lnTo>
                    <a:pt x="398" y="1432"/>
                  </a:lnTo>
                  <a:lnTo>
                    <a:pt x="796" y="1711"/>
                  </a:lnTo>
                  <a:lnTo>
                    <a:pt x="1153" y="1909"/>
                  </a:lnTo>
                  <a:lnTo>
                    <a:pt x="1471" y="2068"/>
                  </a:lnTo>
                  <a:lnTo>
                    <a:pt x="1750" y="2148"/>
                  </a:lnTo>
                  <a:lnTo>
                    <a:pt x="1988" y="2188"/>
                  </a:lnTo>
                  <a:lnTo>
                    <a:pt x="2267" y="2227"/>
                  </a:lnTo>
                  <a:lnTo>
                    <a:pt x="2306" y="2227"/>
                  </a:lnTo>
                  <a:lnTo>
                    <a:pt x="2306" y="1949"/>
                  </a:lnTo>
                  <a:lnTo>
                    <a:pt x="2267" y="1711"/>
                  </a:lnTo>
                  <a:lnTo>
                    <a:pt x="2147" y="1273"/>
                  </a:lnTo>
                  <a:lnTo>
                    <a:pt x="1988" y="915"/>
                  </a:lnTo>
                  <a:lnTo>
                    <a:pt x="1790" y="597"/>
                  </a:lnTo>
                  <a:lnTo>
                    <a:pt x="1591" y="359"/>
                  </a:lnTo>
                  <a:lnTo>
                    <a:pt x="1392" y="160"/>
                  </a:lnTo>
                  <a:lnTo>
                    <a:pt x="1233" y="1"/>
                  </a:lnTo>
                  <a:close/>
                </a:path>
              </a:pathLst>
            </a:custGeom>
            <a:solidFill>
              <a:schemeClr val="accent1"/>
            </a:solidFill>
            <a:ln>
              <a:noFill/>
            </a:ln>
          </p:spPr>
          <p:style>
            <a:lnRef idx="0"/>
            <a:fillRef idx="0"/>
            <a:effectRef idx="0"/>
            <a:fontRef idx="minor"/>
          </p:style>
        </p:sp>
        <p:sp>
          <p:nvSpPr>
            <p:cNvPr id="395" name="CustomShape 40"/>
            <p:cNvSpPr/>
            <p:nvPr/>
          </p:nvSpPr>
          <p:spPr>
            <a:xfrm rot="5823600">
              <a:off x="7944840" y="4801680"/>
              <a:ext cx="36720" cy="35640"/>
            </a:xfrm>
            <a:custGeom>
              <a:avLst/>
              <a:gdLst/>
              <a:ahLst/>
              <a:rect l="l" t="t" r="r" b="b"/>
              <a:pathLst>
                <a:path w="2307" h="2228">
                  <a:moveTo>
                    <a:pt x="1233" y="1"/>
                  </a:moveTo>
                  <a:lnTo>
                    <a:pt x="1233" y="1"/>
                  </a:lnTo>
                  <a:lnTo>
                    <a:pt x="955" y="120"/>
                  </a:lnTo>
                  <a:lnTo>
                    <a:pt x="716" y="279"/>
                  </a:lnTo>
                  <a:lnTo>
                    <a:pt x="477" y="438"/>
                  </a:lnTo>
                  <a:lnTo>
                    <a:pt x="318" y="637"/>
                  </a:lnTo>
                  <a:lnTo>
                    <a:pt x="80" y="955"/>
                  </a:lnTo>
                  <a:lnTo>
                    <a:pt x="0" y="1074"/>
                  </a:lnTo>
                  <a:lnTo>
                    <a:pt x="0" y="1074"/>
                  </a:lnTo>
                  <a:lnTo>
                    <a:pt x="398" y="1432"/>
                  </a:lnTo>
                  <a:lnTo>
                    <a:pt x="796" y="1711"/>
                  </a:lnTo>
                  <a:lnTo>
                    <a:pt x="1153" y="1909"/>
                  </a:lnTo>
                  <a:lnTo>
                    <a:pt x="1471" y="2068"/>
                  </a:lnTo>
                  <a:lnTo>
                    <a:pt x="1750" y="2148"/>
                  </a:lnTo>
                  <a:lnTo>
                    <a:pt x="1988" y="2188"/>
                  </a:lnTo>
                  <a:lnTo>
                    <a:pt x="2267" y="2227"/>
                  </a:lnTo>
                  <a:lnTo>
                    <a:pt x="2267" y="2227"/>
                  </a:lnTo>
                  <a:lnTo>
                    <a:pt x="2306" y="2227"/>
                  </a:lnTo>
                  <a:lnTo>
                    <a:pt x="2306" y="2227"/>
                  </a:lnTo>
                  <a:lnTo>
                    <a:pt x="2306" y="1949"/>
                  </a:lnTo>
                  <a:lnTo>
                    <a:pt x="2267" y="1711"/>
                  </a:lnTo>
                  <a:lnTo>
                    <a:pt x="2147" y="1273"/>
                  </a:lnTo>
                  <a:lnTo>
                    <a:pt x="1988" y="915"/>
                  </a:lnTo>
                  <a:lnTo>
                    <a:pt x="1790" y="597"/>
                  </a:lnTo>
                  <a:lnTo>
                    <a:pt x="1591" y="359"/>
                  </a:lnTo>
                  <a:lnTo>
                    <a:pt x="1392" y="160"/>
                  </a:lnTo>
                  <a:lnTo>
                    <a:pt x="1233" y="1"/>
                  </a:lnTo>
                </a:path>
              </a:pathLst>
            </a:custGeom>
            <a:solidFill>
              <a:schemeClr val="accent1"/>
            </a:solidFill>
            <a:ln>
              <a:noFill/>
            </a:ln>
          </p:spPr>
          <p:style>
            <a:lnRef idx="0"/>
            <a:fillRef idx="0"/>
            <a:effectRef idx="0"/>
            <a:fontRef idx="minor"/>
          </p:style>
        </p:sp>
        <p:sp>
          <p:nvSpPr>
            <p:cNvPr id="396" name="CustomShape 41"/>
            <p:cNvSpPr/>
            <p:nvPr/>
          </p:nvSpPr>
          <p:spPr>
            <a:xfrm rot="5823600">
              <a:off x="7367760" y="4815000"/>
              <a:ext cx="96120" cy="70920"/>
            </a:xfrm>
            <a:custGeom>
              <a:avLst/>
              <a:gdLst/>
              <a:ahLst/>
              <a:rect l="l" t="t" r="r" b="b"/>
              <a:pathLst>
                <a:path w="5925" h="4374">
                  <a:moveTo>
                    <a:pt x="1511" y="1"/>
                  </a:moveTo>
                  <a:lnTo>
                    <a:pt x="1233" y="279"/>
                  </a:lnTo>
                  <a:lnTo>
                    <a:pt x="915" y="637"/>
                  </a:lnTo>
                  <a:lnTo>
                    <a:pt x="636" y="1074"/>
                  </a:lnTo>
                  <a:lnTo>
                    <a:pt x="358" y="1591"/>
                  </a:lnTo>
                  <a:lnTo>
                    <a:pt x="159" y="2147"/>
                  </a:lnTo>
                  <a:lnTo>
                    <a:pt x="80" y="2466"/>
                  </a:lnTo>
                  <a:lnTo>
                    <a:pt x="40" y="2823"/>
                  </a:lnTo>
                  <a:lnTo>
                    <a:pt x="0" y="3181"/>
                  </a:lnTo>
                  <a:lnTo>
                    <a:pt x="0" y="3579"/>
                  </a:lnTo>
                  <a:lnTo>
                    <a:pt x="40" y="3976"/>
                  </a:lnTo>
                  <a:lnTo>
                    <a:pt x="80" y="4374"/>
                  </a:lnTo>
                  <a:lnTo>
                    <a:pt x="398" y="4294"/>
                  </a:lnTo>
                  <a:lnTo>
                    <a:pt x="716" y="4135"/>
                  </a:lnTo>
                  <a:lnTo>
                    <a:pt x="1113" y="3857"/>
                  </a:lnTo>
                  <a:lnTo>
                    <a:pt x="1590" y="3460"/>
                  </a:lnTo>
                  <a:lnTo>
                    <a:pt x="1829" y="3221"/>
                  </a:lnTo>
                  <a:lnTo>
                    <a:pt x="2068" y="2903"/>
                  </a:lnTo>
                  <a:lnTo>
                    <a:pt x="2266" y="2585"/>
                  </a:lnTo>
                  <a:lnTo>
                    <a:pt x="2505" y="2187"/>
                  </a:lnTo>
                  <a:lnTo>
                    <a:pt x="2743" y="1750"/>
                  </a:lnTo>
                  <a:lnTo>
                    <a:pt x="2942" y="1233"/>
                  </a:lnTo>
                  <a:lnTo>
                    <a:pt x="3141" y="1750"/>
                  </a:lnTo>
                  <a:lnTo>
                    <a:pt x="3380" y="2187"/>
                  </a:lnTo>
                  <a:lnTo>
                    <a:pt x="3618" y="2545"/>
                  </a:lnTo>
                  <a:lnTo>
                    <a:pt x="3857" y="2903"/>
                  </a:lnTo>
                  <a:lnTo>
                    <a:pt x="4135" y="3181"/>
                  </a:lnTo>
                  <a:lnTo>
                    <a:pt x="4374" y="3420"/>
                  </a:lnTo>
                  <a:lnTo>
                    <a:pt x="4811" y="3817"/>
                  </a:lnTo>
                  <a:lnTo>
                    <a:pt x="5248" y="4056"/>
                  </a:lnTo>
                  <a:lnTo>
                    <a:pt x="5566" y="4215"/>
                  </a:lnTo>
                  <a:lnTo>
                    <a:pt x="5884" y="4294"/>
                  </a:lnTo>
                  <a:lnTo>
                    <a:pt x="5924" y="3897"/>
                  </a:lnTo>
                  <a:lnTo>
                    <a:pt x="5924" y="3499"/>
                  </a:lnTo>
                  <a:lnTo>
                    <a:pt x="5924" y="3102"/>
                  </a:lnTo>
                  <a:lnTo>
                    <a:pt x="5884" y="2784"/>
                  </a:lnTo>
                  <a:lnTo>
                    <a:pt x="5845" y="2426"/>
                  </a:lnTo>
                  <a:lnTo>
                    <a:pt x="5765" y="2108"/>
                  </a:lnTo>
                  <a:lnTo>
                    <a:pt x="5527" y="1551"/>
                  </a:lnTo>
                  <a:lnTo>
                    <a:pt x="5288" y="1074"/>
                  </a:lnTo>
                  <a:lnTo>
                    <a:pt x="4970" y="637"/>
                  </a:lnTo>
                  <a:lnTo>
                    <a:pt x="4692" y="279"/>
                  </a:lnTo>
                  <a:lnTo>
                    <a:pt x="4374" y="1"/>
                  </a:lnTo>
                  <a:lnTo>
                    <a:pt x="4175" y="160"/>
                  </a:lnTo>
                  <a:lnTo>
                    <a:pt x="3976" y="279"/>
                  </a:lnTo>
                  <a:lnTo>
                    <a:pt x="3737" y="358"/>
                  </a:lnTo>
                  <a:lnTo>
                    <a:pt x="3459" y="398"/>
                  </a:lnTo>
                  <a:lnTo>
                    <a:pt x="2187" y="398"/>
                  </a:lnTo>
                  <a:lnTo>
                    <a:pt x="1909" y="319"/>
                  </a:lnTo>
                  <a:lnTo>
                    <a:pt x="1710" y="199"/>
                  </a:lnTo>
                  <a:lnTo>
                    <a:pt x="1511" y="1"/>
                  </a:lnTo>
                  <a:close/>
                </a:path>
              </a:pathLst>
            </a:custGeom>
            <a:solidFill>
              <a:schemeClr val="accent1"/>
            </a:solidFill>
            <a:ln>
              <a:noFill/>
            </a:ln>
          </p:spPr>
          <p:style>
            <a:lnRef idx="0"/>
            <a:fillRef idx="0"/>
            <a:effectRef idx="0"/>
            <a:fontRef idx="minor"/>
          </p:style>
        </p:sp>
        <p:sp>
          <p:nvSpPr>
            <p:cNvPr id="397" name="CustomShape 42"/>
            <p:cNvSpPr/>
            <p:nvPr/>
          </p:nvSpPr>
          <p:spPr>
            <a:xfrm rot="5823600">
              <a:off x="7367760" y="4815000"/>
              <a:ext cx="96120" cy="70920"/>
            </a:xfrm>
            <a:custGeom>
              <a:avLst/>
              <a:gdLst/>
              <a:ahLst/>
              <a:rect l="l" t="t" r="r" b="b"/>
              <a:pathLst>
                <a:path w="5925" h="4374">
                  <a:moveTo>
                    <a:pt x="4374" y="1"/>
                  </a:moveTo>
                  <a:lnTo>
                    <a:pt x="4374" y="1"/>
                  </a:lnTo>
                  <a:lnTo>
                    <a:pt x="4175" y="160"/>
                  </a:lnTo>
                  <a:lnTo>
                    <a:pt x="3976" y="279"/>
                  </a:lnTo>
                  <a:lnTo>
                    <a:pt x="3737" y="358"/>
                  </a:lnTo>
                  <a:lnTo>
                    <a:pt x="3459" y="398"/>
                  </a:lnTo>
                  <a:lnTo>
                    <a:pt x="2505" y="398"/>
                  </a:lnTo>
                  <a:lnTo>
                    <a:pt x="2505" y="398"/>
                  </a:lnTo>
                  <a:lnTo>
                    <a:pt x="2465" y="398"/>
                  </a:lnTo>
                  <a:lnTo>
                    <a:pt x="2465" y="398"/>
                  </a:lnTo>
                  <a:lnTo>
                    <a:pt x="2187" y="398"/>
                  </a:lnTo>
                  <a:lnTo>
                    <a:pt x="1909" y="319"/>
                  </a:lnTo>
                  <a:lnTo>
                    <a:pt x="1710" y="199"/>
                  </a:lnTo>
                  <a:lnTo>
                    <a:pt x="1511" y="1"/>
                  </a:lnTo>
                  <a:lnTo>
                    <a:pt x="1511" y="1"/>
                  </a:lnTo>
                  <a:lnTo>
                    <a:pt x="1233" y="279"/>
                  </a:lnTo>
                  <a:lnTo>
                    <a:pt x="915" y="637"/>
                  </a:lnTo>
                  <a:lnTo>
                    <a:pt x="636" y="1074"/>
                  </a:lnTo>
                  <a:lnTo>
                    <a:pt x="358" y="1591"/>
                  </a:lnTo>
                  <a:lnTo>
                    <a:pt x="159" y="2147"/>
                  </a:lnTo>
                  <a:lnTo>
                    <a:pt x="80" y="2466"/>
                  </a:lnTo>
                  <a:lnTo>
                    <a:pt x="40" y="2823"/>
                  </a:lnTo>
                  <a:lnTo>
                    <a:pt x="0" y="3181"/>
                  </a:lnTo>
                  <a:lnTo>
                    <a:pt x="0" y="3579"/>
                  </a:lnTo>
                  <a:lnTo>
                    <a:pt x="40" y="3976"/>
                  </a:lnTo>
                  <a:lnTo>
                    <a:pt x="80" y="4374"/>
                  </a:lnTo>
                  <a:lnTo>
                    <a:pt x="80" y="4374"/>
                  </a:lnTo>
                  <a:lnTo>
                    <a:pt x="398" y="4294"/>
                  </a:lnTo>
                  <a:lnTo>
                    <a:pt x="716" y="4135"/>
                  </a:lnTo>
                  <a:lnTo>
                    <a:pt x="1113" y="3857"/>
                  </a:lnTo>
                  <a:lnTo>
                    <a:pt x="1590" y="3460"/>
                  </a:lnTo>
                  <a:lnTo>
                    <a:pt x="1829" y="3221"/>
                  </a:lnTo>
                  <a:lnTo>
                    <a:pt x="2068" y="2903"/>
                  </a:lnTo>
                  <a:lnTo>
                    <a:pt x="2266" y="2585"/>
                  </a:lnTo>
                  <a:lnTo>
                    <a:pt x="2505" y="2187"/>
                  </a:lnTo>
                  <a:lnTo>
                    <a:pt x="2743" y="1750"/>
                  </a:lnTo>
                  <a:lnTo>
                    <a:pt x="2942" y="1233"/>
                  </a:lnTo>
                  <a:lnTo>
                    <a:pt x="2942" y="1233"/>
                  </a:lnTo>
                  <a:lnTo>
                    <a:pt x="3141" y="1750"/>
                  </a:lnTo>
                  <a:lnTo>
                    <a:pt x="3380" y="2187"/>
                  </a:lnTo>
                  <a:lnTo>
                    <a:pt x="3618" y="2545"/>
                  </a:lnTo>
                  <a:lnTo>
                    <a:pt x="3857" y="2903"/>
                  </a:lnTo>
                  <a:lnTo>
                    <a:pt x="4135" y="3181"/>
                  </a:lnTo>
                  <a:lnTo>
                    <a:pt x="4374" y="3420"/>
                  </a:lnTo>
                  <a:lnTo>
                    <a:pt x="4811" y="3817"/>
                  </a:lnTo>
                  <a:lnTo>
                    <a:pt x="5248" y="4056"/>
                  </a:lnTo>
                  <a:lnTo>
                    <a:pt x="5566" y="4215"/>
                  </a:lnTo>
                  <a:lnTo>
                    <a:pt x="5884" y="4294"/>
                  </a:lnTo>
                  <a:lnTo>
                    <a:pt x="5884" y="4294"/>
                  </a:lnTo>
                  <a:lnTo>
                    <a:pt x="5924" y="3897"/>
                  </a:lnTo>
                  <a:lnTo>
                    <a:pt x="5924" y="3499"/>
                  </a:lnTo>
                  <a:lnTo>
                    <a:pt x="5924" y="3102"/>
                  </a:lnTo>
                  <a:lnTo>
                    <a:pt x="5884" y="2784"/>
                  </a:lnTo>
                  <a:lnTo>
                    <a:pt x="5845" y="2426"/>
                  </a:lnTo>
                  <a:lnTo>
                    <a:pt x="5765" y="2108"/>
                  </a:lnTo>
                  <a:lnTo>
                    <a:pt x="5527" y="1551"/>
                  </a:lnTo>
                  <a:lnTo>
                    <a:pt x="5288" y="1074"/>
                  </a:lnTo>
                  <a:lnTo>
                    <a:pt x="4970" y="637"/>
                  </a:lnTo>
                  <a:lnTo>
                    <a:pt x="4692" y="279"/>
                  </a:lnTo>
                  <a:lnTo>
                    <a:pt x="4374" y="1"/>
                  </a:lnTo>
                </a:path>
              </a:pathLst>
            </a:custGeom>
            <a:solidFill>
              <a:schemeClr val="accent1"/>
            </a:solidFill>
            <a:ln>
              <a:noFill/>
            </a:ln>
          </p:spPr>
          <p:style>
            <a:lnRef idx="0"/>
            <a:fillRef idx="0"/>
            <a:effectRef idx="0"/>
            <a:fontRef idx="minor"/>
          </p:style>
        </p:sp>
        <p:sp>
          <p:nvSpPr>
            <p:cNvPr id="398" name="CustomShape 43"/>
            <p:cNvSpPr/>
            <p:nvPr/>
          </p:nvSpPr>
          <p:spPr>
            <a:xfrm rot="5823600">
              <a:off x="7492680" y="4768560"/>
              <a:ext cx="88560" cy="184320"/>
            </a:xfrm>
            <a:custGeom>
              <a:avLst/>
              <a:gdLst/>
              <a:ahLst/>
              <a:rect l="l" t="t" r="r" b="b"/>
              <a:pathLst>
                <a:path w="5448" h="11293">
                  <a:moveTo>
                    <a:pt x="1949" y="2863"/>
                  </a:moveTo>
                  <a:lnTo>
                    <a:pt x="2068" y="2982"/>
                  </a:lnTo>
                  <a:lnTo>
                    <a:pt x="2148" y="3102"/>
                  </a:lnTo>
                  <a:lnTo>
                    <a:pt x="2187" y="3261"/>
                  </a:lnTo>
                  <a:lnTo>
                    <a:pt x="2148" y="3420"/>
                  </a:lnTo>
                  <a:lnTo>
                    <a:pt x="2068" y="3579"/>
                  </a:lnTo>
                  <a:lnTo>
                    <a:pt x="1949" y="3658"/>
                  </a:lnTo>
                  <a:lnTo>
                    <a:pt x="1790" y="3698"/>
                  </a:lnTo>
                  <a:lnTo>
                    <a:pt x="1631" y="3658"/>
                  </a:lnTo>
                  <a:lnTo>
                    <a:pt x="1472" y="3579"/>
                  </a:lnTo>
                  <a:lnTo>
                    <a:pt x="1392" y="3420"/>
                  </a:lnTo>
                  <a:lnTo>
                    <a:pt x="1352" y="3261"/>
                  </a:lnTo>
                  <a:lnTo>
                    <a:pt x="1392" y="3102"/>
                  </a:lnTo>
                  <a:lnTo>
                    <a:pt x="1472" y="2982"/>
                  </a:lnTo>
                  <a:lnTo>
                    <a:pt x="1591" y="2903"/>
                  </a:lnTo>
                  <a:lnTo>
                    <a:pt x="1790" y="2863"/>
                  </a:lnTo>
                  <a:close/>
                  <a:moveTo>
                    <a:pt x="3261" y="5487"/>
                  </a:moveTo>
                  <a:lnTo>
                    <a:pt x="3380" y="5686"/>
                  </a:lnTo>
                  <a:lnTo>
                    <a:pt x="3539" y="5885"/>
                  </a:lnTo>
                  <a:lnTo>
                    <a:pt x="3658" y="6203"/>
                  </a:lnTo>
                  <a:lnTo>
                    <a:pt x="3778" y="6561"/>
                  </a:lnTo>
                  <a:lnTo>
                    <a:pt x="3857" y="6958"/>
                  </a:lnTo>
                  <a:lnTo>
                    <a:pt x="3857" y="7396"/>
                  </a:lnTo>
                  <a:lnTo>
                    <a:pt x="3857" y="7634"/>
                  </a:lnTo>
                  <a:lnTo>
                    <a:pt x="3817" y="7873"/>
                  </a:lnTo>
                  <a:lnTo>
                    <a:pt x="3619" y="7833"/>
                  </a:lnTo>
                  <a:lnTo>
                    <a:pt x="3420" y="7754"/>
                  </a:lnTo>
                  <a:lnTo>
                    <a:pt x="3181" y="7634"/>
                  </a:lnTo>
                  <a:lnTo>
                    <a:pt x="2863" y="7435"/>
                  </a:lnTo>
                  <a:lnTo>
                    <a:pt x="2545" y="7157"/>
                  </a:lnTo>
                  <a:lnTo>
                    <a:pt x="2187" y="6760"/>
                  </a:lnTo>
                  <a:lnTo>
                    <a:pt x="1790" y="6243"/>
                  </a:lnTo>
                  <a:lnTo>
                    <a:pt x="1909" y="6123"/>
                  </a:lnTo>
                  <a:lnTo>
                    <a:pt x="2227" y="5885"/>
                  </a:lnTo>
                  <a:lnTo>
                    <a:pt x="2426" y="5766"/>
                  </a:lnTo>
                  <a:lnTo>
                    <a:pt x="2704" y="5646"/>
                  </a:lnTo>
                  <a:lnTo>
                    <a:pt x="2983" y="5527"/>
                  </a:lnTo>
                  <a:lnTo>
                    <a:pt x="3261" y="5487"/>
                  </a:lnTo>
                  <a:close/>
                  <a:moveTo>
                    <a:pt x="2148" y="1"/>
                  </a:moveTo>
                  <a:lnTo>
                    <a:pt x="1829" y="120"/>
                  </a:lnTo>
                  <a:lnTo>
                    <a:pt x="1591" y="319"/>
                  </a:lnTo>
                  <a:lnTo>
                    <a:pt x="1472" y="438"/>
                  </a:lnTo>
                  <a:lnTo>
                    <a:pt x="1352" y="557"/>
                  </a:lnTo>
                  <a:lnTo>
                    <a:pt x="915" y="1352"/>
                  </a:lnTo>
                  <a:lnTo>
                    <a:pt x="557" y="2187"/>
                  </a:lnTo>
                  <a:lnTo>
                    <a:pt x="319" y="2943"/>
                  </a:lnTo>
                  <a:lnTo>
                    <a:pt x="160" y="3738"/>
                  </a:lnTo>
                  <a:lnTo>
                    <a:pt x="40" y="4493"/>
                  </a:lnTo>
                  <a:lnTo>
                    <a:pt x="1" y="5249"/>
                  </a:lnTo>
                  <a:lnTo>
                    <a:pt x="1" y="5964"/>
                  </a:lnTo>
                  <a:lnTo>
                    <a:pt x="80" y="6640"/>
                  </a:lnTo>
                  <a:lnTo>
                    <a:pt x="199" y="7276"/>
                  </a:lnTo>
                  <a:lnTo>
                    <a:pt x="319" y="7913"/>
                  </a:lnTo>
                  <a:lnTo>
                    <a:pt x="478" y="8509"/>
                  </a:lnTo>
                  <a:lnTo>
                    <a:pt x="676" y="9026"/>
                  </a:lnTo>
                  <a:lnTo>
                    <a:pt x="1034" y="9980"/>
                  </a:lnTo>
                  <a:lnTo>
                    <a:pt x="1392" y="10696"/>
                  </a:lnTo>
                  <a:lnTo>
                    <a:pt x="1591" y="10895"/>
                  </a:lnTo>
                  <a:lnTo>
                    <a:pt x="1790" y="11093"/>
                  </a:lnTo>
                  <a:lnTo>
                    <a:pt x="1989" y="11213"/>
                  </a:lnTo>
                  <a:lnTo>
                    <a:pt x="2267" y="11292"/>
                  </a:lnTo>
                  <a:lnTo>
                    <a:pt x="3539" y="11292"/>
                  </a:lnTo>
                  <a:lnTo>
                    <a:pt x="3817" y="11252"/>
                  </a:lnTo>
                  <a:lnTo>
                    <a:pt x="4056" y="11173"/>
                  </a:lnTo>
                  <a:lnTo>
                    <a:pt x="4255" y="11054"/>
                  </a:lnTo>
                  <a:lnTo>
                    <a:pt x="4454" y="10895"/>
                  </a:lnTo>
                  <a:lnTo>
                    <a:pt x="4613" y="10696"/>
                  </a:lnTo>
                  <a:lnTo>
                    <a:pt x="4732" y="10457"/>
                  </a:lnTo>
                  <a:lnTo>
                    <a:pt x="4970" y="9622"/>
                  </a:lnTo>
                  <a:lnTo>
                    <a:pt x="5209" y="8588"/>
                  </a:lnTo>
                  <a:lnTo>
                    <a:pt x="5289" y="7992"/>
                  </a:lnTo>
                  <a:lnTo>
                    <a:pt x="5368" y="7356"/>
                  </a:lnTo>
                  <a:lnTo>
                    <a:pt x="5448" y="6680"/>
                  </a:lnTo>
                  <a:lnTo>
                    <a:pt x="5448" y="6004"/>
                  </a:lnTo>
                  <a:lnTo>
                    <a:pt x="5408" y="5288"/>
                  </a:lnTo>
                  <a:lnTo>
                    <a:pt x="5328" y="4573"/>
                  </a:lnTo>
                  <a:lnTo>
                    <a:pt x="5209" y="3857"/>
                  </a:lnTo>
                  <a:lnTo>
                    <a:pt x="5010" y="3141"/>
                  </a:lnTo>
                  <a:lnTo>
                    <a:pt x="4732" y="2426"/>
                  </a:lnTo>
                  <a:lnTo>
                    <a:pt x="4414" y="1750"/>
                  </a:lnTo>
                  <a:lnTo>
                    <a:pt x="3976" y="1074"/>
                  </a:lnTo>
                  <a:lnTo>
                    <a:pt x="3460" y="398"/>
                  </a:lnTo>
                  <a:lnTo>
                    <a:pt x="3261" y="239"/>
                  </a:lnTo>
                  <a:lnTo>
                    <a:pt x="3022" y="80"/>
                  </a:lnTo>
                  <a:lnTo>
                    <a:pt x="2744" y="1"/>
                  </a:lnTo>
                  <a:close/>
                </a:path>
              </a:pathLst>
            </a:custGeom>
            <a:solidFill>
              <a:schemeClr val="accent1"/>
            </a:solidFill>
            <a:ln>
              <a:noFill/>
            </a:ln>
          </p:spPr>
          <p:style>
            <a:lnRef idx="0"/>
            <a:fillRef idx="0"/>
            <a:effectRef idx="0"/>
            <a:fontRef idx="minor"/>
          </p:style>
        </p:sp>
        <p:sp>
          <p:nvSpPr>
            <p:cNvPr id="399" name="CustomShape 44"/>
            <p:cNvSpPr/>
            <p:nvPr/>
          </p:nvSpPr>
          <p:spPr>
            <a:xfrm rot="5823600">
              <a:off x="7504560" y="4840920"/>
              <a:ext cx="32760" cy="38160"/>
            </a:xfrm>
            <a:custGeom>
              <a:avLst/>
              <a:gdLst/>
              <a:ahLst/>
              <a:rect l="l" t="t" r="r" b="b"/>
              <a:pathLst>
                <a:path w="2069" h="2386">
                  <a:moveTo>
                    <a:pt x="2028" y="2386"/>
                  </a:moveTo>
                  <a:lnTo>
                    <a:pt x="2028" y="2386"/>
                  </a:lnTo>
                  <a:lnTo>
                    <a:pt x="1830" y="2346"/>
                  </a:lnTo>
                  <a:lnTo>
                    <a:pt x="1631" y="2267"/>
                  </a:lnTo>
                  <a:lnTo>
                    <a:pt x="1392" y="2147"/>
                  </a:lnTo>
                  <a:lnTo>
                    <a:pt x="1074" y="1948"/>
                  </a:lnTo>
                  <a:lnTo>
                    <a:pt x="756" y="1670"/>
                  </a:lnTo>
                  <a:lnTo>
                    <a:pt x="398" y="1273"/>
                  </a:lnTo>
                  <a:lnTo>
                    <a:pt x="1" y="756"/>
                  </a:lnTo>
                  <a:lnTo>
                    <a:pt x="1" y="756"/>
                  </a:lnTo>
                  <a:lnTo>
                    <a:pt x="120" y="636"/>
                  </a:lnTo>
                  <a:lnTo>
                    <a:pt x="438" y="398"/>
                  </a:lnTo>
                  <a:lnTo>
                    <a:pt x="637" y="279"/>
                  </a:lnTo>
                  <a:lnTo>
                    <a:pt x="915" y="159"/>
                  </a:lnTo>
                  <a:lnTo>
                    <a:pt x="1194" y="40"/>
                  </a:lnTo>
                  <a:lnTo>
                    <a:pt x="1472" y="0"/>
                  </a:lnTo>
                  <a:lnTo>
                    <a:pt x="1472" y="0"/>
                  </a:lnTo>
                  <a:lnTo>
                    <a:pt x="1591" y="199"/>
                  </a:lnTo>
                  <a:lnTo>
                    <a:pt x="1750" y="398"/>
                  </a:lnTo>
                  <a:lnTo>
                    <a:pt x="1869" y="716"/>
                  </a:lnTo>
                  <a:lnTo>
                    <a:pt x="1989" y="1074"/>
                  </a:lnTo>
                  <a:lnTo>
                    <a:pt x="2068" y="1471"/>
                  </a:lnTo>
                  <a:lnTo>
                    <a:pt x="2068" y="1909"/>
                  </a:lnTo>
                  <a:lnTo>
                    <a:pt x="2068" y="2147"/>
                  </a:lnTo>
                  <a:lnTo>
                    <a:pt x="2028" y="2386"/>
                  </a:lnTo>
                </a:path>
              </a:pathLst>
            </a:custGeom>
            <a:solidFill>
              <a:schemeClr val="accent1"/>
            </a:solidFill>
            <a:ln>
              <a:noFill/>
            </a:ln>
          </p:spPr>
          <p:style>
            <a:lnRef idx="0"/>
            <a:fillRef idx="0"/>
            <a:effectRef idx="0"/>
            <a:fontRef idx="minor"/>
          </p:style>
        </p:sp>
        <p:sp>
          <p:nvSpPr>
            <p:cNvPr id="400" name="CustomShape 45"/>
            <p:cNvSpPr/>
            <p:nvPr/>
          </p:nvSpPr>
          <p:spPr>
            <a:xfrm rot="5823600">
              <a:off x="7571160" y="4843440"/>
              <a:ext cx="12600" cy="12600"/>
            </a:xfrm>
            <a:custGeom>
              <a:avLst/>
              <a:gdLst/>
              <a:ahLst/>
              <a:rect l="l" t="t" r="r" b="b"/>
              <a:pathLst>
                <a:path w="836" h="836">
                  <a:moveTo>
                    <a:pt x="438" y="835"/>
                  </a:moveTo>
                  <a:lnTo>
                    <a:pt x="438" y="835"/>
                  </a:lnTo>
                  <a:lnTo>
                    <a:pt x="279" y="795"/>
                  </a:lnTo>
                  <a:lnTo>
                    <a:pt x="120" y="716"/>
                  </a:lnTo>
                  <a:lnTo>
                    <a:pt x="40" y="557"/>
                  </a:lnTo>
                  <a:lnTo>
                    <a:pt x="0" y="398"/>
                  </a:lnTo>
                  <a:lnTo>
                    <a:pt x="0" y="398"/>
                  </a:lnTo>
                  <a:lnTo>
                    <a:pt x="40" y="239"/>
                  </a:lnTo>
                  <a:lnTo>
                    <a:pt x="120" y="119"/>
                  </a:lnTo>
                  <a:lnTo>
                    <a:pt x="239" y="40"/>
                  </a:lnTo>
                  <a:lnTo>
                    <a:pt x="438" y="0"/>
                  </a:lnTo>
                  <a:lnTo>
                    <a:pt x="438" y="0"/>
                  </a:lnTo>
                  <a:lnTo>
                    <a:pt x="438" y="0"/>
                  </a:lnTo>
                  <a:lnTo>
                    <a:pt x="438" y="0"/>
                  </a:lnTo>
                  <a:lnTo>
                    <a:pt x="597" y="0"/>
                  </a:lnTo>
                  <a:lnTo>
                    <a:pt x="716" y="119"/>
                  </a:lnTo>
                  <a:lnTo>
                    <a:pt x="796" y="239"/>
                  </a:lnTo>
                  <a:lnTo>
                    <a:pt x="835" y="398"/>
                  </a:lnTo>
                  <a:lnTo>
                    <a:pt x="835" y="398"/>
                  </a:lnTo>
                  <a:lnTo>
                    <a:pt x="796" y="557"/>
                  </a:lnTo>
                  <a:lnTo>
                    <a:pt x="716" y="716"/>
                  </a:lnTo>
                  <a:lnTo>
                    <a:pt x="597" y="795"/>
                  </a:lnTo>
                  <a:lnTo>
                    <a:pt x="438" y="835"/>
                  </a:lnTo>
                  <a:lnTo>
                    <a:pt x="438" y="835"/>
                  </a:lnTo>
                  <a:lnTo>
                    <a:pt x="438" y="835"/>
                  </a:lnTo>
                </a:path>
              </a:pathLst>
            </a:custGeom>
            <a:solidFill>
              <a:schemeClr val="accent1"/>
            </a:solidFill>
            <a:ln>
              <a:noFill/>
            </a:ln>
          </p:spPr>
          <p:style>
            <a:lnRef idx="0"/>
            <a:fillRef idx="0"/>
            <a:effectRef idx="0"/>
            <a:fontRef idx="minor"/>
          </p:style>
        </p:sp>
        <p:sp>
          <p:nvSpPr>
            <p:cNvPr id="401" name="CustomShape 46"/>
            <p:cNvSpPr/>
            <p:nvPr/>
          </p:nvSpPr>
          <p:spPr>
            <a:xfrm rot="5823600">
              <a:off x="7492680" y="4768560"/>
              <a:ext cx="88560" cy="184320"/>
            </a:xfrm>
            <a:custGeom>
              <a:avLst/>
              <a:gdLst/>
              <a:ahLst/>
              <a:rect l="l" t="t" r="r" b="b"/>
              <a:pathLst>
                <a:path w="5448" h="11293">
                  <a:moveTo>
                    <a:pt x="2505" y="1"/>
                  </a:moveTo>
                  <a:lnTo>
                    <a:pt x="2505" y="1"/>
                  </a:lnTo>
                  <a:lnTo>
                    <a:pt x="2148" y="1"/>
                  </a:lnTo>
                  <a:lnTo>
                    <a:pt x="1829" y="120"/>
                  </a:lnTo>
                  <a:lnTo>
                    <a:pt x="1591" y="319"/>
                  </a:lnTo>
                  <a:lnTo>
                    <a:pt x="1472" y="438"/>
                  </a:lnTo>
                  <a:lnTo>
                    <a:pt x="1352" y="557"/>
                  </a:lnTo>
                  <a:lnTo>
                    <a:pt x="1352" y="557"/>
                  </a:lnTo>
                  <a:lnTo>
                    <a:pt x="915" y="1352"/>
                  </a:lnTo>
                  <a:lnTo>
                    <a:pt x="557" y="2187"/>
                  </a:lnTo>
                  <a:lnTo>
                    <a:pt x="319" y="2943"/>
                  </a:lnTo>
                  <a:lnTo>
                    <a:pt x="160" y="3738"/>
                  </a:lnTo>
                  <a:lnTo>
                    <a:pt x="40" y="4493"/>
                  </a:lnTo>
                  <a:lnTo>
                    <a:pt x="1" y="5249"/>
                  </a:lnTo>
                  <a:lnTo>
                    <a:pt x="1" y="5964"/>
                  </a:lnTo>
                  <a:lnTo>
                    <a:pt x="80" y="6640"/>
                  </a:lnTo>
                  <a:lnTo>
                    <a:pt x="199" y="7276"/>
                  </a:lnTo>
                  <a:lnTo>
                    <a:pt x="319" y="7913"/>
                  </a:lnTo>
                  <a:lnTo>
                    <a:pt x="478" y="8509"/>
                  </a:lnTo>
                  <a:lnTo>
                    <a:pt x="676" y="9026"/>
                  </a:lnTo>
                  <a:lnTo>
                    <a:pt x="1034" y="9980"/>
                  </a:lnTo>
                  <a:lnTo>
                    <a:pt x="1392" y="10696"/>
                  </a:lnTo>
                  <a:lnTo>
                    <a:pt x="1392" y="10696"/>
                  </a:lnTo>
                  <a:lnTo>
                    <a:pt x="1591" y="10895"/>
                  </a:lnTo>
                  <a:lnTo>
                    <a:pt x="1591" y="10895"/>
                  </a:lnTo>
                  <a:lnTo>
                    <a:pt x="1790" y="11093"/>
                  </a:lnTo>
                  <a:lnTo>
                    <a:pt x="1989" y="11213"/>
                  </a:lnTo>
                  <a:lnTo>
                    <a:pt x="2267" y="11292"/>
                  </a:lnTo>
                  <a:lnTo>
                    <a:pt x="2545" y="11292"/>
                  </a:lnTo>
                  <a:lnTo>
                    <a:pt x="2545" y="11292"/>
                  </a:lnTo>
                  <a:lnTo>
                    <a:pt x="2585" y="11292"/>
                  </a:lnTo>
                  <a:lnTo>
                    <a:pt x="3539" y="11292"/>
                  </a:lnTo>
                  <a:lnTo>
                    <a:pt x="3539" y="11292"/>
                  </a:lnTo>
                  <a:lnTo>
                    <a:pt x="3817" y="11252"/>
                  </a:lnTo>
                  <a:lnTo>
                    <a:pt x="4056" y="11173"/>
                  </a:lnTo>
                  <a:lnTo>
                    <a:pt x="4255" y="11054"/>
                  </a:lnTo>
                  <a:lnTo>
                    <a:pt x="4454" y="10895"/>
                  </a:lnTo>
                  <a:lnTo>
                    <a:pt x="4454" y="10895"/>
                  </a:lnTo>
                  <a:lnTo>
                    <a:pt x="4613" y="10696"/>
                  </a:lnTo>
                  <a:lnTo>
                    <a:pt x="4732" y="10457"/>
                  </a:lnTo>
                  <a:lnTo>
                    <a:pt x="4732" y="10457"/>
                  </a:lnTo>
                  <a:lnTo>
                    <a:pt x="4970" y="9622"/>
                  </a:lnTo>
                  <a:lnTo>
                    <a:pt x="5209" y="8588"/>
                  </a:lnTo>
                  <a:lnTo>
                    <a:pt x="5289" y="7992"/>
                  </a:lnTo>
                  <a:lnTo>
                    <a:pt x="5368" y="7356"/>
                  </a:lnTo>
                  <a:lnTo>
                    <a:pt x="5448" y="6680"/>
                  </a:lnTo>
                  <a:lnTo>
                    <a:pt x="5448" y="6004"/>
                  </a:lnTo>
                  <a:lnTo>
                    <a:pt x="5408" y="5288"/>
                  </a:lnTo>
                  <a:lnTo>
                    <a:pt x="5328" y="4573"/>
                  </a:lnTo>
                  <a:lnTo>
                    <a:pt x="5209" y="3857"/>
                  </a:lnTo>
                  <a:lnTo>
                    <a:pt x="5010" y="3141"/>
                  </a:lnTo>
                  <a:lnTo>
                    <a:pt x="4732" y="2426"/>
                  </a:lnTo>
                  <a:lnTo>
                    <a:pt x="4414" y="1750"/>
                  </a:lnTo>
                  <a:lnTo>
                    <a:pt x="3976" y="1074"/>
                  </a:lnTo>
                  <a:lnTo>
                    <a:pt x="3460" y="398"/>
                  </a:lnTo>
                  <a:lnTo>
                    <a:pt x="3460" y="398"/>
                  </a:lnTo>
                  <a:lnTo>
                    <a:pt x="3261" y="239"/>
                  </a:lnTo>
                  <a:lnTo>
                    <a:pt x="3022" y="80"/>
                  </a:lnTo>
                  <a:lnTo>
                    <a:pt x="2744" y="1"/>
                  </a:lnTo>
                  <a:lnTo>
                    <a:pt x="2505" y="1"/>
                  </a:lnTo>
                </a:path>
              </a:pathLst>
            </a:custGeom>
            <a:solidFill>
              <a:schemeClr val="accent1"/>
            </a:solidFill>
            <a:ln>
              <a:noFill/>
            </a:ln>
          </p:spPr>
          <p:style>
            <a:lnRef idx="0"/>
            <a:fillRef idx="0"/>
            <a:effectRef idx="0"/>
            <a:fontRef idx="minor"/>
          </p:style>
        </p:sp>
        <p:sp>
          <p:nvSpPr>
            <p:cNvPr id="402" name="CustomShape 47"/>
            <p:cNvSpPr/>
            <p:nvPr/>
          </p:nvSpPr>
          <p:spPr>
            <a:xfrm rot="5823600">
              <a:off x="7571160" y="4843440"/>
              <a:ext cx="12600" cy="12600"/>
            </a:xfrm>
            <a:custGeom>
              <a:avLst/>
              <a:gdLst/>
              <a:ahLst/>
              <a:rect l="l" t="t" r="r" b="b"/>
              <a:pathLst>
                <a:path w="836" h="836">
                  <a:moveTo>
                    <a:pt x="438" y="0"/>
                  </a:moveTo>
                  <a:lnTo>
                    <a:pt x="239" y="40"/>
                  </a:lnTo>
                  <a:lnTo>
                    <a:pt x="120" y="119"/>
                  </a:lnTo>
                  <a:lnTo>
                    <a:pt x="40" y="239"/>
                  </a:lnTo>
                  <a:lnTo>
                    <a:pt x="0" y="398"/>
                  </a:lnTo>
                  <a:lnTo>
                    <a:pt x="40" y="557"/>
                  </a:lnTo>
                  <a:lnTo>
                    <a:pt x="120" y="716"/>
                  </a:lnTo>
                  <a:lnTo>
                    <a:pt x="279" y="795"/>
                  </a:lnTo>
                  <a:lnTo>
                    <a:pt x="438" y="835"/>
                  </a:lnTo>
                  <a:lnTo>
                    <a:pt x="597" y="795"/>
                  </a:lnTo>
                  <a:lnTo>
                    <a:pt x="716" y="716"/>
                  </a:lnTo>
                  <a:lnTo>
                    <a:pt x="796" y="557"/>
                  </a:lnTo>
                  <a:lnTo>
                    <a:pt x="835" y="398"/>
                  </a:lnTo>
                  <a:lnTo>
                    <a:pt x="796" y="239"/>
                  </a:lnTo>
                  <a:lnTo>
                    <a:pt x="716" y="119"/>
                  </a:lnTo>
                  <a:lnTo>
                    <a:pt x="597" y="0"/>
                  </a:lnTo>
                  <a:close/>
                </a:path>
              </a:pathLst>
            </a:custGeom>
            <a:solidFill>
              <a:schemeClr val="accent1"/>
            </a:solidFill>
            <a:ln>
              <a:noFill/>
            </a:ln>
          </p:spPr>
          <p:style>
            <a:lnRef idx="0"/>
            <a:fillRef idx="0"/>
            <a:effectRef idx="0"/>
            <a:fontRef idx="minor"/>
          </p:style>
        </p:sp>
        <p:sp>
          <p:nvSpPr>
            <p:cNvPr id="403" name="CustomShape 48"/>
            <p:cNvSpPr/>
            <p:nvPr/>
          </p:nvSpPr>
          <p:spPr>
            <a:xfrm rot="5823600">
              <a:off x="7571160" y="4843440"/>
              <a:ext cx="12600" cy="12600"/>
            </a:xfrm>
            <a:custGeom>
              <a:avLst/>
              <a:gdLst/>
              <a:ahLst/>
              <a:rect l="l" t="t" r="r" b="b"/>
              <a:pathLst>
                <a:path w="836" h="836">
                  <a:moveTo>
                    <a:pt x="438" y="0"/>
                  </a:moveTo>
                  <a:lnTo>
                    <a:pt x="438" y="0"/>
                  </a:lnTo>
                  <a:lnTo>
                    <a:pt x="438" y="0"/>
                  </a:lnTo>
                  <a:lnTo>
                    <a:pt x="438" y="0"/>
                  </a:lnTo>
                  <a:lnTo>
                    <a:pt x="239" y="40"/>
                  </a:lnTo>
                  <a:lnTo>
                    <a:pt x="120" y="119"/>
                  </a:lnTo>
                  <a:lnTo>
                    <a:pt x="40" y="239"/>
                  </a:lnTo>
                  <a:lnTo>
                    <a:pt x="0" y="398"/>
                  </a:lnTo>
                  <a:lnTo>
                    <a:pt x="0" y="398"/>
                  </a:lnTo>
                  <a:lnTo>
                    <a:pt x="40" y="557"/>
                  </a:lnTo>
                  <a:lnTo>
                    <a:pt x="120" y="716"/>
                  </a:lnTo>
                  <a:lnTo>
                    <a:pt x="279" y="795"/>
                  </a:lnTo>
                  <a:lnTo>
                    <a:pt x="438" y="835"/>
                  </a:lnTo>
                  <a:lnTo>
                    <a:pt x="438" y="835"/>
                  </a:lnTo>
                  <a:lnTo>
                    <a:pt x="438" y="835"/>
                  </a:lnTo>
                  <a:lnTo>
                    <a:pt x="438" y="835"/>
                  </a:lnTo>
                  <a:lnTo>
                    <a:pt x="597" y="795"/>
                  </a:lnTo>
                  <a:lnTo>
                    <a:pt x="716" y="716"/>
                  </a:lnTo>
                  <a:lnTo>
                    <a:pt x="796" y="557"/>
                  </a:lnTo>
                  <a:lnTo>
                    <a:pt x="835" y="398"/>
                  </a:lnTo>
                  <a:lnTo>
                    <a:pt x="835" y="398"/>
                  </a:lnTo>
                  <a:lnTo>
                    <a:pt x="796" y="239"/>
                  </a:lnTo>
                  <a:lnTo>
                    <a:pt x="716" y="119"/>
                  </a:lnTo>
                  <a:lnTo>
                    <a:pt x="597" y="0"/>
                  </a:lnTo>
                  <a:lnTo>
                    <a:pt x="438" y="0"/>
                  </a:lnTo>
                </a:path>
              </a:pathLst>
            </a:custGeom>
            <a:solidFill>
              <a:schemeClr val="accent1"/>
            </a:solidFill>
            <a:ln>
              <a:noFill/>
            </a:ln>
          </p:spPr>
          <p:style>
            <a:lnRef idx="0"/>
            <a:fillRef idx="0"/>
            <a:effectRef idx="0"/>
            <a:fontRef idx="minor"/>
          </p:style>
        </p:sp>
        <p:sp>
          <p:nvSpPr>
            <p:cNvPr id="404" name="CustomShape 49"/>
            <p:cNvSpPr/>
            <p:nvPr/>
          </p:nvSpPr>
          <p:spPr>
            <a:xfrm rot="5823600">
              <a:off x="7504560" y="4840920"/>
              <a:ext cx="32760" cy="38160"/>
            </a:xfrm>
            <a:custGeom>
              <a:avLst/>
              <a:gdLst/>
              <a:ahLst/>
              <a:rect l="l" t="t" r="r" b="b"/>
              <a:pathLst>
                <a:path w="2069" h="2386">
                  <a:moveTo>
                    <a:pt x="1472" y="0"/>
                  </a:moveTo>
                  <a:lnTo>
                    <a:pt x="1194" y="40"/>
                  </a:lnTo>
                  <a:lnTo>
                    <a:pt x="915" y="159"/>
                  </a:lnTo>
                  <a:lnTo>
                    <a:pt x="637" y="279"/>
                  </a:lnTo>
                  <a:lnTo>
                    <a:pt x="438" y="398"/>
                  </a:lnTo>
                  <a:lnTo>
                    <a:pt x="120" y="636"/>
                  </a:lnTo>
                  <a:lnTo>
                    <a:pt x="1" y="756"/>
                  </a:lnTo>
                  <a:lnTo>
                    <a:pt x="398" y="1273"/>
                  </a:lnTo>
                  <a:lnTo>
                    <a:pt x="756" y="1670"/>
                  </a:lnTo>
                  <a:lnTo>
                    <a:pt x="1074" y="1948"/>
                  </a:lnTo>
                  <a:lnTo>
                    <a:pt x="1392" y="2147"/>
                  </a:lnTo>
                  <a:lnTo>
                    <a:pt x="1631" y="2267"/>
                  </a:lnTo>
                  <a:lnTo>
                    <a:pt x="1830" y="2346"/>
                  </a:lnTo>
                  <a:lnTo>
                    <a:pt x="2028" y="2386"/>
                  </a:lnTo>
                  <a:lnTo>
                    <a:pt x="2068" y="2147"/>
                  </a:lnTo>
                  <a:lnTo>
                    <a:pt x="2068" y="1909"/>
                  </a:lnTo>
                  <a:lnTo>
                    <a:pt x="2068" y="1471"/>
                  </a:lnTo>
                  <a:lnTo>
                    <a:pt x="1989" y="1074"/>
                  </a:lnTo>
                  <a:lnTo>
                    <a:pt x="1869" y="716"/>
                  </a:lnTo>
                  <a:lnTo>
                    <a:pt x="1750" y="398"/>
                  </a:lnTo>
                  <a:lnTo>
                    <a:pt x="1591" y="199"/>
                  </a:lnTo>
                  <a:lnTo>
                    <a:pt x="1472" y="0"/>
                  </a:lnTo>
                  <a:close/>
                </a:path>
              </a:pathLst>
            </a:custGeom>
            <a:solidFill>
              <a:schemeClr val="accent1"/>
            </a:solidFill>
            <a:ln>
              <a:noFill/>
            </a:ln>
          </p:spPr>
          <p:style>
            <a:lnRef idx="0"/>
            <a:fillRef idx="0"/>
            <a:effectRef idx="0"/>
            <a:fontRef idx="minor"/>
          </p:style>
        </p:sp>
        <p:sp>
          <p:nvSpPr>
            <p:cNvPr id="405" name="CustomShape 50"/>
            <p:cNvSpPr/>
            <p:nvPr/>
          </p:nvSpPr>
          <p:spPr>
            <a:xfrm rot="5823600">
              <a:off x="7504560" y="4840920"/>
              <a:ext cx="32760" cy="38160"/>
            </a:xfrm>
            <a:custGeom>
              <a:avLst/>
              <a:gdLst/>
              <a:ahLst/>
              <a:rect l="l" t="t" r="r" b="b"/>
              <a:pathLst>
                <a:path w="2069" h="2386">
                  <a:moveTo>
                    <a:pt x="1472" y="0"/>
                  </a:moveTo>
                  <a:lnTo>
                    <a:pt x="1472" y="0"/>
                  </a:lnTo>
                  <a:lnTo>
                    <a:pt x="1194" y="40"/>
                  </a:lnTo>
                  <a:lnTo>
                    <a:pt x="915" y="159"/>
                  </a:lnTo>
                  <a:lnTo>
                    <a:pt x="637" y="279"/>
                  </a:lnTo>
                  <a:lnTo>
                    <a:pt x="438" y="398"/>
                  </a:lnTo>
                  <a:lnTo>
                    <a:pt x="120" y="636"/>
                  </a:lnTo>
                  <a:lnTo>
                    <a:pt x="1" y="756"/>
                  </a:lnTo>
                  <a:lnTo>
                    <a:pt x="1" y="756"/>
                  </a:lnTo>
                  <a:lnTo>
                    <a:pt x="398" y="1273"/>
                  </a:lnTo>
                  <a:lnTo>
                    <a:pt x="756" y="1670"/>
                  </a:lnTo>
                  <a:lnTo>
                    <a:pt x="1074" y="1948"/>
                  </a:lnTo>
                  <a:lnTo>
                    <a:pt x="1392" y="2147"/>
                  </a:lnTo>
                  <a:lnTo>
                    <a:pt x="1631" y="2267"/>
                  </a:lnTo>
                  <a:lnTo>
                    <a:pt x="1830" y="2346"/>
                  </a:lnTo>
                  <a:lnTo>
                    <a:pt x="2028" y="2386"/>
                  </a:lnTo>
                  <a:lnTo>
                    <a:pt x="2028" y="2386"/>
                  </a:lnTo>
                  <a:lnTo>
                    <a:pt x="2068" y="2147"/>
                  </a:lnTo>
                  <a:lnTo>
                    <a:pt x="2068" y="1909"/>
                  </a:lnTo>
                  <a:lnTo>
                    <a:pt x="2068" y="1471"/>
                  </a:lnTo>
                  <a:lnTo>
                    <a:pt x="1989" y="1074"/>
                  </a:lnTo>
                  <a:lnTo>
                    <a:pt x="1869" y="716"/>
                  </a:lnTo>
                  <a:lnTo>
                    <a:pt x="1750" y="398"/>
                  </a:lnTo>
                  <a:lnTo>
                    <a:pt x="1591" y="199"/>
                  </a:lnTo>
                  <a:lnTo>
                    <a:pt x="1472" y="0"/>
                  </a:lnTo>
                </a:path>
              </a:pathLst>
            </a:custGeom>
            <a:solidFill>
              <a:schemeClr val="accent1"/>
            </a:solidFill>
            <a:ln>
              <a:noFill/>
            </a:ln>
          </p:spPr>
          <p:style>
            <a:lnRef idx="0"/>
            <a:fillRef idx="0"/>
            <a:effectRef idx="0"/>
            <a:fontRef idx="minor"/>
          </p:style>
        </p:sp>
        <p:sp>
          <p:nvSpPr>
            <p:cNvPr id="406" name="CustomShape 51"/>
            <p:cNvSpPr/>
            <p:nvPr/>
          </p:nvSpPr>
          <p:spPr>
            <a:xfrm rot="5823600">
              <a:off x="7557120" y="4675320"/>
              <a:ext cx="81720" cy="69480"/>
            </a:xfrm>
            <a:custGeom>
              <a:avLst/>
              <a:gdLst/>
              <a:ahLst/>
              <a:rect l="l" t="t" r="r" b="b"/>
              <a:pathLst>
                <a:path w="5050" h="4295">
                  <a:moveTo>
                    <a:pt x="1909" y="1"/>
                  </a:moveTo>
                  <a:lnTo>
                    <a:pt x="1630" y="200"/>
                  </a:lnTo>
                  <a:lnTo>
                    <a:pt x="1312" y="398"/>
                  </a:lnTo>
                  <a:lnTo>
                    <a:pt x="994" y="716"/>
                  </a:lnTo>
                  <a:lnTo>
                    <a:pt x="716" y="1074"/>
                  </a:lnTo>
                  <a:lnTo>
                    <a:pt x="438" y="1551"/>
                  </a:lnTo>
                  <a:lnTo>
                    <a:pt x="199" y="2068"/>
                  </a:lnTo>
                  <a:lnTo>
                    <a:pt x="120" y="2347"/>
                  </a:lnTo>
                  <a:lnTo>
                    <a:pt x="80" y="2665"/>
                  </a:lnTo>
                  <a:lnTo>
                    <a:pt x="40" y="2983"/>
                  </a:lnTo>
                  <a:lnTo>
                    <a:pt x="0" y="3340"/>
                  </a:lnTo>
                  <a:lnTo>
                    <a:pt x="318" y="3340"/>
                  </a:lnTo>
                  <a:lnTo>
                    <a:pt x="597" y="3261"/>
                  </a:lnTo>
                  <a:lnTo>
                    <a:pt x="994" y="3102"/>
                  </a:lnTo>
                  <a:lnTo>
                    <a:pt x="1432" y="2824"/>
                  </a:lnTo>
                  <a:lnTo>
                    <a:pt x="1869" y="2466"/>
                  </a:lnTo>
                  <a:lnTo>
                    <a:pt x="2147" y="2227"/>
                  </a:lnTo>
                  <a:lnTo>
                    <a:pt x="2386" y="1949"/>
                  </a:lnTo>
                  <a:lnTo>
                    <a:pt x="2624" y="1631"/>
                  </a:lnTo>
                  <a:lnTo>
                    <a:pt x="2863" y="1273"/>
                  </a:lnTo>
                  <a:lnTo>
                    <a:pt x="2982" y="1710"/>
                  </a:lnTo>
                  <a:lnTo>
                    <a:pt x="3102" y="2108"/>
                  </a:lnTo>
                  <a:lnTo>
                    <a:pt x="3221" y="2466"/>
                  </a:lnTo>
                  <a:lnTo>
                    <a:pt x="3380" y="2784"/>
                  </a:lnTo>
                  <a:lnTo>
                    <a:pt x="3658" y="3301"/>
                  </a:lnTo>
                  <a:lnTo>
                    <a:pt x="3976" y="3698"/>
                  </a:lnTo>
                  <a:lnTo>
                    <a:pt x="4294" y="3977"/>
                  </a:lnTo>
                  <a:lnTo>
                    <a:pt x="4533" y="4136"/>
                  </a:lnTo>
                  <a:lnTo>
                    <a:pt x="4771" y="4295"/>
                  </a:lnTo>
                  <a:lnTo>
                    <a:pt x="4891" y="3937"/>
                  </a:lnTo>
                  <a:lnTo>
                    <a:pt x="4970" y="3619"/>
                  </a:lnTo>
                  <a:lnTo>
                    <a:pt x="5010" y="3301"/>
                  </a:lnTo>
                  <a:lnTo>
                    <a:pt x="5050" y="3022"/>
                  </a:lnTo>
                  <a:lnTo>
                    <a:pt x="5050" y="2466"/>
                  </a:lnTo>
                  <a:lnTo>
                    <a:pt x="4970" y="1949"/>
                  </a:lnTo>
                  <a:lnTo>
                    <a:pt x="4851" y="1512"/>
                  </a:lnTo>
                  <a:lnTo>
                    <a:pt x="4652" y="1114"/>
                  </a:lnTo>
                  <a:lnTo>
                    <a:pt x="4493" y="756"/>
                  </a:lnTo>
                  <a:lnTo>
                    <a:pt x="4294" y="518"/>
                  </a:lnTo>
                  <a:lnTo>
                    <a:pt x="4016" y="637"/>
                  </a:lnTo>
                  <a:lnTo>
                    <a:pt x="3698" y="677"/>
                  </a:lnTo>
                  <a:lnTo>
                    <a:pt x="3459" y="637"/>
                  </a:lnTo>
                  <a:lnTo>
                    <a:pt x="2664" y="478"/>
                  </a:lnTo>
                  <a:lnTo>
                    <a:pt x="2426" y="438"/>
                  </a:lnTo>
                  <a:lnTo>
                    <a:pt x="2227" y="319"/>
                  </a:lnTo>
                  <a:lnTo>
                    <a:pt x="2028" y="160"/>
                  </a:lnTo>
                  <a:lnTo>
                    <a:pt x="1909" y="1"/>
                  </a:lnTo>
                  <a:close/>
                </a:path>
              </a:pathLst>
            </a:custGeom>
            <a:solidFill>
              <a:schemeClr val="accent1"/>
            </a:solidFill>
            <a:ln>
              <a:noFill/>
            </a:ln>
          </p:spPr>
          <p:style>
            <a:lnRef idx="0"/>
            <a:fillRef idx="0"/>
            <a:effectRef idx="0"/>
            <a:fontRef idx="minor"/>
          </p:style>
        </p:sp>
        <p:sp>
          <p:nvSpPr>
            <p:cNvPr id="407" name="CustomShape 52"/>
            <p:cNvSpPr/>
            <p:nvPr/>
          </p:nvSpPr>
          <p:spPr>
            <a:xfrm rot="5823600">
              <a:off x="7557120" y="4675320"/>
              <a:ext cx="81720" cy="69480"/>
            </a:xfrm>
            <a:custGeom>
              <a:avLst/>
              <a:gdLst/>
              <a:ahLst/>
              <a:rect l="l" t="t" r="r" b="b"/>
              <a:pathLst>
                <a:path w="5050" h="4295">
                  <a:moveTo>
                    <a:pt x="1909" y="1"/>
                  </a:moveTo>
                  <a:lnTo>
                    <a:pt x="1909" y="1"/>
                  </a:lnTo>
                  <a:lnTo>
                    <a:pt x="1630" y="200"/>
                  </a:lnTo>
                  <a:lnTo>
                    <a:pt x="1312" y="398"/>
                  </a:lnTo>
                  <a:lnTo>
                    <a:pt x="994" y="716"/>
                  </a:lnTo>
                  <a:lnTo>
                    <a:pt x="716" y="1074"/>
                  </a:lnTo>
                  <a:lnTo>
                    <a:pt x="438" y="1551"/>
                  </a:lnTo>
                  <a:lnTo>
                    <a:pt x="199" y="2068"/>
                  </a:lnTo>
                  <a:lnTo>
                    <a:pt x="120" y="2347"/>
                  </a:lnTo>
                  <a:lnTo>
                    <a:pt x="80" y="2665"/>
                  </a:lnTo>
                  <a:lnTo>
                    <a:pt x="40" y="2983"/>
                  </a:lnTo>
                  <a:lnTo>
                    <a:pt x="0" y="3340"/>
                  </a:lnTo>
                  <a:lnTo>
                    <a:pt x="0" y="3340"/>
                  </a:lnTo>
                  <a:lnTo>
                    <a:pt x="0" y="3340"/>
                  </a:lnTo>
                  <a:lnTo>
                    <a:pt x="0" y="3340"/>
                  </a:lnTo>
                  <a:lnTo>
                    <a:pt x="318" y="3340"/>
                  </a:lnTo>
                  <a:lnTo>
                    <a:pt x="597" y="3261"/>
                  </a:lnTo>
                  <a:lnTo>
                    <a:pt x="994" y="3102"/>
                  </a:lnTo>
                  <a:lnTo>
                    <a:pt x="1432" y="2824"/>
                  </a:lnTo>
                  <a:lnTo>
                    <a:pt x="1869" y="2466"/>
                  </a:lnTo>
                  <a:lnTo>
                    <a:pt x="2147" y="2227"/>
                  </a:lnTo>
                  <a:lnTo>
                    <a:pt x="2386" y="1949"/>
                  </a:lnTo>
                  <a:lnTo>
                    <a:pt x="2624" y="1631"/>
                  </a:lnTo>
                  <a:lnTo>
                    <a:pt x="2863" y="1273"/>
                  </a:lnTo>
                  <a:lnTo>
                    <a:pt x="2863" y="1273"/>
                  </a:lnTo>
                  <a:lnTo>
                    <a:pt x="2982" y="1710"/>
                  </a:lnTo>
                  <a:lnTo>
                    <a:pt x="3102" y="2108"/>
                  </a:lnTo>
                  <a:lnTo>
                    <a:pt x="3221" y="2466"/>
                  </a:lnTo>
                  <a:lnTo>
                    <a:pt x="3380" y="2784"/>
                  </a:lnTo>
                  <a:lnTo>
                    <a:pt x="3658" y="3301"/>
                  </a:lnTo>
                  <a:lnTo>
                    <a:pt x="3976" y="3698"/>
                  </a:lnTo>
                  <a:lnTo>
                    <a:pt x="4294" y="3977"/>
                  </a:lnTo>
                  <a:lnTo>
                    <a:pt x="4533" y="4136"/>
                  </a:lnTo>
                  <a:lnTo>
                    <a:pt x="4771" y="4295"/>
                  </a:lnTo>
                  <a:lnTo>
                    <a:pt x="4771" y="4295"/>
                  </a:lnTo>
                  <a:lnTo>
                    <a:pt x="4891" y="3937"/>
                  </a:lnTo>
                  <a:lnTo>
                    <a:pt x="4970" y="3619"/>
                  </a:lnTo>
                  <a:lnTo>
                    <a:pt x="5010" y="3301"/>
                  </a:lnTo>
                  <a:lnTo>
                    <a:pt x="5050" y="3022"/>
                  </a:lnTo>
                  <a:lnTo>
                    <a:pt x="5050" y="2466"/>
                  </a:lnTo>
                  <a:lnTo>
                    <a:pt x="4970" y="1949"/>
                  </a:lnTo>
                  <a:lnTo>
                    <a:pt x="4851" y="1512"/>
                  </a:lnTo>
                  <a:lnTo>
                    <a:pt x="4652" y="1114"/>
                  </a:lnTo>
                  <a:lnTo>
                    <a:pt x="4493" y="756"/>
                  </a:lnTo>
                  <a:lnTo>
                    <a:pt x="4294" y="518"/>
                  </a:lnTo>
                  <a:lnTo>
                    <a:pt x="4294" y="518"/>
                  </a:lnTo>
                  <a:lnTo>
                    <a:pt x="4016" y="637"/>
                  </a:lnTo>
                  <a:lnTo>
                    <a:pt x="3698" y="677"/>
                  </a:lnTo>
                  <a:lnTo>
                    <a:pt x="3698" y="677"/>
                  </a:lnTo>
                  <a:lnTo>
                    <a:pt x="3459" y="637"/>
                  </a:lnTo>
                  <a:lnTo>
                    <a:pt x="2664" y="478"/>
                  </a:lnTo>
                  <a:lnTo>
                    <a:pt x="2664" y="478"/>
                  </a:lnTo>
                  <a:lnTo>
                    <a:pt x="2426" y="438"/>
                  </a:lnTo>
                  <a:lnTo>
                    <a:pt x="2227" y="319"/>
                  </a:lnTo>
                  <a:lnTo>
                    <a:pt x="2028" y="160"/>
                  </a:lnTo>
                  <a:lnTo>
                    <a:pt x="1909" y="1"/>
                  </a:lnTo>
                </a:path>
              </a:pathLst>
            </a:custGeom>
            <a:solidFill>
              <a:schemeClr val="accent1"/>
            </a:solidFill>
            <a:ln>
              <a:noFill/>
            </a:ln>
          </p:spPr>
          <p:style>
            <a:lnRef idx="0"/>
            <a:fillRef idx="0"/>
            <a:effectRef idx="0"/>
            <a:fontRef idx="minor"/>
          </p:style>
        </p:sp>
        <p:sp>
          <p:nvSpPr>
            <p:cNvPr id="408" name="CustomShape 53"/>
            <p:cNvSpPr/>
            <p:nvPr/>
          </p:nvSpPr>
          <p:spPr>
            <a:xfrm rot="5823600">
              <a:off x="7659000" y="4665240"/>
              <a:ext cx="76680" cy="155520"/>
            </a:xfrm>
            <a:custGeom>
              <a:avLst/>
              <a:gdLst/>
              <a:ahLst/>
              <a:rect l="l" t="t" r="r" b="b"/>
              <a:pathLst>
                <a:path w="4733" h="9543">
                  <a:moveTo>
                    <a:pt x="2068" y="2267"/>
                  </a:moveTo>
                  <a:lnTo>
                    <a:pt x="2188" y="2306"/>
                  </a:lnTo>
                  <a:lnTo>
                    <a:pt x="2307" y="2426"/>
                  </a:lnTo>
                  <a:lnTo>
                    <a:pt x="2347" y="2545"/>
                  </a:lnTo>
                  <a:lnTo>
                    <a:pt x="2347" y="2664"/>
                  </a:lnTo>
                  <a:lnTo>
                    <a:pt x="2307" y="2784"/>
                  </a:lnTo>
                  <a:lnTo>
                    <a:pt x="2227" y="2903"/>
                  </a:lnTo>
                  <a:lnTo>
                    <a:pt x="2108" y="2943"/>
                  </a:lnTo>
                  <a:lnTo>
                    <a:pt x="1989" y="2982"/>
                  </a:lnTo>
                  <a:lnTo>
                    <a:pt x="1949" y="2943"/>
                  </a:lnTo>
                  <a:lnTo>
                    <a:pt x="1790" y="2903"/>
                  </a:lnTo>
                  <a:lnTo>
                    <a:pt x="1711" y="2823"/>
                  </a:lnTo>
                  <a:lnTo>
                    <a:pt x="1671" y="2704"/>
                  </a:lnTo>
                  <a:lnTo>
                    <a:pt x="1671" y="2545"/>
                  </a:lnTo>
                  <a:lnTo>
                    <a:pt x="1711" y="2426"/>
                  </a:lnTo>
                  <a:lnTo>
                    <a:pt x="1790" y="2346"/>
                  </a:lnTo>
                  <a:lnTo>
                    <a:pt x="1870" y="2267"/>
                  </a:lnTo>
                  <a:close/>
                  <a:moveTo>
                    <a:pt x="2824" y="4692"/>
                  </a:moveTo>
                  <a:lnTo>
                    <a:pt x="2903" y="4851"/>
                  </a:lnTo>
                  <a:lnTo>
                    <a:pt x="2983" y="5090"/>
                  </a:lnTo>
                  <a:lnTo>
                    <a:pt x="3023" y="5328"/>
                  </a:lnTo>
                  <a:lnTo>
                    <a:pt x="3062" y="5646"/>
                  </a:lnTo>
                  <a:lnTo>
                    <a:pt x="3062" y="6004"/>
                  </a:lnTo>
                  <a:lnTo>
                    <a:pt x="3023" y="6362"/>
                  </a:lnTo>
                  <a:lnTo>
                    <a:pt x="2864" y="6759"/>
                  </a:lnTo>
                  <a:lnTo>
                    <a:pt x="2744" y="6680"/>
                  </a:lnTo>
                  <a:lnTo>
                    <a:pt x="2585" y="6600"/>
                  </a:lnTo>
                  <a:lnTo>
                    <a:pt x="2386" y="6441"/>
                  </a:lnTo>
                  <a:lnTo>
                    <a:pt x="2188" y="6243"/>
                  </a:lnTo>
                  <a:lnTo>
                    <a:pt x="1949" y="5925"/>
                  </a:lnTo>
                  <a:lnTo>
                    <a:pt x="1711" y="5567"/>
                  </a:lnTo>
                  <a:lnTo>
                    <a:pt x="1512" y="5050"/>
                  </a:lnTo>
                  <a:lnTo>
                    <a:pt x="1591" y="5010"/>
                  </a:lnTo>
                  <a:lnTo>
                    <a:pt x="1830" y="4891"/>
                  </a:lnTo>
                  <a:lnTo>
                    <a:pt x="2227" y="4732"/>
                  </a:lnTo>
                  <a:lnTo>
                    <a:pt x="2426" y="4692"/>
                  </a:lnTo>
                  <a:close/>
                  <a:moveTo>
                    <a:pt x="2903" y="0"/>
                  </a:moveTo>
                  <a:lnTo>
                    <a:pt x="2665" y="40"/>
                  </a:lnTo>
                  <a:lnTo>
                    <a:pt x="2466" y="80"/>
                  </a:lnTo>
                  <a:lnTo>
                    <a:pt x="2307" y="199"/>
                  </a:lnTo>
                  <a:lnTo>
                    <a:pt x="2108" y="319"/>
                  </a:lnTo>
                  <a:lnTo>
                    <a:pt x="1631" y="915"/>
                  </a:lnTo>
                  <a:lnTo>
                    <a:pt x="1194" y="1511"/>
                  </a:lnTo>
                  <a:lnTo>
                    <a:pt x="836" y="2108"/>
                  </a:lnTo>
                  <a:lnTo>
                    <a:pt x="558" y="2704"/>
                  </a:lnTo>
                  <a:lnTo>
                    <a:pt x="359" y="3300"/>
                  </a:lnTo>
                  <a:lnTo>
                    <a:pt x="200" y="3937"/>
                  </a:lnTo>
                  <a:lnTo>
                    <a:pt x="80" y="4493"/>
                  </a:lnTo>
                  <a:lnTo>
                    <a:pt x="41" y="5090"/>
                  </a:lnTo>
                  <a:lnTo>
                    <a:pt x="1" y="5646"/>
                  </a:lnTo>
                  <a:lnTo>
                    <a:pt x="1" y="6163"/>
                  </a:lnTo>
                  <a:lnTo>
                    <a:pt x="41" y="6680"/>
                  </a:lnTo>
                  <a:lnTo>
                    <a:pt x="80" y="7157"/>
                  </a:lnTo>
                  <a:lnTo>
                    <a:pt x="239" y="7992"/>
                  </a:lnTo>
                  <a:lnTo>
                    <a:pt x="399" y="8628"/>
                  </a:lnTo>
                  <a:lnTo>
                    <a:pt x="518" y="8867"/>
                  </a:lnTo>
                  <a:lnTo>
                    <a:pt x="637" y="9026"/>
                  </a:lnTo>
                  <a:lnTo>
                    <a:pt x="836" y="9185"/>
                  </a:lnTo>
                  <a:lnTo>
                    <a:pt x="1035" y="9304"/>
                  </a:lnTo>
                  <a:lnTo>
                    <a:pt x="1273" y="9344"/>
                  </a:lnTo>
                  <a:lnTo>
                    <a:pt x="2068" y="9503"/>
                  </a:lnTo>
                  <a:lnTo>
                    <a:pt x="2307" y="9543"/>
                  </a:lnTo>
                  <a:lnTo>
                    <a:pt x="2625" y="9503"/>
                  </a:lnTo>
                  <a:lnTo>
                    <a:pt x="2903" y="9384"/>
                  </a:lnTo>
                  <a:lnTo>
                    <a:pt x="3062" y="9225"/>
                  </a:lnTo>
                  <a:lnTo>
                    <a:pt x="3182" y="9066"/>
                  </a:lnTo>
                  <a:lnTo>
                    <a:pt x="3540" y="8390"/>
                  </a:lnTo>
                  <a:lnTo>
                    <a:pt x="3897" y="7594"/>
                  </a:lnTo>
                  <a:lnTo>
                    <a:pt x="4096" y="7117"/>
                  </a:lnTo>
                  <a:lnTo>
                    <a:pt x="4255" y="6600"/>
                  </a:lnTo>
                  <a:lnTo>
                    <a:pt x="4414" y="6044"/>
                  </a:lnTo>
                  <a:lnTo>
                    <a:pt x="4534" y="5487"/>
                  </a:lnTo>
                  <a:lnTo>
                    <a:pt x="4653" y="4931"/>
                  </a:lnTo>
                  <a:lnTo>
                    <a:pt x="4693" y="4294"/>
                  </a:lnTo>
                  <a:lnTo>
                    <a:pt x="4732" y="3698"/>
                  </a:lnTo>
                  <a:lnTo>
                    <a:pt x="4693" y="3062"/>
                  </a:lnTo>
                  <a:lnTo>
                    <a:pt x="4573" y="2426"/>
                  </a:lnTo>
                  <a:lnTo>
                    <a:pt x="4414" y="1790"/>
                  </a:lnTo>
                  <a:lnTo>
                    <a:pt x="4215" y="1193"/>
                  </a:lnTo>
                  <a:lnTo>
                    <a:pt x="3897" y="557"/>
                  </a:lnTo>
                  <a:lnTo>
                    <a:pt x="3699" y="319"/>
                  </a:lnTo>
                  <a:lnTo>
                    <a:pt x="3460" y="159"/>
                  </a:lnTo>
                  <a:lnTo>
                    <a:pt x="3182" y="40"/>
                  </a:lnTo>
                  <a:lnTo>
                    <a:pt x="2903" y="0"/>
                  </a:lnTo>
                  <a:close/>
                </a:path>
              </a:pathLst>
            </a:custGeom>
            <a:solidFill>
              <a:schemeClr val="accent1"/>
            </a:solidFill>
            <a:ln>
              <a:noFill/>
            </a:ln>
          </p:spPr>
          <p:style>
            <a:lnRef idx="0"/>
            <a:fillRef idx="0"/>
            <a:effectRef idx="0"/>
            <a:fontRef idx="minor"/>
          </p:style>
        </p:sp>
        <p:sp>
          <p:nvSpPr>
            <p:cNvPr id="409" name="CustomShape 54"/>
            <p:cNvSpPr/>
            <p:nvPr/>
          </p:nvSpPr>
          <p:spPr>
            <a:xfrm rot="5823600">
              <a:off x="7669440" y="4722480"/>
              <a:ext cx="24480" cy="32760"/>
            </a:xfrm>
            <a:custGeom>
              <a:avLst/>
              <a:gdLst/>
              <a:ahLst/>
              <a:rect l="l" t="t" r="r" b="b"/>
              <a:pathLst>
                <a:path w="1552" h="2068">
                  <a:moveTo>
                    <a:pt x="1353" y="2067"/>
                  </a:moveTo>
                  <a:lnTo>
                    <a:pt x="1353" y="2067"/>
                  </a:lnTo>
                  <a:lnTo>
                    <a:pt x="1233" y="1988"/>
                  </a:lnTo>
                  <a:lnTo>
                    <a:pt x="1074" y="1908"/>
                  </a:lnTo>
                  <a:lnTo>
                    <a:pt x="875" y="1749"/>
                  </a:lnTo>
                  <a:lnTo>
                    <a:pt x="677" y="1551"/>
                  </a:lnTo>
                  <a:lnTo>
                    <a:pt x="438" y="1233"/>
                  </a:lnTo>
                  <a:lnTo>
                    <a:pt x="200" y="875"/>
                  </a:lnTo>
                  <a:lnTo>
                    <a:pt x="1" y="358"/>
                  </a:lnTo>
                  <a:lnTo>
                    <a:pt x="1" y="358"/>
                  </a:lnTo>
                  <a:lnTo>
                    <a:pt x="80" y="318"/>
                  </a:lnTo>
                  <a:lnTo>
                    <a:pt x="319" y="199"/>
                  </a:lnTo>
                  <a:lnTo>
                    <a:pt x="716" y="40"/>
                  </a:lnTo>
                  <a:lnTo>
                    <a:pt x="915" y="0"/>
                  </a:lnTo>
                  <a:lnTo>
                    <a:pt x="1154" y="0"/>
                  </a:lnTo>
                  <a:lnTo>
                    <a:pt x="1154" y="0"/>
                  </a:lnTo>
                  <a:lnTo>
                    <a:pt x="1313" y="0"/>
                  </a:lnTo>
                  <a:lnTo>
                    <a:pt x="1313" y="0"/>
                  </a:lnTo>
                  <a:lnTo>
                    <a:pt x="1392" y="159"/>
                  </a:lnTo>
                  <a:lnTo>
                    <a:pt x="1472" y="398"/>
                  </a:lnTo>
                  <a:lnTo>
                    <a:pt x="1512" y="636"/>
                  </a:lnTo>
                  <a:lnTo>
                    <a:pt x="1551" y="954"/>
                  </a:lnTo>
                  <a:lnTo>
                    <a:pt x="1551" y="1312"/>
                  </a:lnTo>
                  <a:lnTo>
                    <a:pt x="1512" y="1670"/>
                  </a:lnTo>
                  <a:lnTo>
                    <a:pt x="1353" y="2067"/>
                  </a:lnTo>
                </a:path>
              </a:pathLst>
            </a:custGeom>
            <a:solidFill>
              <a:schemeClr val="accent1"/>
            </a:solidFill>
            <a:ln>
              <a:noFill/>
            </a:ln>
          </p:spPr>
          <p:style>
            <a:lnRef idx="0"/>
            <a:fillRef idx="0"/>
            <a:effectRef idx="0"/>
            <a:fontRef idx="minor"/>
          </p:style>
        </p:sp>
        <p:sp>
          <p:nvSpPr>
            <p:cNvPr id="410" name="CustomShape 55"/>
            <p:cNvSpPr/>
            <p:nvPr/>
          </p:nvSpPr>
          <p:spPr>
            <a:xfrm rot="5823600">
              <a:off x="7728480" y="4735440"/>
              <a:ext cx="10080" cy="10800"/>
            </a:xfrm>
            <a:custGeom>
              <a:avLst/>
              <a:gdLst/>
              <a:ahLst/>
              <a:rect l="l" t="t" r="r" b="b"/>
              <a:pathLst>
                <a:path w="677" h="717">
                  <a:moveTo>
                    <a:pt x="319" y="716"/>
                  </a:moveTo>
                  <a:lnTo>
                    <a:pt x="319" y="716"/>
                  </a:lnTo>
                  <a:lnTo>
                    <a:pt x="279" y="677"/>
                  </a:lnTo>
                  <a:lnTo>
                    <a:pt x="279" y="677"/>
                  </a:lnTo>
                  <a:lnTo>
                    <a:pt x="120" y="637"/>
                  </a:lnTo>
                  <a:lnTo>
                    <a:pt x="41" y="557"/>
                  </a:lnTo>
                  <a:lnTo>
                    <a:pt x="1" y="438"/>
                  </a:lnTo>
                  <a:lnTo>
                    <a:pt x="1" y="279"/>
                  </a:lnTo>
                  <a:lnTo>
                    <a:pt x="1" y="279"/>
                  </a:lnTo>
                  <a:lnTo>
                    <a:pt x="41" y="160"/>
                  </a:lnTo>
                  <a:lnTo>
                    <a:pt x="120" y="80"/>
                  </a:lnTo>
                  <a:lnTo>
                    <a:pt x="200" y="1"/>
                  </a:lnTo>
                  <a:lnTo>
                    <a:pt x="319" y="1"/>
                  </a:lnTo>
                  <a:lnTo>
                    <a:pt x="319" y="1"/>
                  </a:lnTo>
                  <a:lnTo>
                    <a:pt x="398" y="1"/>
                  </a:lnTo>
                  <a:lnTo>
                    <a:pt x="398" y="1"/>
                  </a:lnTo>
                  <a:lnTo>
                    <a:pt x="518" y="40"/>
                  </a:lnTo>
                  <a:lnTo>
                    <a:pt x="637" y="160"/>
                  </a:lnTo>
                  <a:lnTo>
                    <a:pt x="677" y="279"/>
                  </a:lnTo>
                  <a:lnTo>
                    <a:pt x="677" y="398"/>
                  </a:lnTo>
                  <a:lnTo>
                    <a:pt x="677" y="398"/>
                  </a:lnTo>
                  <a:lnTo>
                    <a:pt x="637" y="518"/>
                  </a:lnTo>
                  <a:lnTo>
                    <a:pt x="557" y="637"/>
                  </a:lnTo>
                  <a:lnTo>
                    <a:pt x="438" y="677"/>
                  </a:lnTo>
                  <a:lnTo>
                    <a:pt x="319" y="716"/>
                  </a:lnTo>
                </a:path>
              </a:pathLst>
            </a:custGeom>
            <a:solidFill>
              <a:schemeClr val="accent1"/>
            </a:solidFill>
            <a:ln>
              <a:noFill/>
            </a:ln>
          </p:spPr>
          <p:style>
            <a:lnRef idx="0"/>
            <a:fillRef idx="0"/>
            <a:effectRef idx="0"/>
            <a:fontRef idx="minor"/>
          </p:style>
        </p:sp>
        <p:sp>
          <p:nvSpPr>
            <p:cNvPr id="411" name="CustomShape 56"/>
            <p:cNvSpPr/>
            <p:nvPr/>
          </p:nvSpPr>
          <p:spPr>
            <a:xfrm rot="5823600">
              <a:off x="7659000" y="4665240"/>
              <a:ext cx="76680" cy="155520"/>
            </a:xfrm>
            <a:custGeom>
              <a:avLst/>
              <a:gdLst/>
              <a:ahLst/>
              <a:rect l="l" t="t" r="r" b="b"/>
              <a:pathLst>
                <a:path w="4733" h="9543">
                  <a:moveTo>
                    <a:pt x="2903" y="0"/>
                  </a:moveTo>
                  <a:lnTo>
                    <a:pt x="2903" y="0"/>
                  </a:lnTo>
                  <a:lnTo>
                    <a:pt x="2665" y="40"/>
                  </a:lnTo>
                  <a:lnTo>
                    <a:pt x="2466" y="80"/>
                  </a:lnTo>
                  <a:lnTo>
                    <a:pt x="2307" y="199"/>
                  </a:lnTo>
                  <a:lnTo>
                    <a:pt x="2108" y="319"/>
                  </a:lnTo>
                  <a:lnTo>
                    <a:pt x="2108" y="319"/>
                  </a:lnTo>
                  <a:lnTo>
                    <a:pt x="1631" y="915"/>
                  </a:lnTo>
                  <a:lnTo>
                    <a:pt x="1194" y="1511"/>
                  </a:lnTo>
                  <a:lnTo>
                    <a:pt x="836" y="2108"/>
                  </a:lnTo>
                  <a:lnTo>
                    <a:pt x="558" y="2704"/>
                  </a:lnTo>
                  <a:lnTo>
                    <a:pt x="359" y="3300"/>
                  </a:lnTo>
                  <a:lnTo>
                    <a:pt x="200" y="3937"/>
                  </a:lnTo>
                  <a:lnTo>
                    <a:pt x="80" y="4493"/>
                  </a:lnTo>
                  <a:lnTo>
                    <a:pt x="41" y="5090"/>
                  </a:lnTo>
                  <a:lnTo>
                    <a:pt x="1" y="5646"/>
                  </a:lnTo>
                  <a:lnTo>
                    <a:pt x="1" y="6163"/>
                  </a:lnTo>
                  <a:lnTo>
                    <a:pt x="41" y="6680"/>
                  </a:lnTo>
                  <a:lnTo>
                    <a:pt x="80" y="7157"/>
                  </a:lnTo>
                  <a:lnTo>
                    <a:pt x="239" y="7992"/>
                  </a:lnTo>
                  <a:lnTo>
                    <a:pt x="399" y="8628"/>
                  </a:lnTo>
                  <a:lnTo>
                    <a:pt x="399" y="8628"/>
                  </a:lnTo>
                  <a:lnTo>
                    <a:pt x="518" y="8867"/>
                  </a:lnTo>
                  <a:lnTo>
                    <a:pt x="518" y="8867"/>
                  </a:lnTo>
                  <a:lnTo>
                    <a:pt x="637" y="9026"/>
                  </a:lnTo>
                  <a:lnTo>
                    <a:pt x="836" y="9185"/>
                  </a:lnTo>
                  <a:lnTo>
                    <a:pt x="1035" y="9304"/>
                  </a:lnTo>
                  <a:lnTo>
                    <a:pt x="1273" y="9344"/>
                  </a:lnTo>
                  <a:lnTo>
                    <a:pt x="2068" y="9503"/>
                  </a:lnTo>
                  <a:lnTo>
                    <a:pt x="2068" y="9503"/>
                  </a:lnTo>
                  <a:lnTo>
                    <a:pt x="2307" y="9543"/>
                  </a:lnTo>
                  <a:lnTo>
                    <a:pt x="2307" y="9543"/>
                  </a:lnTo>
                  <a:lnTo>
                    <a:pt x="2625" y="9503"/>
                  </a:lnTo>
                  <a:lnTo>
                    <a:pt x="2903" y="9384"/>
                  </a:lnTo>
                  <a:lnTo>
                    <a:pt x="2903" y="9384"/>
                  </a:lnTo>
                  <a:lnTo>
                    <a:pt x="3062" y="9225"/>
                  </a:lnTo>
                  <a:lnTo>
                    <a:pt x="3182" y="9066"/>
                  </a:lnTo>
                  <a:lnTo>
                    <a:pt x="3182" y="9066"/>
                  </a:lnTo>
                  <a:lnTo>
                    <a:pt x="3540" y="8390"/>
                  </a:lnTo>
                  <a:lnTo>
                    <a:pt x="3897" y="7594"/>
                  </a:lnTo>
                  <a:lnTo>
                    <a:pt x="4096" y="7117"/>
                  </a:lnTo>
                  <a:lnTo>
                    <a:pt x="4255" y="6600"/>
                  </a:lnTo>
                  <a:lnTo>
                    <a:pt x="4414" y="6044"/>
                  </a:lnTo>
                  <a:lnTo>
                    <a:pt x="4534" y="5487"/>
                  </a:lnTo>
                  <a:lnTo>
                    <a:pt x="4653" y="4931"/>
                  </a:lnTo>
                  <a:lnTo>
                    <a:pt x="4693" y="4294"/>
                  </a:lnTo>
                  <a:lnTo>
                    <a:pt x="4732" y="3698"/>
                  </a:lnTo>
                  <a:lnTo>
                    <a:pt x="4693" y="3062"/>
                  </a:lnTo>
                  <a:lnTo>
                    <a:pt x="4573" y="2426"/>
                  </a:lnTo>
                  <a:lnTo>
                    <a:pt x="4414" y="1790"/>
                  </a:lnTo>
                  <a:lnTo>
                    <a:pt x="4215" y="1193"/>
                  </a:lnTo>
                  <a:lnTo>
                    <a:pt x="3897" y="557"/>
                  </a:lnTo>
                  <a:lnTo>
                    <a:pt x="3897" y="557"/>
                  </a:lnTo>
                  <a:lnTo>
                    <a:pt x="3699" y="319"/>
                  </a:lnTo>
                  <a:lnTo>
                    <a:pt x="3460" y="159"/>
                  </a:lnTo>
                  <a:lnTo>
                    <a:pt x="3182" y="40"/>
                  </a:lnTo>
                  <a:lnTo>
                    <a:pt x="2903" y="0"/>
                  </a:lnTo>
                </a:path>
              </a:pathLst>
            </a:custGeom>
            <a:solidFill>
              <a:schemeClr val="accent1"/>
            </a:solidFill>
            <a:ln>
              <a:noFill/>
            </a:ln>
          </p:spPr>
          <p:style>
            <a:lnRef idx="0"/>
            <a:fillRef idx="0"/>
            <a:effectRef idx="0"/>
            <a:fontRef idx="minor"/>
          </p:style>
        </p:sp>
        <p:sp>
          <p:nvSpPr>
            <p:cNvPr id="412" name="CustomShape 57"/>
            <p:cNvSpPr/>
            <p:nvPr/>
          </p:nvSpPr>
          <p:spPr>
            <a:xfrm rot="5823600">
              <a:off x="7728480" y="4735440"/>
              <a:ext cx="10080" cy="10800"/>
            </a:xfrm>
            <a:custGeom>
              <a:avLst/>
              <a:gdLst/>
              <a:ahLst/>
              <a:rect l="l" t="t" r="r" b="b"/>
              <a:pathLst>
                <a:path w="677" h="717">
                  <a:moveTo>
                    <a:pt x="200" y="1"/>
                  </a:moveTo>
                  <a:lnTo>
                    <a:pt x="120" y="80"/>
                  </a:lnTo>
                  <a:lnTo>
                    <a:pt x="41" y="160"/>
                  </a:lnTo>
                  <a:lnTo>
                    <a:pt x="1" y="279"/>
                  </a:lnTo>
                  <a:lnTo>
                    <a:pt x="1" y="438"/>
                  </a:lnTo>
                  <a:lnTo>
                    <a:pt x="41" y="557"/>
                  </a:lnTo>
                  <a:lnTo>
                    <a:pt x="120" y="637"/>
                  </a:lnTo>
                  <a:lnTo>
                    <a:pt x="279" y="677"/>
                  </a:lnTo>
                  <a:lnTo>
                    <a:pt x="319" y="716"/>
                  </a:lnTo>
                  <a:lnTo>
                    <a:pt x="438" y="677"/>
                  </a:lnTo>
                  <a:lnTo>
                    <a:pt x="557" y="637"/>
                  </a:lnTo>
                  <a:lnTo>
                    <a:pt x="637" y="518"/>
                  </a:lnTo>
                  <a:lnTo>
                    <a:pt x="677" y="398"/>
                  </a:lnTo>
                  <a:lnTo>
                    <a:pt x="677" y="279"/>
                  </a:lnTo>
                  <a:lnTo>
                    <a:pt x="637" y="160"/>
                  </a:lnTo>
                  <a:lnTo>
                    <a:pt x="518" y="40"/>
                  </a:lnTo>
                  <a:lnTo>
                    <a:pt x="398" y="1"/>
                  </a:lnTo>
                  <a:close/>
                </a:path>
              </a:pathLst>
            </a:custGeom>
            <a:solidFill>
              <a:schemeClr val="accent1"/>
            </a:solidFill>
            <a:ln>
              <a:noFill/>
            </a:ln>
          </p:spPr>
          <p:style>
            <a:lnRef idx="0"/>
            <a:fillRef idx="0"/>
            <a:effectRef idx="0"/>
            <a:fontRef idx="minor"/>
          </p:style>
        </p:sp>
        <p:sp>
          <p:nvSpPr>
            <p:cNvPr id="413" name="CustomShape 58"/>
            <p:cNvSpPr/>
            <p:nvPr/>
          </p:nvSpPr>
          <p:spPr>
            <a:xfrm rot="5823600">
              <a:off x="7728480" y="4735440"/>
              <a:ext cx="10080" cy="10800"/>
            </a:xfrm>
            <a:custGeom>
              <a:avLst/>
              <a:gdLst/>
              <a:ahLst/>
              <a:rect l="l" t="t" r="r" b="b"/>
              <a:pathLst>
                <a:path w="677" h="717">
                  <a:moveTo>
                    <a:pt x="319" y="1"/>
                  </a:moveTo>
                  <a:lnTo>
                    <a:pt x="319" y="1"/>
                  </a:lnTo>
                  <a:lnTo>
                    <a:pt x="200" y="1"/>
                  </a:lnTo>
                  <a:lnTo>
                    <a:pt x="120" y="80"/>
                  </a:lnTo>
                  <a:lnTo>
                    <a:pt x="41" y="160"/>
                  </a:lnTo>
                  <a:lnTo>
                    <a:pt x="1" y="279"/>
                  </a:lnTo>
                  <a:lnTo>
                    <a:pt x="1" y="279"/>
                  </a:lnTo>
                  <a:lnTo>
                    <a:pt x="1" y="438"/>
                  </a:lnTo>
                  <a:lnTo>
                    <a:pt x="41" y="557"/>
                  </a:lnTo>
                  <a:lnTo>
                    <a:pt x="120" y="637"/>
                  </a:lnTo>
                  <a:lnTo>
                    <a:pt x="279" y="677"/>
                  </a:lnTo>
                  <a:lnTo>
                    <a:pt x="279" y="677"/>
                  </a:lnTo>
                  <a:lnTo>
                    <a:pt x="319" y="716"/>
                  </a:lnTo>
                  <a:lnTo>
                    <a:pt x="319" y="716"/>
                  </a:lnTo>
                  <a:lnTo>
                    <a:pt x="438" y="677"/>
                  </a:lnTo>
                  <a:lnTo>
                    <a:pt x="557" y="637"/>
                  </a:lnTo>
                  <a:lnTo>
                    <a:pt x="637" y="518"/>
                  </a:lnTo>
                  <a:lnTo>
                    <a:pt x="677" y="398"/>
                  </a:lnTo>
                  <a:lnTo>
                    <a:pt x="677" y="398"/>
                  </a:lnTo>
                  <a:lnTo>
                    <a:pt x="677" y="279"/>
                  </a:lnTo>
                  <a:lnTo>
                    <a:pt x="637" y="160"/>
                  </a:lnTo>
                  <a:lnTo>
                    <a:pt x="518" y="40"/>
                  </a:lnTo>
                  <a:lnTo>
                    <a:pt x="398" y="1"/>
                  </a:lnTo>
                  <a:lnTo>
                    <a:pt x="398" y="1"/>
                  </a:lnTo>
                  <a:lnTo>
                    <a:pt x="319" y="1"/>
                  </a:lnTo>
                </a:path>
              </a:pathLst>
            </a:custGeom>
            <a:solidFill>
              <a:schemeClr val="accent1"/>
            </a:solidFill>
            <a:ln>
              <a:noFill/>
            </a:ln>
          </p:spPr>
          <p:style>
            <a:lnRef idx="0"/>
            <a:fillRef idx="0"/>
            <a:effectRef idx="0"/>
            <a:fontRef idx="minor"/>
          </p:style>
        </p:sp>
        <p:sp>
          <p:nvSpPr>
            <p:cNvPr id="414" name="CustomShape 59"/>
            <p:cNvSpPr/>
            <p:nvPr/>
          </p:nvSpPr>
          <p:spPr>
            <a:xfrm rot="5823600">
              <a:off x="7669440" y="4722480"/>
              <a:ext cx="24480" cy="32760"/>
            </a:xfrm>
            <a:custGeom>
              <a:avLst/>
              <a:gdLst/>
              <a:ahLst/>
              <a:rect l="l" t="t" r="r" b="b"/>
              <a:pathLst>
                <a:path w="1552" h="2068">
                  <a:moveTo>
                    <a:pt x="915" y="0"/>
                  </a:moveTo>
                  <a:lnTo>
                    <a:pt x="716" y="40"/>
                  </a:lnTo>
                  <a:lnTo>
                    <a:pt x="319" y="199"/>
                  </a:lnTo>
                  <a:lnTo>
                    <a:pt x="80" y="318"/>
                  </a:lnTo>
                  <a:lnTo>
                    <a:pt x="1" y="358"/>
                  </a:lnTo>
                  <a:lnTo>
                    <a:pt x="200" y="875"/>
                  </a:lnTo>
                  <a:lnTo>
                    <a:pt x="438" y="1233"/>
                  </a:lnTo>
                  <a:lnTo>
                    <a:pt x="677" y="1551"/>
                  </a:lnTo>
                  <a:lnTo>
                    <a:pt x="875" y="1749"/>
                  </a:lnTo>
                  <a:lnTo>
                    <a:pt x="1074" y="1908"/>
                  </a:lnTo>
                  <a:lnTo>
                    <a:pt x="1233" y="1988"/>
                  </a:lnTo>
                  <a:lnTo>
                    <a:pt x="1353" y="2067"/>
                  </a:lnTo>
                  <a:lnTo>
                    <a:pt x="1512" y="1670"/>
                  </a:lnTo>
                  <a:lnTo>
                    <a:pt x="1551" y="1312"/>
                  </a:lnTo>
                  <a:lnTo>
                    <a:pt x="1551" y="954"/>
                  </a:lnTo>
                  <a:lnTo>
                    <a:pt x="1512" y="636"/>
                  </a:lnTo>
                  <a:lnTo>
                    <a:pt x="1472" y="398"/>
                  </a:lnTo>
                  <a:lnTo>
                    <a:pt x="1392" y="159"/>
                  </a:lnTo>
                  <a:lnTo>
                    <a:pt x="1313" y="0"/>
                  </a:lnTo>
                  <a:close/>
                </a:path>
              </a:pathLst>
            </a:custGeom>
            <a:solidFill>
              <a:schemeClr val="accent1"/>
            </a:solidFill>
            <a:ln>
              <a:noFill/>
            </a:ln>
          </p:spPr>
          <p:style>
            <a:lnRef idx="0"/>
            <a:fillRef idx="0"/>
            <a:effectRef idx="0"/>
            <a:fontRef idx="minor"/>
          </p:style>
        </p:sp>
        <p:sp>
          <p:nvSpPr>
            <p:cNvPr id="415" name="CustomShape 60"/>
            <p:cNvSpPr/>
            <p:nvPr/>
          </p:nvSpPr>
          <p:spPr>
            <a:xfrm rot="5823600">
              <a:off x="7669440" y="4722480"/>
              <a:ext cx="24480" cy="32760"/>
            </a:xfrm>
            <a:custGeom>
              <a:avLst/>
              <a:gdLst/>
              <a:ahLst/>
              <a:rect l="l" t="t" r="r" b="b"/>
              <a:pathLst>
                <a:path w="1552" h="2068">
                  <a:moveTo>
                    <a:pt x="1154" y="0"/>
                  </a:moveTo>
                  <a:lnTo>
                    <a:pt x="1154" y="0"/>
                  </a:lnTo>
                  <a:lnTo>
                    <a:pt x="915" y="0"/>
                  </a:lnTo>
                  <a:lnTo>
                    <a:pt x="716" y="40"/>
                  </a:lnTo>
                  <a:lnTo>
                    <a:pt x="319" y="199"/>
                  </a:lnTo>
                  <a:lnTo>
                    <a:pt x="80" y="318"/>
                  </a:lnTo>
                  <a:lnTo>
                    <a:pt x="1" y="358"/>
                  </a:lnTo>
                  <a:lnTo>
                    <a:pt x="1" y="358"/>
                  </a:lnTo>
                  <a:lnTo>
                    <a:pt x="200" y="875"/>
                  </a:lnTo>
                  <a:lnTo>
                    <a:pt x="438" y="1233"/>
                  </a:lnTo>
                  <a:lnTo>
                    <a:pt x="677" y="1551"/>
                  </a:lnTo>
                  <a:lnTo>
                    <a:pt x="875" y="1749"/>
                  </a:lnTo>
                  <a:lnTo>
                    <a:pt x="1074" y="1908"/>
                  </a:lnTo>
                  <a:lnTo>
                    <a:pt x="1233" y="1988"/>
                  </a:lnTo>
                  <a:lnTo>
                    <a:pt x="1353" y="2067"/>
                  </a:lnTo>
                  <a:lnTo>
                    <a:pt x="1353" y="2067"/>
                  </a:lnTo>
                  <a:lnTo>
                    <a:pt x="1512" y="1670"/>
                  </a:lnTo>
                  <a:lnTo>
                    <a:pt x="1551" y="1312"/>
                  </a:lnTo>
                  <a:lnTo>
                    <a:pt x="1551" y="954"/>
                  </a:lnTo>
                  <a:lnTo>
                    <a:pt x="1512" y="636"/>
                  </a:lnTo>
                  <a:lnTo>
                    <a:pt x="1472" y="398"/>
                  </a:lnTo>
                  <a:lnTo>
                    <a:pt x="1392" y="159"/>
                  </a:lnTo>
                  <a:lnTo>
                    <a:pt x="1313" y="0"/>
                  </a:lnTo>
                  <a:lnTo>
                    <a:pt x="1313" y="0"/>
                  </a:lnTo>
                  <a:lnTo>
                    <a:pt x="1154" y="0"/>
                  </a:lnTo>
                </a:path>
              </a:pathLst>
            </a:custGeom>
            <a:solidFill>
              <a:schemeClr val="accent1"/>
            </a:solidFill>
            <a:ln>
              <a:noFill/>
            </a:ln>
          </p:spPr>
          <p:style>
            <a:lnRef idx="0"/>
            <a:fillRef idx="0"/>
            <a:effectRef idx="0"/>
            <a:fontRef idx="minor"/>
          </p:style>
        </p:sp>
        <p:sp>
          <p:nvSpPr>
            <p:cNvPr id="416" name="CustomShape 61"/>
            <p:cNvSpPr/>
            <p:nvPr/>
          </p:nvSpPr>
          <p:spPr>
            <a:xfrm rot="5823600">
              <a:off x="8159400" y="4629960"/>
              <a:ext cx="107280" cy="104760"/>
            </a:xfrm>
            <a:custGeom>
              <a:avLst/>
              <a:gdLst/>
              <a:ahLst/>
              <a:rect l="l" t="t" r="r" b="b"/>
              <a:pathLst>
                <a:path w="6602" h="6442">
                  <a:moveTo>
                    <a:pt x="2824" y="1"/>
                  </a:moveTo>
                  <a:lnTo>
                    <a:pt x="2744" y="239"/>
                  </a:lnTo>
                  <a:lnTo>
                    <a:pt x="2585" y="478"/>
                  </a:lnTo>
                  <a:lnTo>
                    <a:pt x="2426" y="716"/>
                  </a:lnTo>
                  <a:lnTo>
                    <a:pt x="2188" y="875"/>
                  </a:lnTo>
                  <a:lnTo>
                    <a:pt x="1313" y="1432"/>
                  </a:lnTo>
                  <a:lnTo>
                    <a:pt x="1114" y="1551"/>
                  </a:lnTo>
                  <a:lnTo>
                    <a:pt x="915" y="1631"/>
                  </a:lnTo>
                  <a:lnTo>
                    <a:pt x="717" y="1671"/>
                  </a:lnTo>
                  <a:lnTo>
                    <a:pt x="518" y="1710"/>
                  </a:lnTo>
                  <a:lnTo>
                    <a:pt x="200" y="1671"/>
                  </a:lnTo>
                  <a:lnTo>
                    <a:pt x="80" y="2068"/>
                  </a:lnTo>
                  <a:lnTo>
                    <a:pt x="1" y="2545"/>
                  </a:lnTo>
                  <a:lnTo>
                    <a:pt x="1" y="3102"/>
                  </a:lnTo>
                  <a:lnTo>
                    <a:pt x="41" y="3738"/>
                  </a:lnTo>
                  <a:lnTo>
                    <a:pt x="120" y="4056"/>
                  </a:lnTo>
                  <a:lnTo>
                    <a:pt x="200" y="4374"/>
                  </a:lnTo>
                  <a:lnTo>
                    <a:pt x="319" y="4732"/>
                  </a:lnTo>
                  <a:lnTo>
                    <a:pt x="438" y="5050"/>
                  </a:lnTo>
                  <a:lnTo>
                    <a:pt x="637" y="5408"/>
                  </a:lnTo>
                  <a:lnTo>
                    <a:pt x="836" y="5766"/>
                  </a:lnTo>
                  <a:lnTo>
                    <a:pt x="1114" y="6084"/>
                  </a:lnTo>
                  <a:lnTo>
                    <a:pt x="1432" y="6442"/>
                  </a:lnTo>
                  <a:lnTo>
                    <a:pt x="1631" y="6203"/>
                  </a:lnTo>
                  <a:lnTo>
                    <a:pt x="1830" y="5845"/>
                  </a:lnTo>
                  <a:lnTo>
                    <a:pt x="2068" y="5368"/>
                  </a:lnTo>
                  <a:lnTo>
                    <a:pt x="2148" y="5090"/>
                  </a:lnTo>
                  <a:lnTo>
                    <a:pt x="2227" y="4772"/>
                  </a:lnTo>
                  <a:lnTo>
                    <a:pt x="2307" y="4374"/>
                  </a:lnTo>
                  <a:lnTo>
                    <a:pt x="2347" y="3977"/>
                  </a:lnTo>
                  <a:lnTo>
                    <a:pt x="2387" y="3539"/>
                  </a:lnTo>
                  <a:lnTo>
                    <a:pt x="2347" y="3062"/>
                  </a:lnTo>
                  <a:lnTo>
                    <a:pt x="2307" y="2506"/>
                  </a:lnTo>
                  <a:lnTo>
                    <a:pt x="2188" y="1949"/>
                  </a:lnTo>
                  <a:lnTo>
                    <a:pt x="2188" y="1949"/>
                  </a:lnTo>
                  <a:lnTo>
                    <a:pt x="2744" y="2307"/>
                  </a:lnTo>
                  <a:lnTo>
                    <a:pt x="3221" y="2585"/>
                  </a:lnTo>
                  <a:lnTo>
                    <a:pt x="3699" y="2784"/>
                  </a:lnTo>
                  <a:lnTo>
                    <a:pt x="4136" y="2983"/>
                  </a:lnTo>
                  <a:lnTo>
                    <a:pt x="4573" y="3102"/>
                  </a:lnTo>
                  <a:lnTo>
                    <a:pt x="4931" y="3142"/>
                  </a:lnTo>
                  <a:lnTo>
                    <a:pt x="5289" y="3181"/>
                  </a:lnTo>
                  <a:lnTo>
                    <a:pt x="5607" y="3221"/>
                  </a:lnTo>
                  <a:lnTo>
                    <a:pt x="6044" y="3181"/>
                  </a:lnTo>
                  <a:lnTo>
                    <a:pt x="6362" y="3142"/>
                  </a:lnTo>
                  <a:lnTo>
                    <a:pt x="6601" y="3062"/>
                  </a:lnTo>
                  <a:lnTo>
                    <a:pt x="6442" y="2665"/>
                  </a:lnTo>
                  <a:lnTo>
                    <a:pt x="6243" y="2267"/>
                  </a:lnTo>
                  <a:lnTo>
                    <a:pt x="6005" y="1949"/>
                  </a:lnTo>
                  <a:lnTo>
                    <a:pt x="5766" y="1631"/>
                  </a:lnTo>
                  <a:lnTo>
                    <a:pt x="5528" y="1353"/>
                  </a:lnTo>
                  <a:lnTo>
                    <a:pt x="5249" y="1114"/>
                  </a:lnTo>
                  <a:lnTo>
                    <a:pt x="5011" y="915"/>
                  </a:lnTo>
                  <a:lnTo>
                    <a:pt x="4732" y="756"/>
                  </a:lnTo>
                  <a:lnTo>
                    <a:pt x="4215" y="438"/>
                  </a:lnTo>
                  <a:lnTo>
                    <a:pt x="3699" y="239"/>
                  </a:lnTo>
                  <a:lnTo>
                    <a:pt x="3221" y="80"/>
                  </a:lnTo>
                  <a:lnTo>
                    <a:pt x="2824" y="1"/>
                  </a:lnTo>
                  <a:close/>
                </a:path>
              </a:pathLst>
            </a:custGeom>
            <a:solidFill>
              <a:schemeClr val="accent1"/>
            </a:solidFill>
            <a:ln>
              <a:noFill/>
            </a:ln>
          </p:spPr>
          <p:style>
            <a:lnRef idx="0"/>
            <a:fillRef idx="0"/>
            <a:effectRef idx="0"/>
            <a:fontRef idx="minor"/>
          </p:style>
        </p:sp>
        <p:sp>
          <p:nvSpPr>
            <p:cNvPr id="417" name="CustomShape 62"/>
            <p:cNvSpPr/>
            <p:nvPr/>
          </p:nvSpPr>
          <p:spPr>
            <a:xfrm rot="5823600">
              <a:off x="8159400" y="4629960"/>
              <a:ext cx="107280" cy="104760"/>
            </a:xfrm>
            <a:custGeom>
              <a:avLst/>
              <a:gdLst/>
              <a:ahLst/>
              <a:rect l="l" t="t" r="r" b="b"/>
              <a:pathLst>
                <a:path w="6602" h="6442">
                  <a:moveTo>
                    <a:pt x="2824" y="1"/>
                  </a:moveTo>
                  <a:lnTo>
                    <a:pt x="2824" y="1"/>
                  </a:lnTo>
                  <a:lnTo>
                    <a:pt x="2744" y="239"/>
                  </a:lnTo>
                  <a:lnTo>
                    <a:pt x="2585" y="478"/>
                  </a:lnTo>
                  <a:lnTo>
                    <a:pt x="2426" y="716"/>
                  </a:lnTo>
                  <a:lnTo>
                    <a:pt x="2188" y="875"/>
                  </a:lnTo>
                  <a:lnTo>
                    <a:pt x="1313" y="1432"/>
                  </a:lnTo>
                  <a:lnTo>
                    <a:pt x="1313" y="1432"/>
                  </a:lnTo>
                  <a:lnTo>
                    <a:pt x="1114" y="1551"/>
                  </a:lnTo>
                  <a:lnTo>
                    <a:pt x="915" y="1631"/>
                  </a:lnTo>
                  <a:lnTo>
                    <a:pt x="717" y="1671"/>
                  </a:lnTo>
                  <a:lnTo>
                    <a:pt x="518" y="1710"/>
                  </a:lnTo>
                  <a:lnTo>
                    <a:pt x="518" y="1710"/>
                  </a:lnTo>
                  <a:lnTo>
                    <a:pt x="200" y="1671"/>
                  </a:lnTo>
                  <a:lnTo>
                    <a:pt x="200" y="1671"/>
                  </a:lnTo>
                  <a:lnTo>
                    <a:pt x="80" y="2068"/>
                  </a:lnTo>
                  <a:lnTo>
                    <a:pt x="1" y="2545"/>
                  </a:lnTo>
                  <a:lnTo>
                    <a:pt x="1" y="3102"/>
                  </a:lnTo>
                  <a:lnTo>
                    <a:pt x="41" y="3738"/>
                  </a:lnTo>
                  <a:lnTo>
                    <a:pt x="120" y="4056"/>
                  </a:lnTo>
                  <a:lnTo>
                    <a:pt x="200" y="4374"/>
                  </a:lnTo>
                  <a:lnTo>
                    <a:pt x="319" y="4732"/>
                  </a:lnTo>
                  <a:lnTo>
                    <a:pt x="438" y="5050"/>
                  </a:lnTo>
                  <a:lnTo>
                    <a:pt x="637" y="5408"/>
                  </a:lnTo>
                  <a:lnTo>
                    <a:pt x="836" y="5766"/>
                  </a:lnTo>
                  <a:lnTo>
                    <a:pt x="1114" y="6084"/>
                  </a:lnTo>
                  <a:lnTo>
                    <a:pt x="1432" y="6442"/>
                  </a:lnTo>
                  <a:lnTo>
                    <a:pt x="1432" y="6442"/>
                  </a:lnTo>
                  <a:lnTo>
                    <a:pt x="1631" y="6203"/>
                  </a:lnTo>
                  <a:lnTo>
                    <a:pt x="1830" y="5845"/>
                  </a:lnTo>
                  <a:lnTo>
                    <a:pt x="2068" y="5368"/>
                  </a:lnTo>
                  <a:lnTo>
                    <a:pt x="2148" y="5090"/>
                  </a:lnTo>
                  <a:lnTo>
                    <a:pt x="2227" y="4772"/>
                  </a:lnTo>
                  <a:lnTo>
                    <a:pt x="2307" y="4374"/>
                  </a:lnTo>
                  <a:lnTo>
                    <a:pt x="2347" y="3977"/>
                  </a:lnTo>
                  <a:lnTo>
                    <a:pt x="2387" y="3539"/>
                  </a:lnTo>
                  <a:lnTo>
                    <a:pt x="2347" y="3062"/>
                  </a:lnTo>
                  <a:lnTo>
                    <a:pt x="2307" y="2506"/>
                  </a:lnTo>
                  <a:lnTo>
                    <a:pt x="2188" y="1949"/>
                  </a:lnTo>
                  <a:lnTo>
                    <a:pt x="2188" y="1949"/>
                  </a:lnTo>
                  <a:lnTo>
                    <a:pt x="2744" y="2307"/>
                  </a:lnTo>
                  <a:lnTo>
                    <a:pt x="3221" y="2585"/>
                  </a:lnTo>
                  <a:lnTo>
                    <a:pt x="3699" y="2784"/>
                  </a:lnTo>
                  <a:lnTo>
                    <a:pt x="4136" y="2983"/>
                  </a:lnTo>
                  <a:lnTo>
                    <a:pt x="4573" y="3102"/>
                  </a:lnTo>
                  <a:lnTo>
                    <a:pt x="4931" y="3142"/>
                  </a:lnTo>
                  <a:lnTo>
                    <a:pt x="5289" y="3181"/>
                  </a:lnTo>
                  <a:lnTo>
                    <a:pt x="5607" y="3221"/>
                  </a:lnTo>
                  <a:lnTo>
                    <a:pt x="5607" y="3221"/>
                  </a:lnTo>
                  <a:lnTo>
                    <a:pt x="6044" y="3181"/>
                  </a:lnTo>
                  <a:lnTo>
                    <a:pt x="6362" y="3142"/>
                  </a:lnTo>
                  <a:lnTo>
                    <a:pt x="6601" y="3062"/>
                  </a:lnTo>
                  <a:lnTo>
                    <a:pt x="6601" y="3062"/>
                  </a:lnTo>
                  <a:lnTo>
                    <a:pt x="6442" y="2665"/>
                  </a:lnTo>
                  <a:lnTo>
                    <a:pt x="6243" y="2267"/>
                  </a:lnTo>
                  <a:lnTo>
                    <a:pt x="6005" y="1949"/>
                  </a:lnTo>
                  <a:lnTo>
                    <a:pt x="5766" y="1631"/>
                  </a:lnTo>
                  <a:lnTo>
                    <a:pt x="5528" y="1353"/>
                  </a:lnTo>
                  <a:lnTo>
                    <a:pt x="5249" y="1114"/>
                  </a:lnTo>
                  <a:lnTo>
                    <a:pt x="5011" y="915"/>
                  </a:lnTo>
                  <a:lnTo>
                    <a:pt x="4732" y="756"/>
                  </a:lnTo>
                  <a:lnTo>
                    <a:pt x="4215" y="438"/>
                  </a:lnTo>
                  <a:lnTo>
                    <a:pt x="3699" y="239"/>
                  </a:lnTo>
                  <a:lnTo>
                    <a:pt x="3221" y="80"/>
                  </a:lnTo>
                  <a:lnTo>
                    <a:pt x="2824" y="1"/>
                  </a:lnTo>
                </a:path>
              </a:pathLst>
            </a:custGeom>
            <a:solidFill>
              <a:schemeClr val="accent1"/>
            </a:solidFill>
            <a:ln>
              <a:noFill/>
            </a:ln>
          </p:spPr>
          <p:style>
            <a:lnRef idx="0"/>
            <a:fillRef idx="0"/>
            <a:effectRef idx="0"/>
            <a:fontRef idx="minor"/>
          </p:style>
        </p:sp>
        <p:sp>
          <p:nvSpPr>
            <p:cNvPr id="418" name="CustomShape 63"/>
            <p:cNvSpPr/>
            <p:nvPr/>
          </p:nvSpPr>
          <p:spPr>
            <a:xfrm rot="5823600">
              <a:off x="8262360" y="4528800"/>
              <a:ext cx="143280" cy="176040"/>
            </a:xfrm>
            <a:custGeom>
              <a:avLst/>
              <a:gdLst/>
              <a:ahLst/>
              <a:rect l="l" t="t" r="r" b="b"/>
              <a:pathLst>
                <a:path w="8788" h="10776">
                  <a:moveTo>
                    <a:pt x="1909" y="3181"/>
                  </a:moveTo>
                  <a:lnTo>
                    <a:pt x="2029" y="3221"/>
                  </a:lnTo>
                  <a:lnTo>
                    <a:pt x="2148" y="3261"/>
                  </a:lnTo>
                  <a:lnTo>
                    <a:pt x="2227" y="3301"/>
                  </a:lnTo>
                  <a:lnTo>
                    <a:pt x="2307" y="3380"/>
                  </a:lnTo>
                  <a:lnTo>
                    <a:pt x="2347" y="3579"/>
                  </a:lnTo>
                  <a:lnTo>
                    <a:pt x="2347" y="3738"/>
                  </a:lnTo>
                  <a:lnTo>
                    <a:pt x="2307" y="3897"/>
                  </a:lnTo>
                  <a:lnTo>
                    <a:pt x="2188" y="4016"/>
                  </a:lnTo>
                  <a:lnTo>
                    <a:pt x="2068" y="4056"/>
                  </a:lnTo>
                  <a:lnTo>
                    <a:pt x="1909" y="4096"/>
                  </a:lnTo>
                  <a:lnTo>
                    <a:pt x="1830" y="4096"/>
                  </a:lnTo>
                  <a:lnTo>
                    <a:pt x="1710" y="4056"/>
                  </a:lnTo>
                  <a:lnTo>
                    <a:pt x="1631" y="3977"/>
                  </a:lnTo>
                  <a:lnTo>
                    <a:pt x="1551" y="3897"/>
                  </a:lnTo>
                  <a:lnTo>
                    <a:pt x="1472" y="3738"/>
                  </a:lnTo>
                  <a:lnTo>
                    <a:pt x="1472" y="3539"/>
                  </a:lnTo>
                  <a:lnTo>
                    <a:pt x="1551" y="3380"/>
                  </a:lnTo>
                  <a:lnTo>
                    <a:pt x="1671" y="3261"/>
                  </a:lnTo>
                  <a:lnTo>
                    <a:pt x="1790" y="3221"/>
                  </a:lnTo>
                  <a:lnTo>
                    <a:pt x="1909" y="3181"/>
                  </a:lnTo>
                  <a:close/>
                  <a:moveTo>
                    <a:pt x="4533" y="4812"/>
                  </a:moveTo>
                  <a:lnTo>
                    <a:pt x="4772" y="4891"/>
                  </a:lnTo>
                  <a:lnTo>
                    <a:pt x="5011" y="5050"/>
                  </a:lnTo>
                  <a:lnTo>
                    <a:pt x="5289" y="5209"/>
                  </a:lnTo>
                  <a:lnTo>
                    <a:pt x="5607" y="5487"/>
                  </a:lnTo>
                  <a:lnTo>
                    <a:pt x="5925" y="5806"/>
                  </a:lnTo>
                  <a:lnTo>
                    <a:pt x="6203" y="6203"/>
                  </a:lnTo>
                  <a:lnTo>
                    <a:pt x="6323" y="6442"/>
                  </a:lnTo>
                  <a:lnTo>
                    <a:pt x="6402" y="6680"/>
                  </a:lnTo>
                  <a:lnTo>
                    <a:pt x="6203" y="6760"/>
                  </a:lnTo>
                  <a:lnTo>
                    <a:pt x="5965" y="6799"/>
                  </a:lnTo>
                  <a:lnTo>
                    <a:pt x="5607" y="6839"/>
                  </a:lnTo>
                  <a:lnTo>
                    <a:pt x="5249" y="6799"/>
                  </a:lnTo>
                  <a:lnTo>
                    <a:pt x="4772" y="6720"/>
                  </a:lnTo>
                  <a:lnTo>
                    <a:pt x="4255" y="6561"/>
                  </a:lnTo>
                  <a:lnTo>
                    <a:pt x="3659" y="6362"/>
                  </a:lnTo>
                  <a:lnTo>
                    <a:pt x="3698" y="6163"/>
                  </a:lnTo>
                  <a:lnTo>
                    <a:pt x="3818" y="5766"/>
                  </a:lnTo>
                  <a:lnTo>
                    <a:pt x="3937" y="5527"/>
                  </a:lnTo>
                  <a:lnTo>
                    <a:pt x="4096" y="5289"/>
                  </a:lnTo>
                  <a:lnTo>
                    <a:pt x="4295" y="5010"/>
                  </a:lnTo>
                  <a:lnTo>
                    <a:pt x="4533" y="4812"/>
                  </a:lnTo>
                  <a:close/>
                  <a:moveTo>
                    <a:pt x="1472" y="1"/>
                  </a:moveTo>
                  <a:lnTo>
                    <a:pt x="1194" y="40"/>
                  </a:lnTo>
                  <a:lnTo>
                    <a:pt x="915" y="120"/>
                  </a:lnTo>
                  <a:lnTo>
                    <a:pt x="677" y="239"/>
                  </a:lnTo>
                  <a:lnTo>
                    <a:pt x="438" y="438"/>
                  </a:lnTo>
                  <a:lnTo>
                    <a:pt x="279" y="637"/>
                  </a:lnTo>
                  <a:lnTo>
                    <a:pt x="120" y="875"/>
                  </a:lnTo>
                  <a:lnTo>
                    <a:pt x="41" y="1154"/>
                  </a:lnTo>
                  <a:lnTo>
                    <a:pt x="1" y="1432"/>
                  </a:lnTo>
                  <a:lnTo>
                    <a:pt x="41" y="2386"/>
                  </a:lnTo>
                  <a:lnTo>
                    <a:pt x="200" y="3340"/>
                  </a:lnTo>
                  <a:lnTo>
                    <a:pt x="398" y="4175"/>
                  </a:lnTo>
                  <a:lnTo>
                    <a:pt x="717" y="5010"/>
                  </a:lnTo>
                  <a:lnTo>
                    <a:pt x="1035" y="5766"/>
                  </a:lnTo>
                  <a:lnTo>
                    <a:pt x="1432" y="6442"/>
                  </a:lnTo>
                  <a:lnTo>
                    <a:pt x="1830" y="7078"/>
                  </a:lnTo>
                  <a:lnTo>
                    <a:pt x="2307" y="7674"/>
                  </a:lnTo>
                  <a:lnTo>
                    <a:pt x="2784" y="8231"/>
                  </a:lnTo>
                  <a:lnTo>
                    <a:pt x="3261" y="8708"/>
                  </a:lnTo>
                  <a:lnTo>
                    <a:pt x="3738" y="9145"/>
                  </a:lnTo>
                  <a:lnTo>
                    <a:pt x="4215" y="9543"/>
                  </a:lnTo>
                  <a:lnTo>
                    <a:pt x="4653" y="9861"/>
                  </a:lnTo>
                  <a:lnTo>
                    <a:pt x="5090" y="10179"/>
                  </a:lnTo>
                  <a:lnTo>
                    <a:pt x="5806" y="10616"/>
                  </a:lnTo>
                  <a:lnTo>
                    <a:pt x="6124" y="10736"/>
                  </a:lnTo>
                  <a:lnTo>
                    <a:pt x="6442" y="10775"/>
                  </a:lnTo>
                  <a:lnTo>
                    <a:pt x="6641" y="10736"/>
                  </a:lnTo>
                  <a:lnTo>
                    <a:pt x="6839" y="10696"/>
                  </a:lnTo>
                  <a:lnTo>
                    <a:pt x="7038" y="10616"/>
                  </a:lnTo>
                  <a:lnTo>
                    <a:pt x="7237" y="10497"/>
                  </a:lnTo>
                  <a:lnTo>
                    <a:pt x="8112" y="9940"/>
                  </a:lnTo>
                  <a:lnTo>
                    <a:pt x="8350" y="9781"/>
                  </a:lnTo>
                  <a:lnTo>
                    <a:pt x="8509" y="9543"/>
                  </a:lnTo>
                  <a:lnTo>
                    <a:pt x="8668" y="9304"/>
                  </a:lnTo>
                  <a:lnTo>
                    <a:pt x="8748" y="9066"/>
                  </a:lnTo>
                  <a:lnTo>
                    <a:pt x="8788" y="8787"/>
                  </a:lnTo>
                  <a:lnTo>
                    <a:pt x="8748" y="8509"/>
                  </a:lnTo>
                  <a:lnTo>
                    <a:pt x="8470" y="7634"/>
                  </a:lnTo>
                  <a:lnTo>
                    <a:pt x="8072" y="6521"/>
                  </a:lnTo>
                  <a:lnTo>
                    <a:pt x="7833" y="5925"/>
                  </a:lnTo>
                  <a:lnTo>
                    <a:pt x="7555" y="5289"/>
                  </a:lnTo>
                  <a:lnTo>
                    <a:pt x="7197" y="4692"/>
                  </a:lnTo>
                  <a:lnTo>
                    <a:pt x="6839" y="4056"/>
                  </a:lnTo>
                  <a:lnTo>
                    <a:pt x="6402" y="3420"/>
                  </a:lnTo>
                  <a:lnTo>
                    <a:pt x="5925" y="2824"/>
                  </a:lnTo>
                  <a:lnTo>
                    <a:pt x="5368" y="2227"/>
                  </a:lnTo>
                  <a:lnTo>
                    <a:pt x="4812" y="1671"/>
                  </a:lnTo>
                  <a:lnTo>
                    <a:pt x="4136" y="1193"/>
                  </a:lnTo>
                  <a:lnTo>
                    <a:pt x="3420" y="756"/>
                  </a:lnTo>
                  <a:lnTo>
                    <a:pt x="2665" y="359"/>
                  </a:lnTo>
                  <a:lnTo>
                    <a:pt x="2267" y="199"/>
                  </a:lnTo>
                  <a:lnTo>
                    <a:pt x="1830" y="80"/>
                  </a:lnTo>
                  <a:lnTo>
                    <a:pt x="1631" y="40"/>
                  </a:lnTo>
                  <a:lnTo>
                    <a:pt x="1472" y="1"/>
                  </a:lnTo>
                  <a:close/>
                </a:path>
              </a:pathLst>
            </a:custGeom>
            <a:solidFill>
              <a:schemeClr val="accent1"/>
            </a:solidFill>
            <a:ln>
              <a:noFill/>
            </a:ln>
          </p:spPr>
          <p:style>
            <a:lnRef idx="0"/>
            <a:fillRef idx="0"/>
            <a:effectRef idx="0"/>
            <a:fontRef idx="minor"/>
          </p:style>
        </p:sp>
        <p:sp>
          <p:nvSpPr>
            <p:cNvPr id="419" name="CustomShape 64"/>
            <p:cNvSpPr/>
            <p:nvPr/>
          </p:nvSpPr>
          <p:spPr>
            <a:xfrm rot="5823600">
              <a:off x="8303760" y="4610520"/>
              <a:ext cx="43920" cy="32400"/>
            </a:xfrm>
            <a:custGeom>
              <a:avLst/>
              <a:gdLst/>
              <a:ahLst/>
              <a:rect l="l" t="t" r="r" b="b"/>
              <a:pathLst>
                <a:path w="2745" h="2029">
                  <a:moveTo>
                    <a:pt x="1949" y="2028"/>
                  </a:moveTo>
                  <a:lnTo>
                    <a:pt x="1949" y="2028"/>
                  </a:lnTo>
                  <a:lnTo>
                    <a:pt x="1591" y="1988"/>
                  </a:lnTo>
                  <a:lnTo>
                    <a:pt x="1114" y="1909"/>
                  </a:lnTo>
                  <a:lnTo>
                    <a:pt x="597" y="1750"/>
                  </a:lnTo>
                  <a:lnTo>
                    <a:pt x="1" y="1551"/>
                  </a:lnTo>
                  <a:lnTo>
                    <a:pt x="1" y="1551"/>
                  </a:lnTo>
                  <a:lnTo>
                    <a:pt x="40" y="1352"/>
                  </a:lnTo>
                  <a:lnTo>
                    <a:pt x="160" y="955"/>
                  </a:lnTo>
                  <a:lnTo>
                    <a:pt x="279" y="716"/>
                  </a:lnTo>
                  <a:lnTo>
                    <a:pt x="438" y="478"/>
                  </a:lnTo>
                  <a:lnTo>
                    <a:pt x="637" y="199"/>
                  </a:lnTo>
                  <a:lnTo>
                    <a:pt x="875" y="1"/>
                  </a:lnTo>
                  <a:lnTo>
                    <a:pt x="875" y="1"/>
                  </a:lnTo>
                  <a:lnTo>
                    <a:pt x="1114" y="80"/>
                  </a:lnTo>
                  <a:lnTo>
                    <a:pt x="1353" y="239"/>
                  </a:lnTo>
                  <a:lnTo>
                    <a:pt x="1631" y="398"/>
                  </a:lnTo>
                  <a:lnTo>
                    <a:pt x="1949" y="676"/>
                  </a:lnTo>
                  <a:lnTo>
                    <a:pt x="2267" y="995"/>
                  </a:lnTo>
                  <a:lnTo>
                    <a:pt x="2545" y="1392"/>
                  </a:lnTo>
                  <a:lnTo>
                    <a:pt x="2665" y="1631"/>
                  </a:lnTo>
                  <a:lnTo>
                    <a:pt x="2744" y="1869"/>
                  </a:lnTo>
                  <a:lnTo>
                    <a:pt x="2744" y="1869"/>
                  </a:lnTo>
                  <a:lnTo>
                    <a:pt x="2545" y="1949"/>
                  </a:lnTo>
                  <a:lnTo>
                    <a:pt x="2307" y="1988"/>
                  </a:lnTo>
                  <a:lnTo>
                    <a:pt x="1949" y="2028"/>
                  </a:lnTo>
                </a:path>
              </a:pathLst>
            </a:custGeom>
            <a:solidFill>
              <a:schemeClr val="accent1"/>
            </a:solidFill>
            <a:ln>
              <a:noFill/>
            </a:ln>
          </p:spPr>
          <p:style>
            <a:lnRef idx="0"/>
            <a:fillRef idx="0"/>
            <a:effectRef idx="0"/>
            <a:fontRef idx="minor"/>
          </p:style>
        </p:sp>
        <p:sp>
          <p:nvSpPr>
            <p:cNvPr id="420" name="CustomShape 65"/>
            <p:cNvSpPr/>
            <p:nvPr/>
          </p:nvSpPr>
          <p:spPr>
            <a:xfrm rot="5823600">
              <a:off x="8361000" y="4573800"/>
              <a:ext cx="13320" cy="14040"/>
            </a:xfrm>
            <a:custGeom>
              <a:avLst/>
              <a:gdLst/>
              <a:ahLst/>
              <a:rect l="l" t="t" r="r" b="b"/>
              <a:pathLst>
                <a:path w="876" h="915">
                  <a:moveTo>
                    <a:pt x="438" y="915"/>
                  </a:moveTo>
                  <a:lnTo>
                    <a:pt x="438" y="915"/>
                  </a:lnTo>
                  <a:lnTo>
                    <a:pt x="359" y="915"/>
                  </a:lnTo>
                  <a:lnTo>
                    <a:pt x="239" y="875"/>
                  </a:lnTo>
                  <a:lnTo>
                    <a:pt x="160" y="796"/>
                  </a:lnTo>
                  <a:lnTo>
                    <a:pt x="80" y="716"/>
                  </a:lnTo>
                  <a:lnTo>
                    <a:pt x="80" y="716"/>
                  </a:lnTo>
                  <a:lnTo>
                    <a:pt x="1" y="557"/>
                  </a:lnTo>
                  <a:lnTo>
                    <a:pt x="1" y="358"/>
                  </a:lnTo>
                  <a:lnTo>
                    <a:pt x="80" y="199"/>
                  </a:lnTo>
                  <a:lnTo>
                    <a:pt x="200" y="80"/>
                  </a:lnTo>
                  <a:lnTo>
                    <a:pt x="200" y="80"/>
                  </a:lnTo>
                  <a:lnTo>
                    <a:pt x="319" y="40"/>
                  </a:lnTo>
                  <a:lnTo>
                    <a:pt x="438" y="0"/>
                  </a:lnTo>
                  <a:lnTo>
                    <a:pt x="438" y="0"/>
                  </a:lnTo>
                  <a:lnTo>
                    <a:pt x="558" y="40"/>
                  </a:lnTo>
                  <a:lnTo>
                    <a:pt x="677" y="80"/>
                  </a:lnTo>
                  <a:lnTo>
                    <a:pt x="756" y="120"/>
                  </a:lnTo>
                  <a:lnTo>
                    <a:pt x="836" y="199"/>
                  </a:lnTo>
                  <a:lnTo>
                    <a:pt x="836" y="199"/>
                  </a:lnTo>
                  <a:lnTo>
                    <a:pt x="876" y="398"/>
                  </a:lnTo>
                  <a:lnTo>
                    <a:pt x="876" y="557"/>
                  </a:lnTo>
                  <a:lnTo>
                    <a:pt x="836" y="716"/>
                  </a:lnTo>
                  <a:lnTo>
                    <a:pt x="717" y="835"/>
                  </a:lnTo>
                  <a:lnTo>
                    <a:pt x="717" y="835"/>
                  </a:lnTo>
                  <a:lnTo>
                    <a:pt x="597" y="875"/>
                  </a:lnTo>
                  <a:lnTo>
                    <a:pt x="438" y="915"/>
                  </a:lnTo>
                </a:path>
              </a:pathLst>
            </a:custGeom>
            <a:solidFill>
              <a:schemeClr val="accent1"/>
            </a:solidFill>
            <a:ln>
              <a:noFill/>
            </a:ln>
          </p:spPr>
          <p:style>
            <a:lnRef idx="0"/>
            <a:fillRef idx="0"/>
            <a:effectRef idx="0"/>
            <a:fontRef idx="minor"/>
          </p:style>
        </p:sp>
        <p:sp>
          <p:nvSpPr>
            <p:cNvPr id="421" name="CustomShape 66"/>
            <p:cNvSpPr/>
            <p:nvPr/>
          </p:nvSpPr>
          <p:spPr>
            <a:xfrm rot="5823600">
              <a:off x="8262360" y="4528800"/>
              <a:ext cx="143280" cy="176040"/>
            </a:xfrm>
            <a:custGeom>
              <a:avLst/>
              <a:gdLst/>
              <a:ahLst/>
              <a:rect l="l" t="t" r="r" b="b"/>
              <a:pathLst>
                <a:path w="8788" h="10776">
                  <a:moveTo>
                    <a:pt x="1472" y="1"/>
                  </a:moveTo>
                  <a:lnTo>
                    <a:pt x="1472" y="1"/>
                  </a:lnTo>
                  <a:lnTo>
                    <a:pt x="1194" y="40"/>
                  </a:lnTo>
                  <a:lnTo>
                    <a:pt x="915" y="120"/>
                  </a:lnTo>
                  <a:lnTo>
                    <a:pt x="677" y="239"/>
                  </a:lnTo>
                  <a:lnTo>
                    <a:pt x="438" y="438"/>
                  </a:lnTo>
                  <a:lnTo>
                    <a:pt x="279" y="637"/>
                  </a:lnTo>
                  <a:lnTo>
                    <a:pt x="120" y="875"/>
                  </a:lnTo>
                  <a:lnTo>
                    <a:pt x="41" y="1154"/>
                  </a:lnTo>
                  <a:lnTo>
                    <a:pt x="1" y="1432"/>
                  </a:lnTo>
                  <a:lnTo>
                    <a:pt x="1" y="1432"/>
                  </a:lnTo>
                  <a:lnTo>
                    <a:pt x="41" y="2386"/>
                  </a:lnTo>
                  <a:lnTo>
                    <a:pt x="200" y="3340"/>
                  </a:lnTo>
                  <a:lnTo>
                    <a:pt x="398" y="4175"/>
                  </a:lnTo>
                  <a:lnTo>
                    <a:pt x="717" y="5010"/>
                  </a:lnTo>
                  <a:lnTo>
                    <a:pt x="1035" y="5766"/>
                  </a:lnTo>
                  <a:lnTo>
                    <a:pt x="1432" y="6442"/>
                  </a:lnTo>
                  <a:lnTo>
                    <a:pt x="1830" y="7078"/>
                  </a:lnTo>
                  <a:lnTo>
                    <a:pt x="2307" y="7674"/>
                  </a:lnTo>
                  <a:lnTo>
                    <a:pt x="2784" y="8231"/>
                  </a:lnTo>
                  <a:lnTo>
                    <a:pt x="3261" y="8708"/>
                  </a:lnTo>
                  <a:lnTo>
                    <a:pt x="3738" y="9145"/>
                  </a:lnTo>
                  <a:lnTo>
                    <a:pt x="4215" y="9543"/>
                  </a:lnTo>
                  <a:lnTo>
                    <a:pt x="4653" y="9861"/>
                  </a:lnTo>
                  <a:lnTo>
                    <a:pt x="5090" y="10179"/>
                  </a:lnTo>
                  <a:lnTo>
                    <a:pt x="5806" y="10616"/>
                  </a:lnTo>
                  <a:lnTo>
                    <a:pt x="5806" y="10616"/>
                  </a:lnTo>
                  <a:lnTo>
                    <a:pt x="6124" y="10736"/>
                  </a:lnTo>
                  <a:lnTo>
                    <a:pt x="6124" y="10736"/>
                  </a:lnTo>
                  <a:lnTo>
                    <a:pt x="6442" y="10775"/>
                  </a:lnTo>
                  <a:lnTo>
                    <a:pt x="6442" y="10775"/>
                  </a:lnTo>
                  <a:lnTo>
                    <a:pt x="6641" y="10736"/>
                  </a:lnTo>
                  <a:lnTo>
                    <a:pt x="6839" y="10696"/>
                  </a:lnTo>
                  <a:lnTo>
                    <a:pt x="7038" y="10616"/>
                  </a:lnTo>
                  <a:lnTo>
                    <a:pt x="7237" y="10497"/>
                  </a:lnTo>
                  <a:lnTo>
                    <a:pt x="8112" y="9940"/>
                  </a:lnTo>
                  <a:lnTo>
                    <a:pt x="8112" y="9940"/>
                  </a:lnTo>
                  <a:lnTo>
                    <a:pt x="8350" y="9781"/>
                  </a:lnTo>
                  <a:lnTo>
                    <a:pt x="8509" y="9543"/>
                  </a:lnTo>
                  <a:lnTo>
                    <a:pt x="8668" y="9304"/>
                  </a:lnTo>
                  <a:lnTo>
                    <a:pt x="8748" y="9066"/>
                  </a:lnTo>
                  <a:lnTo>
                    <a:pt x="8748" y="9066"/>
                  </a:lnTo>
                  <a:lnTo>
                    <a:pt x="8788" y="8787"/>
                  </a:lnTo>
                  <a:lnTo>
                    <a:pt x="8748" y="8509"/>
                  </a:lnTo>
                  <a:lnTo>
                    <a:pt x="8748" y="8509"/>
                  </a:lnTo>
                  <a:lnTo>
                    <a:pt x="8470" y="7634"/>
                  </a:lnTo>
                  <a:lnTo>
                    <a:pt x="8072" y="6521"/>
                  </a:lnTo>
                  <a:lnTo>
                    <a:pt x="7833" y="5925"/>
                  </a:lnTo>
                  <a:lnTo>
                    <a:pt x="7555" y="5289"/>
                  </a:lnTo>
                  <a:lnTo>
                    <a:pt x="7197" y="4692"/>
                  </a:lnTo>
                  <a:lnTo>
                    <a:pt x="6839" y="4056"/>
                  </a:lnTo>
                  <a:lnTo>
                    <a:pt x="6402" y="3420"/>
                  </a:lnTo>
                  <a:lnTo>
                    <a:pt x="5925" y="2824"/>
                  </a:lnTo>
                  <a:lnTo>
                    <a:pt x="5368" y="2227"/>
                  </a:lnTo>
                  <a:lnTo>
                    <a:pt x="4812" y="1671"/>
                  </a:lnTo>
                  <a:lnTo>
                    <a:pt x="4136" y="1193"/>
                  </a:lnTo>
                  <a:lnTo>
                    <a:pt x="3420" y="756"/>
                  </a:lnTo>
                  <a:lnTo>
                    <a:pt x="2665" y="359"/>
                  </a:lnTo>
                  <a:lnTo>
                    <a:pt x="2267" y="199"/>
                  </a:lnTo>
                  <a:lnTo>
                    <a:pt x="1830" y="80"/>
                  </a:lnTo>
                  <a:lnTo>
                    <a:pt x="1830" y="80"/>
                  </a:lnTo>
                  <a:lnTo>
                    <a:pt x="1631" y="40"/>
                  </a:lnTo>
                  <a:lnTo>
                    <a:pt x="1472" y="1"/>
                  </a:lnTo>
                </a:path>
              </a:pathLst>
            </a:custGeom>
            <a:solidFill>
              <a:schemeClr val="accent1"/>
            </a:solidFill>
            <a:ln>
              <a:noFill/>
            </a:ln>
          </p:spPr>
          <p:style>
            <a:lnRef idx="0"/>
            <a:fillRef idx="0"/>
            <a:effectRef idx="0"/>
            <a:fontRef idx="minor"/>
          </p:style>
        </p:sp>
        <p:sp>
          <p:nvSpPr>
            <p:cNvPr id="422" name="CustomShape 67"/>
            <p:cNvSpPr/>
            <p:nvPr/>
          </p:nvSpPr>
          <p:spPr>
            <a:xfrm rot="5823600">
              <a:off x="8361000" y="4573800"/>
              <a:ext cx="13320" cy="14040"/>
            </a:xfrm>
            <a:custGeom>
              <a:avLst/>
              <a:gdLst/>
              <a:ahLst/>
              <a:rect l="l" t="t" r="r" b="b"/>
              <a:pathLst>
                <a:path w="876" h="915">
                  <a:moveTo>
                    <a:pt x="438" y="0"/>
                  </a:moveTo>
                  <a:lnTo>
                    <a:pt x="319" y="40"/>
                  </a:lnTo>
                  <a:lnTo>
                    <a:pt x="200" y="80"/>
                  </a:lnTo>
                  <a:lnTo>
                    <a:pt x="80" y="199"/>
                  </a:lnTo>
                  <a:lnTo>
                    <a:pt x="1" y="358"/>
                  </a:lnTo>
                  <a:lnTo>
                    <a:pt x="1" y="557"/>
                  </a:lnTo>
                  <a:lnTo>
                    <a:pt x="80" y="716"/>
                  </a:lnTo>
                  <a:lnTo>
                    <a:pt x="160" y="796"/>
                  </a:lnTo>
                  <a:lnTo>
                    <a:pt x="239" y="875"/>
                  </a:lnTo>
                  <a:lnTo>
                    <a:pt x="359" y="915"/>
                  </a:lnTo>
                  <a:lnTo>
                    <a:pt x="438" y="915"/>
                  </a:lnTo>
                  <a:lnTo>
                    <a:pt x="597" y="875"/>
                  </a:lnTo>
                  <a:lnTo>
                    <a:pt x="717" y="835"/>
                  </a:lnTo>
                  <a:lnTo>
                    <a:pt x="836" y="716"/>
                  </a:lnTo>
                  <a:lnTo>
                    <a:pt x="876" y="557"/>
                  </a:lnTo>
                  <a:lnTo>
                    <a:pt x="876" y="398"/>
                  </a:lnTo>
                  <a:lnTo>
                    <a:pt x="836" y="199"/>
                  </a:lnTo>
                  <a:lnTo>
                    <a:pt x="756" y="120"/>
                  </a:lnTo>
                  <a:lnTo>
                    <a:pt x="677" y="80"/>
                  </a:lnTo>
                  <a:lnTo>
                    <a:pt x="558" y="40"/>
                  </a:lnTo>
                  <a:lnTo>
                    <a:pt x="438" y="0"/>
                  </a:lnTo>
                  <a:close/>
                </a:path>
              </a:pathLst>
            </a:custGeom>
            <a:solidFill>
              <a:schemeClr val="accent1"/>
            </a:solidFill>
            <a:ln>
              <a:noFill/>
            </a:ln>
          </p:spPr>
          <p:style>
            <a:lnRef idx="0"/>
            <a:fillRef idx="0"/>
            <a:effectRef idx="0"/>
            <a:fontRef idx="minor"/>
          </p:style>
        </p:sp>
        <p:sp>
          <p:nvSpPr>
            <p:cNvPr id="423" name="CustomShape 68"/>
            <p:cNvSpPr/>
            <p:nvPr/>
          </p:nvSpPr>
          <p:spPr>
            <a:xfrm rot="5823600">
              <a:off x="8361000" y="4573800"/>
              <a:ext cx="13320" cy="14040"/>
            </a:xfrm>
            <a:custGeom>
              <a:avLst/>
              <a:gdLst/>
              <a:ahLst/>
              <a:rect l="l" t="t" r="r" b="b"/>
              <a:pathLst>
                <a:path w="876" h="915">
                  <a:moveTo>
                    <a:pt x="438" y="0"/>
                  </a:moveTo>
                  <a:lnTo>
                    <a:pt x="438" y="0"/>
                  </a:lnTo>
                  <a:lnTo>
                    <a:pt x="319" y="40"/>
                  </a:lnTo>
                  <a:lnTo>
                    <a:pt x="200" y="80"/>
                  </a:lnTo>
                  <a:lnTo>
                    <a:pt x="200" y="80"/>
                  </a:lnTo>
                  <a:lnTo>
                    <a:pt x="80" y="199"/>
                  </a:lnTo>
                  <a:lnTo>
                    <a:pt x="1" y="358"/>
                  </a:lnTo>
                  <a:lnTo>
                    <a:pt x="1" y="557"/>
                  </a:lnTo>
                  <a:lnTo>
                    <a:pt x="80" y="716"/>
                  </a:lnTo>
                  <a:lnTo>
                    <a:pt x="80" y="716"/>
                  </a:lnTo>
                  <a:lnTo>
                    <a:pt x="160" y="796"/>
                  </a:lnTo>
                  <a:lnTo>
                    <a:pt x="239" y="875"/>
                  </a:lnTo>
                  <a:lnTo>
                    <a:pt x="359" y="915"/>
                  </a:lnTo>
                  <a:lnTo>
                    <a:pt x="438" y="915"/>
                  </a:lnTo>
                  <a:lnTo>
                    <a:pt x="438" y="915"/>
                  </a:lnTo>
                  <a:lnTo>
                    <a:pt x="597" y="875"/>
                  </a:lnTo>
                  <a:lnTo>
                    <a:pt x="717" y="835"/>
                  </a:lnTo>
                  <a:lnTo>
                    <a:pt x="717" y="835"/>
                  </a:lnTo>
                  <a:lnTo>
                    <a:pt x="836" y="716"/>
                  </a:lnTo>
                  <a:lnTo>
                    <a:pt x="876" y="557"/>
                  </a:lnTo>
                  <a:lnTo>
                    <a:pt x="876" y="398"/>
                  </a:lnTo>
                  <a:lnTo>
                    <a:pt x="836" y="199"/>
                  </a:lnTo>
                  <a:lnTo>
                    <a:pt x="836" y="199"/>
                  </a:lnTo>
                  <a:lnTo>
                    <a:pt x="756" y="120"/>
                  </a:lnTo>
                  <a:lnTo>
                    <a:pt x="677" y="80"/>
                  </a:lnTo>
                  <a:lnTo>
                    <a:pt x="558" y="40"/>
                  </a:lnTo>
                  <a:lnTo>
                    <a:pt x="438" y="0"/>
                  </a:lnTo>
                </a:path>
              </a:pathLst>
            </a:custGeom>
            <a:solidFill>
              <a:schemeClr val="accent1"/>
            </a:solidFill>
            <a:ln>
              <a:noFill/>
            </a:ln>
          </p:spPr>
          <p:style>
            <a:lnRef idx="0"/>
            <a:fillRef idx="0"/>
            <a:effectRef idx="0"/>
            <a:fontRef idx="minor"/>
          </p:style>
        </p:sp>
        <p:sp>
          <p:nvSpPr>
            <p:cNvPr id="424" name="CustomShape 69"/>
            <p:cNvSpPr/>
            <p:nvPr/>
          </p:nvSpPr>
          <p:spPr>
            <a:xfrm rot="5823600">
              <a:off x="8303760" y="4610520"/>
              <a:ext cx="43920" cy="32400"/>
            </a:xfrm>
            <a:custGeom>
              <a:avLst/>
              <a:gdLst/>
              <a:ahLst/>
              <a:rect l="l" t="t" r="r" b="b"/>
              <a:pathLst>
                <a:path w="2745" h="2029">
                  <a:moveTo>
                    <a:pt x="875" y="1"/>
                  </a:moveTo>
                  <a:lnTo>
                    <a:pt x="637" y="199"/>
                  </a:lnTo>
                  <a:lnTo>
                    <a:pt x="438" y="478"/>
                  </a:lnTo>
                  <a:lnTo>
                    <a:pt x="279" y="716"/>
                  </a:lnTo>
                  <a:lnTo>
                    <a:pt x="160" y="955"/>
                  </a:lnTo>
                  <a:lnTo>
                    <a:pt x="40" y="1352"/>
                  </a:lnTo>
                  <a:lnTo>
                    <a:pt x="1" y="1551"/>
                  </a:lnTo>
                  <a:lnTo>
                    <a:pt x="597" y="1750"/>
                  </a:lnTo>
                  <a:lnTo>
                    <a:pt x="1114" y="1909"/>
                  </a:lnTo>
                  <a:lnTo>
                    <a:pt x="1591" y="1988"/>
                  </a:lnTo>
                  <a:lnTo>
                    <a:pt x="1949" y="2028"/>
                  </a:lnTo>
                  <a:lnTo>
                    <a:pt x="2307" y="1988"/>
                  </a:lnTo>
                  <a:lnTo>
                    <a:pt x="2545" y="1949"/>
                  </a:lnTo>
                  <a:lnTo>
                    <a:pt x="2744" y="1869"/>
                  </a:lnTo>
                  <a:lnTo>
                    <a:pt x="2665" y="1631"/>
                  </a:lnTo>
                  <a:lnTo>
                    <a:pt x="2545" y="1392"/>
                  </a:lnTo>
                  <a:lnTo>
                    <a:pt x="2267" y="995"/>
                  </a:lnTo>
                  <a:lnTo>
                    <a:pt x="1949" y="676"/>
                  </a:lnTo>
                  <a:lnTo>
                    <a:pt x="1631" y="398"/>
                  </a:lnTo>
                  <a:lnTo>
                    <a:pt x="1353" y="239"/>
                  </a:lnTo>
                  <a:lnTo>
                    <a:pt x="1114" y="80"/>
                  </a:lnTo>
                  <a:lnTo>
                    <a:pt x="875" y="1"/>
                  </a:lnTo>
                  <a:close/>
                </a:path>
              </a:pathLst>
            </a:custGeom>
            <a:solidFill>
              <a:schemeClr val="accent1"/>
            </a:solidFill>
            <a:ln>
              <a:noFill/>
            </a:ln>
          </p:spPr>
          <p:style>
            <a:lnRef idx="0"/>
            <a:fillRef idx="0"/>
            <a:effectRef idx="0"/>
            <a:fontRef idx="minor"/>
          </p:style>
        </p:sp>
        <p:sp>
          <p:nvSpPr>
            <p:cNvPr id="425" name="CustomShape 70"/>
            <p:cNvSpPr/>
            <p:nvPr/>
          </p:nvSpPr>
          <p:spPr>
            <a:xfrm rot="5823600">
              <a:off x="8303760" y="4610520"/>
              <a:ext cx="43920" cy="32400"/>
            </a:xfrm>
            <a:custGeom>
              <a:avLst/>
              <a:gdLst/>
              <a:ahLst/>
              <a:rect l="l" t="t" r="r" b="b"/>
              <a:pathLst>
                <a:path w="2745" h="2029">
                  <a:moveTo>
                    <a:pt x="875" y="1"/>
                  </a:moveTo>
                  <a:lnTo>
                    <a:pt x="875" y="1"/>
                  </a:lnTo>
                  <a:lnTo>
                    <a:pt x="637" y="199"/>
                  </a:lnTo>
                  <a:lnTo>
                    <a:pt x="438" y="478"/>
                  </a:lnTo>
                  <a:lnTo>
                    <a:pt x="279" y="716"/>
                  </a:lnTo>
                  <a:lnTo>
                    <a:pt x="160" y="955"/>
                  </a:lnTo>
                  <a:lnTo>
                    <a:pt x="40" y="1352"/>
                  </a:lnTo>
                  <a:lnTo>
                    <a:pt x="1" y="1551"/>
                  </a:lnTo>
                  <a:lnTo>
                    <a:pt x="1" y="1551"/>
                  </a:lnTo>
                  <a:lnTo>
                    <a:pt x="597" y="1750"/>
                  </a:lnTo>
                  <a:lnTo>
                    <a:pt x="1114" y="1909"/>
                  </a:lnTo>
                  <a:lnTo>
                    <a:pt x="1591" y="1988"/>
                  </a:lnTo>
                  <a:lnTo>
                    <a:pt x="1949" y="2028"/>
                  </a:lnTo>
                  <a:lnTo>
                    <a:pt x="1949" y="2028"/>
                  </a:lnTo>
                  <a:lnTo>
                    <a:pt x="2307" y="1988"/>
                  </a:lnTo>
                  <a:lnTo>
                    <a:pt x="2545" y="1949"/>
                  </a:lnTo>
                  <a:lnTo>
                    <a:pt x="2744" y="1869"/>
                  </a:lnTo>
                  <a:lnTo>
                    <a:pt x="2744" y="1869"/>
                  </a:lnTo>
                  <a:lnTo>
                    <a:pt x="2665" y="1631"/>
                  </a:lnTo>
                  <a:lnTo>
                    <a:pt x="2545" y="1392"/>
                  </a:lnTo>
                  <a:lnTo>
                    <a:pt x="2267" y="995"/>
                  </a:lnTo>
                  <a:lnTo>
                    <a:pt x="1949" y="676"/>
                  </a:lnTo>
                  <a:lnTo>
                    <a:pt x="1631" y="398"/>
                  </a:lnTo>
                  <a:lnTo>
                    <a:pt x="1353" y="239"/>
                  </a:lnTo>
                  <a:lnTo>
                    <a:pt x="1114" y="80"/>
                  </a:lnTo>
                  <a:lnTo>
                    <a:pt x="875" y="1"/>
                  </a:lnTo>
                </a:path>
              </a:pathLst>
            </a:custGeom>
            <a:solidFill>
              <a:schemeClr val="accent1"/>
            </a:solidFill>
            <a:ln>
              <a:noFill/>
            </a:ln>
          </p:spPr>
          <p:style>
            <a:lnRef idx="0"/>
            <a:fillRef idx="0"/>
            <a:effectRef idx="0"/>
            <a:fontRef idx="minor"/>
          </p:style>
        </p:sp>
      </p:grpSp>
      <p:sp>
        <p:nvSpPr>
          <p:cNvPr id="426" name="PlaceHolder 7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7" name="PlaceHolder 7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4216a1"/>
            </a:gs>
            <a:gs pos="100000">
              <a:srgbClr val="19085b"/>
            </a:gs>
          </a:gsLst>
          <a:lin ang="5400000"/>
        </a:gradFill>
      </p:bgPr>
    </p:bg>
    <p:spTree>
      <p:nvGrpSpPr>
        <p:cNvPr id="1" name=""/>
        <p:cNvGrpSpPr/>
        <p:nvPr/>
      </p:nvGrpSpPr>
      <p:grpSpPr>
        <a:xfrm>
          <a:off x="0" y="0"/>
          <a:ext cx="0" cy="0"/>
          <a:chOff x="0" y="0"/>
          <a:chExt cx="0" cy="0"/>
        </a:xfrm>
      </p:grpSpPr>
      <p:sp>
        <p:nvSpPr>
          <p:cNvPr id="464" name="CustomShape 1"/>
          <p:cNvSpPr/>
          <p:nvPr/>
        </p:nvSpPr>
        <p:spPr>
          <a:xfrm>
            <a:off x="6731280" y="2258280"/>
            <a:ext cx="2959560" cy="2881800"/>
          </a:xfrm>
          <a:custGeom>
            <a:avLst/>
            <a:gdLst/>
            <a:ahLst/>
            <a:rect l="l" t="t" r="r" b="b"/>
            <a:pathLst>
              <a:path w="7714" h="6246">
                <a:moveTo>
                  <a:pt x="4870" y="1"/>
                </a:moveTo>
                <a:cubicBezTo>
                  <a:pt x="4471" y="1"/>
                  <a:pt x="4071" y="145"/>
                  <a:pt x="3834" y="430"/>
                </a:cubicBezTo>
                <a:cubicBezTo>
                  <a:pt x="3374" y="992"/>
                  <a:pt x="3352" y="1788"/>
                  <a:pt x="3113" y="2446"/>
                </a:cubicBezTo>
                <a:cubicBezTo>
                  <a:pt x="2829" y="3225"/>
                  <a:pt x="2233" y="3645"/>
                  <a:pt x="1631" y="4201"/>
                </a:cubicBezTo>
                <a:cubicBezTo>
                  <a:pt x="1057" y="4735"/>
                  <a:pt x="200" y="5417"/>
                  <a:pt x="1" y="6246"/>
                </a:cubicBezTo>
                <a:lnTo>
                  <a:pt x="7714" y="6246"/>
                </a:lnTo>
                <a:cubicBezTo>
                  <a:pt x="7714" y="6184"/>
                  <a:pt x="7714" y="6121"/>
                  <a:pt x="7714" y="6059"/>
                </a:cubicBezTo>
                <a:cubicBezTo>
                  <a:pt x="7708" y="5900"/>
                  <a:pt x="7691" y="5746"/>
                  <a:pt x="7668" y="5593"/>
                </a:cubicBezTo>
                <a:cubicBezTo>
                  <a:pt x="7515" y="4684"/>
                  <a:pt x="7026" y="3895"/>
                  <a:pt x="6458" y="3168"/>
                </a:cubicBezTo>
                <a:cubicBezTo>
                  <a:pt x="6209" y="2844"/>
                  <a:pt x="6021" y="2481"/>
                  <a:pt x="6032" y="2066"/>
                </a:cubicBezTo>
                <a:cubicBezTo>
                  <a:pt x="6049" y="1651"/>
                  <a:pt x="6163" y="1220"/>
                  <a:pt x="6067" y="799"/>
                </a:cubicBezTo>
                <a:cubicBezTo>
                  <a:pt x="5943" y="264"/>
                  <a:pt x="5408" y="1"/>
                  <a:pt x="4870" y="1"/>
                </a:cubicBezTo>
                <a:close/>
              </a:path>
            </a:pathLst>
          </a:custGeom>
          <a:solidFill>
            <a:schemeClr val="dk2"/>
          </a:solidFill>
          <a:ln>
            <a:noFill/>
          </a:ln>
        </p:spPr>
        <p:style>
          <a:lnRef idx="0"/>
          <a:fillRef idx="0"/>
          <a:effectRef idx="0"/>
          <a:fontRef idx="minor"/>
        </p:style>
      </p:sp>
      <p:sp>
        <p:nvSpPr>
          <p:cNvPr id="465" name="CustomShape 2"/>
          <p:cNvSpPr/>
          <p:nvPr/>
        </p:nvSpPr>
        <p:spPr>
          <a:xfrm rot="10800000">
            <a:off x="2945160" y="3365640"/>
            <a:ext cx="6198840" cy="1776960"/>
          </a:xfrm>
          <a:custGeom>
            <a:avLst/>
            <a:gdLst/>
            <a:ahLst/>
            <a:rect l="l" t="t" r="r" b="b"/>
            <a:pathLst>
              <a:path w="16270" h="6463">
                <a:moveTo>
                  <a:pt x="0" y="1"/>
                </a:moveTo>
                <a:lnTo>
                  <a:pt x="0" y="5873"/>
                </a:lnTo>
                <a:cubicBezTo>
                  <a:pt x="686" y="6293"/>
                  <a:pt x="1305" y="6463"/>
                  <a:pt x="1848" y="6463"/>
                </a:cubicBezTo>
                <a:cubicBezTo>
                  <a:pt x="3261" y="6463"/>
                  <a:pt x="4169" y="5315"/>
                  <a:pt x="4440" y="4411"/>
                </a:cubicBezTo>
                <a:cubicBezTo>
                  <a:pt x="4716" y="3487"/>
                  <a:pt x="5486" y="2611"/>
                  <a:pt x="6135" y="2611"/>
                </a:cubicBezTo>
                <a:cubicBezTo>
                  <a:pt x="6367" y="2611"/>
                  <a:pt x="6583" y="2722"/>
                  <a:pt x="6755" y="2982"/>
                </a:cubicBezTo>
                <a:cubicBezTo>
                  <a:pt x="7106" y="3510"/>
                  <a:pt x="7732" y="3886"/>
                  <a:pt x="8307" y="3886"/>
                </a:cubicBezTo>
                <a:cubicBezTo>
                  <a:pt x="8810" y="3886"/>
                  <a:pt x="9273" y="3598"/>
                  <a:pt x="9478" y="2870"/>
                </a:cubicBezTo>
                <a:cubicBezTo>
                  <a:pt x="9684" y="2137"/>
                  <a:pt x="10326" y="1740"/>
                  <a:pt x="10958" y="1740"/>
                </a:cubicBezTo>
                <a:cubicBezTo>
                  <a:pt x="11670" y="1740"/>
                  <a:pt x="12370" y="2245"/>
                  <a:pt x="12419" y="3341"/>
                </a:cubicBezTo>
                <a:cubicBezTo>
                  <a:pt x="12493" y="4969"/>
                  <a:pt x="13591" y="5481"/>
                  <a:pt x="14432" y="5481"/>
                </a:cubicBezTo>
                <a:cubicBezTo>
                  <a:pt x="14661" y="5481"/>
                  <a:pt x="14871" y="5443"/>
                  <a:pt x="15036" y="5380"/>
                </a:cubicBezTo>
                <a:cubicBezTo>
                  <a:pt x="16072" y="4982"/>
                  <a:pt x="16269" y="1"/>
                  <a:pt x="16269" y="1"/>
                </a:cubicBezTo>
                <a:close/>
              </a:path>
            </a:pathLst>
          </a:custGeom>
          <a:gradFill rotWithShape="0">
            <a:gsLst>
              <a:gs pos="0">
                <a:srgbClr val="4216a1"/>
              </a:gs>
              <a:gs pos="100000">
                <a:srgbClr val="19085b"/>
              </a:gs>
            </a:gsLst>
            <a:lin ang="5400000"/>
          </a:gradFill>
          <a:ln>
            <a:noFill/>
          </a:ln>
        </p:spPr>
        <p:style>
          <a:lnRef idx="0"/>
          <a:fillRef idx="0"/>
          <a:effectRef idx="0"/>
          <a:fontRef idx="minor"/>
        </p:style>
      </p:sp>
      <p:sp>
        <p:nvSpPr>
          <p:cNvPr id="466" name="CustomShape 3"/>
          <p:cNvSpPr/>
          <p:nvPr/>
        </p:nvSpPr>
        <p:spPr>
          <a:xfrm>
            <a:off x="0" y="1841400"/>
            <a:ext cx="5070600" cy="3300840"/>
          </a:xfrm>
          <a:custGeom>
            <a:avLst/>
            <a:gdLst/>
            <a:ahLst/>
            <a:rect l="l" t="t" r="r" b="b"/>
            <a:pathLst>
              <a:path w="15656" h="14347">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dk2"/>
          </a:solidFill>
          <a:ln>
            <a:noFill/>
          </a:ln>
        </p:spPr>
        <p:style>
          <a:lnRef idx="0"/>
          <a:fillRef idx="0"/>
          <a:effectRef idx="0"/>
          <a:fontRef idx="minor"/>
        </p:style>
      </p:sp>
      <p:pic>
        <p:nvPicPr>
          <p:cNvPr id="467" name="Google Shape;268;p16" descr=""/>
          <p:cNvPicPr/>
          <p:nvPr/>
        </p:nvPicPr>
        <p:blipFill>
          <a:blip r:embed="rId2"/>
          <a:stretch/>
        </p:blipFill>
        <p:spPr>
          <a:xfrm rot="5400000">
            <a:off x="-2259360" y="1612080"/>
            <a:ext cx="4037040" cy="1702440"/>
          </a:xfrm>
          <a:prstGeom prst="rect">
            <a:avLst/>
          </a:prstGeom>
          <a:ln>
            <a:noFill/>
          </a:ln>
        </p:spPr>
      </p:pic>
      <p:pic>
        <p:nvPicPr>
          <p:cNvPr id="468" name="Google Shape;269;p16" descr=""/>
          <p:cNvPicPr/>
          <p:nvPr/>
        </p:nvPicPr>
        <p:blipFill>
          <a:blip r:embed="rId3"/>
          <a:stretch/>
        </p:blipFill>
        <p:spPr>
          <a:xfrm rot="16200000">
            <a:off x="6820560" y="2065680"/>
            <a:ext cx="4037040" cy="1702440"/>
          </a:xfrm>
          <a:prstGeom prst="rect">
            <a:avLst/>
          </a:prstGeom>
          <a:ln>
            <a:noFill/>
          </a:ln>
        </p:spPr>
      </p:pic>
      <p:pic>
        <p:nvPicPr>
          <p:cNvPr id="469" name="Google Shape;270;p16" descr=""/>
          <p:cNvPicPr/>
          <p:nvPr/>
        </p:nvPicPr>
        <p:blipFill>
          <a:blip r:embed="rId4"/>
          <a:srcRect l="42999" t="0" r="0" b="11215"/>
          <a:stretch/>
        </p:blipFill>
        <p:spPr>
          <a:xfrm>
            <a:off x="-568080" y="3209040"/>
            <a:ext cx="1914120" cy="2089800"/>
          </a:xfrm>
          <a:prstGeom prst="rect">
            <a:avLst/>
          </a:prstGeom>
          <a:ln>
            <a:noFill/>
          </a:ln>
        </p:spPr>
      </p:pic>
      <p:pic>
        <p:nvPicPr>
          <p:cNvPr id="470" name="Google Shape;271;p16" descr=""/>
          <p:cNvPicPr/>
          <p:nvPr/>
        </p:nvPicPr>
        <p:blipFill>
          <a:blip r:embed="rId5"/>
          <a:srcRect l="0" t="0" r="57446" b="11215"/>
          <a:stretch/>
        </p:blipFill>
        <p:spPr>
          <a:xfrm>
            <a:off x="8272800" y="2936160"/>
            <a:ext cx="1508040" cy="2206440"/>
          </a:xfrm>
          <a:prstGeom prst="rect">
            <a:avLst/>
          </a:prstGeom>
          <a:ln>
            <a:noFill/>
          </a:ln>
        </p:spPr>
      </p:pic>
      <p:pic>
        <p:nvPicPr>
          <p:cNvPr id="471" name="Google Shape;272;p16" descr=""/>
          <p:cNvPicPr/>
          <p:nvPr/>
        </p:nvPicPr>
        <p:blipFill>
          <a:blip r:embed="rId6"/>
          <a:stretch/>
        </p:blipFill>
        <p:spPr>
          <a:xfrm>
            <a:off x="-18000" y="536760"/>
            <a:ext cx="941040" cy="931320"/>
          </a:xfrm>
          <a:prstGeom prst="rect">
            <a:avLst/>
          </a:prstGeom>
          <a:ln>
            <a:noFill/>
          </a:ln>
        </p:spPr>
      </p:pic>
      <p:sp>
        <p:nvSpPr>
          <p:cNvPr id="472" name="PlaceHolder 4"/>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73"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4216a1"/>
            </a:gs>
            <a:gs pos="100000">
              <a:srgbClr val="19085b"/>
            </a:gs>
          </a:gsLst>
          <a:lin ang="5400000"/>
        </a:gradFill>
      </p:bgPr>
    </p:bg>
    <p:spTree>
      <p:nvGrpSpPr>
        <p:cNvPr id="1" name=""/>
        <p:cNvGrpSpPr/>
        <p:nvPr/>
      </p:nvGrpSpPr>
      <p:grpSpPr>
        <a:xfrm>
          <a:off x="0" y="0"/>
          <a:ext cx="0" cy="0"/>
          <a:chOff x="0" y="0"/>
          <a:chExt cx="0" cy="0"/>
        </a:xfrm>
      </p:grpSpPr>
      <p:sp>
        <p:nvSpPr>
          <p:cNvPr id="510" name="CustomShape 1"/>
          <p:cNvSpPr/>
          <p:nvPr/>
        </p:nvSpPr>
        <p:spPr>
          <a:xfrm flipH="1">
            <a:off x="-220680" y="1643760"/>
            <a:ext cx="4885200" cy="3841920"/>
          </a:xfrm>
          <a:custGeom>
            <a:avLst/>
            <a:gdLst/>
            <a:ahLst/>
            <a:rect l="l" t="t" r="r" b="b"/>
            <a:pathLst>
              <a:path w="14575" h="14449">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gradFill rotWithShape="0">
            <a:gsLst>
              <a:gs pos="0">
                <a:srgbClr val="4216a1"/>
              </a:gs>
              <a:gs pos="100000">
                <a:srgbClr val="19085b"/>
              </a:gs>
            </a:gsLst>
            <a:lin ang="5394000"/>
          </a:gradFill>
          <a:ln>
            <a:noFill/>
          </a:ln>
        </p:spPr>
        <p:style>
          <a:lnRef idx="0"/>
          <a:fillRef idx="0"/>
          <a:effectRef idx="0"/>
          <a:fontRef idx="minor"/>
        </p:style>
      </p:sp>
      <p:pic>
        <p:nvPicPr>
          <p:cNvPr id="511" name="Google Shape;363;p19" descr=""/>
          <p:cNvPicPr/>
          <p:nvPr/>
        </p:nvPicPr>
        <p:blipFill>
          <a:blip r:embed="rId2"/>
          <a:stretch/>
        </p:blipFill>
        <p:spPr>
          <a:xfrm flipH="1">
            <a:off x="8538120" y="3101760"/>
            <a:ext cx="787320" cy="2383560"/>
          </a:xfrm>
          <a:prstGeom prst="rect">
            <a:avLst/>
          </a:prstGeom>
          <a:ln>
            <a:noFill/>
          </a:ln>
        </p:spPr>
      </p:pic>
      <p:pic>
        <p:nvPicPr>
          <p:cNvPr id="512" name="Google Shape;364;p19" descr=""/>
          <p:cNvPicPr/>
          <p:nvPr/>
        </p:nvPicPr>
        <p:blipFill>
          <a:blip r:embed="rId3"/>
          <a:srcRect l="0" t="0" r="0" b="26035"/>
          <a:stretch/>
        </p:blipFill>
        <p:spPr>
          <a:xfrm flipH="1" rot="2257800">
            <a:off x="-183240" y="3976920"/>
            <a:ext cx="1592280" cy="1140120"/>
          </a:xfrm>
          <a:prstGeom prst="rect">
            <a:avLst/>
          </a:prstGeom>
          <a:ln>
            <a:noFill/>
          </a:ln>
        </p:spPr>
      </p:pic>
      <p:pic>
        <p:nvPicPr>
          <p:cNvPr id="513" name="Google Shape;365;p19" descr=""/>
          <p:cNvPicPr/>
          <p:nvPr/>
        </p:nvPicPr>
        <p:blipFill>
          <a:blip r:embed="rId4"/>
          <a:stretch/>
        </p:blipFill>
        <p:spPr>
          <a:xfrm rot="900000">
            <a:off x="8877960" y="3889440"/>
            <a:ext cx="444240" cy="1648440"/>
          </a:xfrm>
          <a:prstGeom prst="rect">
            <a:avLst/>
          </a:prstGeom>
          <a:ln>
            <a:noFill/>
          </a:ln>
        </p:spPr>
      </p:pic>
      <p:pic>
        <p:nvPicPr>
          <p:cNvPr id="514" name="Google Shape;366;p19" descr=""/>
          <p:cNvPicPr/>
          <p:nvPr/>
        </p:nvPicPr>
        <p:blipFill>
          <a:blip r:embed="rId5"/>
          <a:srcRect l="0" t="0" r="38373" b="41854"/>
          <a:stretch/>
        </p:blipFill>
        <p:spPr>
          <a:xfrm flipH="1">
            <a:off x="928800" y="4889160"/>
            <a:ext cx="1221480" cy="807120"/>
          </a:xfrm>
          <a:prstGeom prst="rect">
            <a:avLst/>
          </a:prstGeom>
          <a:ln>
            <a:noFill/>
          </a:ln>
        </p:spPr>
      </p:pic>
      <p:sp>
        <p:nvSpPr>
          <p:cNvPr id="515" name="CustomShape 2"/>
          <p:cNvSpPr/>
          <p:nvPr/>
        </p:nvSpPr>
        <p:spPr>
          <a:xfrm rot="10800000">
            <a:off x="-831960" y="2584440"/>
            <a:ext cx="1760400" cy="3200040"/>
          </a:xfrm>
          <a:custGeom>
            <a:avLst/>
            <a:gdLst/>
            <a:ahLst/>
            <a:rect l="l" t="t" r="r" b="b"/>
            <a:pathLst>
              <a:path w="6695" h="17867">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gradFill rotWithShape="0">
            <a:gsLst>
              <a:gs pos="0">
                <a:srgbClr val="14a0d5"/>
              </a:gs>
              <a:gs pos="100000">
                <a:srgbClr val="19085b"/>
              </a:gs>
            </a:gsLst>
            <a:lin ang="16200000"/>
          </a:gradFill>
          <a:ln>
            <a:noFill/>
          </a:ln>
        </p:spPr>
        <p:style>
          <a:lnRef idx="0"/>
          <a:fillRef idx="0"/>
          <a:effectRef idx="0"/>
          <a:fontRef idx="minor"/>
        </p:style>
      </p:sp>
      <p:sp>
        <p:nvSpPr>
          <p:cNvPr id="516"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7"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4216a1"/>
            </a:gs>
            <a:gs pos="100000">
              <a:srgbClr val="19085b"/>
            </a:gs>
          </a:gsLst>
          <a:lin ang="5400000"/>
        </a:gradFill>
      </p:bgPr>
    </p:bg>
    <p:spTree>
      <p:nvGrpSpPr>
        <p:cNvPr id="1" name=""/>
        <p:cNvGrpSpPr/>
        <p:nvPr/>
      </p:nvGrpSpPr>
      <p:grpSpPr>
        <a:xfrm>
          <a:off x="0" y="0"/>
          <a:ext cx="0" cy="0"/>
          <a:chOff x="0" y="0"/>
          <a:chExt cx="0" cy="0"/>
        </a:xfrm>
      </p:grpSpPr>
      <p:grpSp>
        <p:nvGrpSpPr>
          <p:cNvPr id="554" name="Group 1"/>
          <p:cNvGrpSpPr/>
          <p:nvPr/>
        </p:nvGrpSpPr>
        <p:grpSpPr>
          <a:xfrm>
            <a:off x="8216280" y="353520"/>
            <a:ext cx="558720" cy="626040"/>
            <a:chOff x="8216280" y="353520"/>
            <a:chExt cx="558720" cy="626040"/>
          </a:xfrm>
        </p:grpSpPr>
        <p:sp>
          <p:nvSpPr>
            <p:cNvPr id="555" name="CustomShape 2"/>
            <p:cNvSpPr/>
            <p:nvPr/>
          </p:nvSpPr>
          <p:spPr>
            <a:xfrm>
              <a:off x="8636400" y="35352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dk1"/>
            </a:solidFill>
            <a:ln>
              <a:noFill/>
            </a:ln>
          </p:spPr>
          <p:style>
            <a:lnRef idx="0"/>
            <a:fillRef idx="0"/>
            <a:effectRef idx="0"/>
            <a:fontRef idx="minor"/>
          </p:style>
        </p:sp>
        <p:sp>
          <p:nvSpPr>
            <p:cNvPr id="556" name="CustomShape 3"/>
            <p:cNvSpPr/>
            <p:nvPr/>
          </p:nvSpPr>
          <p:spPr>
            <a:xfrm>
              <a:off x="8216280" y="437040"/>
              <a:ext cx="208800" cy="2088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dk1"/>
            </a:solidFill>
            <a:ln>
              <a:noFill/>
            </a:ln>
          </p:spPr>
          <p:style>
            <a:lnRef idx="0"/>
            <a:fillRef idx="0"/>
            <a:effectRef idx="0"/>
            <a:fontRef idx="minor"/>
          </p:style>
        </p:sp>
        <p:sp>
          <p:nvSpPr>
            <p:cNvPr id="557" name="CustomShape 4"/>
            <p:cNvSpPr/>
            <p:nvPr/>
          </p:nvSpPr>
          <p:spPr>
            <a:xfrm>
              <a:off x="8426160" y="84096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dk1"/>
            </a:solidFill>
            <a:ln>
              <a:noFill/>
            </a:ln>
          </p:spPr>
          <p:style>
            <a:lnRef idx="0"/>
            <a:fillRef idx="0"/>
            <a:effectRef idx="0"/>
            <a:fontRef idx="minor"/>
          </p:style>
        </p:sp>
      </p:grpSp>
      <p:sp>
        <p:nvSpPr>
          <p:cNvPr id="558" name="CustomShape 5"/>
          <p:cNvSpPr/>
          <p:nvPr/>
        </p:nvSpPr>
        <p:spPr>
          <a:xfrm flipH="1">
            <a:off x="-534240" y="1300680"/>
            <a:ext cx="4885200" cy="3841920"/>
          </a:xfrm>
          <a:custGeom>
            <a:avLst/>
            <a:gdLst/>
            <a:ahLst/>
            <a:rect l="l" t="t" r="r" b="b"/>
            <a:pathLst>
              <a:path w="14575" h="14449">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gradFill rotWithShape="0">
            <a:gsLst>
              <a:gs pos="0">
                <a:srgbClr val="4216a1"/>
              </a:gs>
              <a:gs pos="100000">
                <a:srgbClr val="19085b"/>
              </a:gs>
            </a:gsLst>
            <a:lin ang="5394000"/>
          </a:gradFill>
          <a:ln>
            <a:noFill/>
          </a:ln>
        </p:spPr>
        <p:style>
          <a:lnRef idx="0"/>
          <a:fillRef idx="0"/>
          <a:effectRef idx="0"/>
          <a:fontRef idx="minor"/>
        </p:style>
      </p:sp>
      <p:pic>
        <p:nvPicPr>
          <p:cNvPr id="559" name="Google Shape;253;p15" descr=""/>
          <p:cNvPicPr/>
          <p:nvPr/>
        </p:nvPicPr>
        <p:blipFill>
          <a:blip r:embed="rId2"/>
          <a:srcRect l="23149" t="0" r="0" b="0"/>
          <a:stretch/>
        </p:blipFill>
        <p:spPr>
          <a:xfrm flipH="1" rot="15561600">
            <a:off x="-1750680" y="988920"/>
            <a:ext cx="3204720" cy="1758960"/>
          </a:xfrm>
          <a:prstGeom prst="rect">
            <a:avLst/>
          </a:prstGeom>
          <a:ln>
            <a:noFill/>
          </a:ln>
        </p:spPr>
      </p:pic>
      <p:pic>
        <p:nvPicPr>
          <p:cNvPr id="560" name="Google Shape;254;p15" descr=""/>
          <p:cNvPicPr/>
          <p:nvPr/>
        </p:nvPicPr>
        <p:blipFill>
          <a:blip r:embed="rId3"/>
          <a:stretch/>
        </p:blipFill>
        <p:spPr>
          <a:xfrm flipH="1">
            <a:off x="8356680" y="2759040"/>
            <a:ext cx="787320" cy="2383560"/>
          </a:xfrm>
          <a:prstGeom prst="rect">
            <a:avLst/>
          </a:prstGeom>
          <a:ln>
            <a:noFill/>
          </a:ln>
        </p:spPr>
      </p:pic>
      <p:pic>
        <p:nvPicPr>
          <p:cNvPr id="561" name="Google Shape;255;p15" descr=""/>
          <p:cNvPicPr/>
          <p:nvPr/>
        </p:nvPicPr>
        <p:blipFill>
          <a:blip r:embed="rId4"/>
          <a:srcRect l="0" t="0" r="0" b="26035"/>
          <a:stretch/>
        </p:blipFill>
        <p:spPr>
          <a:xfrm flipH="1" rot="2257800">
            <a:off x="-348840" y="3126240"/>
            <a:ext cx="1592280" cy="1140120"/>
          </a:xfrm>
          <a:prstGeom prst="rect">
            <a:avLst/>
          </a:prstGeom>
          <a:ln>
            <a:noFill/>
          </a:ln>
        </p:spPr>
      </p:pic>
      <p:pic>
        <p:nvPicPr>
          <p:cNvPr id="562" name="Google Shape;256;p15" descr=""/>
          <p:cNvPicPr/>
          <p:nvPr/>
        </p:nvPicPr>
        <p:blipFill>
          <a:blip r:embed="rId5"/>
          <a:srcRect l="0" t="0" r="-21314" b="42957"/>
          <a:stretch/>
        </p:blipFill>
        <p:spPr>
          <a:xfrm rot="10800000">
            <a:off x="634320" y="0"/>
            <a:ext cx="1451880" cy="675000"/>
          </a:xfrm>
          <a:prstGeom prst="rect">
            <a:avLst/>
          </a:prstGeom>
          <a:ln>
            <a:noFill/>
          </a:ln>
        </p:spPr>
      </p:pic>
      <p:pic>
        <p:nvPicPr>
          <p:cNvPr id="563" name="Google Shape;257;p15" descr=""/>
          <p:cNvPicPr/>
          <p:nvPr/>
        </p:nvPicPr>
        <p:blipFill>
          <a:blip r:embed="rId6"/>
          <a:stretch/>
        </p:blipFill>
        <p:spPr>
          <a:xfrm rot="21046800">
            <a:off x="8412120" y="1617840"/>
            <a:ext cx="674280" cy="2499840"/>
          </a:xfrm>
          <a:prstGeom prst="rect">
            <a:avLst/>
          </a:prstGeom>
          <a:ln>
            <a:noFill/>
          </a:ln>
        </p:spPr>
      </p:pic>
      <p:pic>
        <p:nvPicPr>
          <p:cNvPr id="564" name="Google Shape;258;p15" descr=""/>
          <p:cNvPicPr/>
          <p:nvPr/>
        </p:nvPicPr>
        <p:blipFill>
          <a:blip r:embed="rId7"/>
          <a:srcRect l="0" t="0" r="38373" b="41854"/>
          <a:stretch/>
        </p:blipFill>
        <p:spPr>
          <a:xfrm flipH="1">
            <a:off x="864720" y="4335120"/>
            <a:ext cx="1221480" cy="807120"/>
          </a:xfrm>
          <a:prstGeom prst="rect">
            <a:avLst/>
          </a:prstGeom>
          <a:ln>
            <a:noFill/>
          </a:ln>
        </p:spPr>
      </p:pic>
      <p:sp>
        <p:nvSpPr>
          <p:cNvPr id="565" name="CustomShape 6"/>
          <p:cNvSpPr/>
          <p:nvPr/>
        </p:nvSpPr>
        <p:spPr>
          <a:xfrm rot="10800000">
            <a:off x="-754920" y="1965600"/>
            <a:ext cx="1760400" cy="3200040"/>
          </a:xfrm>
          <a:custGeom>
            <a:avLst/>
            <a:gdLst/>
            <a:ahLst/>
            <a:rect l="l" t="t" r="r" b="b"/>
            <a:pathLst>
              <a:path w="6695" h="17867">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gradFill rotWithShape="0">
            <a:gsLst>
              <a:gs pos="0">
                <a:srgbClr val="4216a1"/>
              </a:gs>
              <a:gs pos="100000">
                <a:srgbClr val="19085b"/>
              </a:gs>
            </a:gsLst>
            <a:lin ang="16200000"/>
          </a:gradFill>
          <a:ln>
            <a:noFill/>
          </a:ln>
        </p:spPr>
        <p:style>
          <a:lnRef idx="0"/>
          <a:fillRef idx="0"/>
          <a:effectRef idx="0"/>
          <a:fontRef idx="minor"/>
        </p:style>
      </p:sp>
      <p:pic>
        <p:nvPicPr>
          <p:cNvPr id="566" name="Google Shape;260;p15" descr=""/>
          <p:cNvPicPr/>
          <p:nvPr/>
        </p:nvPicPr>
        <p:blipFill>
          <a:blip r:embed="rId8"/>
          <a:srcRect l="0" t="0" r="17198" b="0"/>
          <a:stretch/>
        </p:blipFill>
        <p:spPr>
          <a:xfrm flipH="1">
            <a:off x="-1308240" y="989280"/>
            <a:ext cx="2021040" cy="1758960"/>
          </a:xfrm>
          <a:prstGeom prst="rect">
            <a:avLst/>
          </a:prstGeom>
          <a:ln>
            <a:noFill/>
          </a:ln>
        </p:spPr>
      </p:pic>
      <p:pic>
        <p:nvPicPr>
          <p:cNvPr id="567" name="Google Shape;262;p15" descr=""/>
          <p:cNvPicPr/>
          <p:nvPr/>
        </p:nvPicPr>
        <p:blipFill>
          <a:blip r:embed="rId9"/>
          <a:srcRect l="23149" t="0" r="0" b="0"/>
          <a:stretch/>
        </p:blipFill>
        <p:spPr>
          <a:xfrm flipH="1" rot="11539800">
            <a:off x="4633920" y="4522320"/>
            <a:ext cx="3204720" cy="1758960"/>
          </a:xfrm>
          <a:prstGeom prst="rect">
            <a:avLst/>
          </a:prstGeom>
          <a:ln>
            <a:noFill/>
          </a:ln>
        </p:spPr>
      </p:pic>
      <p:sp>
        <p:nvSpPr>
          <p:cNvPr id="568"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69"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4216a1"/>
            </a:gs>
            <a:gs pos="100000">
              <a:srgbClr val="19085b"/>
            </a:gs>
          </a:gsLst>
          <a:lin ang="5400000"/>
        </a:gradFill>
      </p:bgPr>
    </p:bg>
    <p:spTree>
      <p:nvGrpSpPr>
        <p:cNvPr id="1" name=""/>
        <p:cNvGrpSpPr/>
        <p:nvPr/>
      </p:nvGrpSpPr>
      <p:grpSpPr>
        <a:xfrm>
          <a:off x="0" y="0"/>
          <a:ext cx="0" cy="0"/>
          <a:chOff x="0" y="0"/>
          <a:chExt cx="0" cy="0"/>
        </a:xfrm>
      </p:grpSpPr>
      <p:grpSp>
        <p:nvGrpSpPr>
          <p:cNvPr id="606" name="Group 1"/>
          <p:cNvGrpSpPr/>
          <p:nvPr/>
        </p:nvGrpSpPr>
        <p:grpSpPr>
          <a:xfrm>
            <a:off x="8184240" y="353520"/>
            <a:ext cx="558720" cy="626040"/>
            <a:chOff x="8184240" y="353520"/>
            <a:chExt cx="558720" cy="626040"/>
          </a:xfrm>
        </p:grpSpPr>
        <p:sp>
          <p:nvSpPr>
            <p:cNvPr id="607" name="CustomShape 2"/>
            <p:cNvSpPr/>
            <p:nvPr/>
          </p:nvSpPr>
          <p:spPr>
            <a:xfrm flipH="1">
              <a:off x="8183880" y="35352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dk1"/>
            </a:solidFill>
            <a:ln>
              <a:noFill/>
            </a:ln>
          </p:spPr>
          <p:style>
            <a:lnRef idx="0"/>
            <a:fillRef idx="0"/>
            <a:effectRef idx="0"/>
            <a:fontRef idx="minor"/>
          </p:style>
        </p:sp>
        <p:sp>
          <p:nvSpPr>
            <p:cNvPr id="608" name="CustomShape 3"/>
            <p:cNvSpPr/>
            <p:nvPr/>
          </p:nvSpPr>
          <p:spPr>
            <a:xfrm flipH="1">
              <a:off x="8534160" y="437040"/>
              <a:ext cx="208800" cy="2088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dk1"/>
            </a:solidFill>
            <a:ln>
              <a:noFill/>
            </a:ln>
          </p:spPr>
          <p:style>
            <a:lnRef idx="0"/>
            <a:fillRef idx="0"/>
            <a:effectRef idx="0"/>
            <a:fontRef idx="minor"/>
          </p:style>
        </p:sp>
        <p:sp>
          <p:nvSpPr>
            <p:cNvPr id="609" name="CustomShape 4"/>
            <p:cNvSpPr/>
            <p:nvPr/>
          </p:nvSpPr>
          <p:spPr>
            <a:xfrm flipH="1">
              <a:off x="8393760" y="840960"/>
              <a:ext cx="138600" cy="138600"/>
            </a:xfrm>
            <a:custGeom>
              <a:avLst/>
              <a:gdLst/>
              <a:ahLst/>
              <a:rect l="l" t="t" r="r" b="b"/>
              <a:pathLst>
                <a:path w="9066" h="9066">
                  <a:moveTo>
                    <a:pt x="4890" y="955"/>
                  </a:moveTo>
                  <a:lnTo>
                    <a:pt x="5248" y="1035"/>
                  </a:lnTo>
                  <a:lnTo>
                    <a:pt x="5606" y="1114"/>
                  </a:lnTo>
                  <a:lnTo>
                    <a:pt x="5924" y="1233"/>
                  </a:lnTo>
                  <a:lnTo>
                    <a:pt x="6242" y="1392"/>
                  </a:lnTo>
                  <a:lnTo>
                    <a:pt x="6521" y="1552"/>
                  </a:lnTo>
                  <a:lnTo>
                    <a:pt x="6799" y="1790"/>
                  </a:lnTo>
                  <a:lnTo>
                    <a:pt x="7077" y="1989"/>
                  </a:lnTo>
                  <a:lnTo>
                    <a:pt x="7276" y="2267"/>
                  </a:lnTo>
                  <a:lnTo>
                    <a:pt x="7515" y="2546"/>
                  </a:lnTo>
                  <a:lnTo>
                    <a:pt x="7674" y="2824"/>
                  </a:lnTo>
                  <a:lnTo>
                    <a:pt x="7833" y="3142"/>
                  </a:lnTo>
                  <a:lnTo>
                    <a:pt x="7952" y="3460"/>
                  </a:lnTo>
                  <a:lnTo>
                    <a:pt x="8031" y="3818"/>
                  </a:lnTo>
                  <a:lnTo>
                    <a:pt x="8111" y="4176"/>
                  </a:lnTo>
                  <a:lnTo>
                    <a:pt x="8111" y="4533"/>
                  </a:lnTo>
                  <a:lnTo>
                    <a:pt x="8111" y="4891"/>
                  </a:lnTo>
                  <a:lnTo>
                    <a:pt x="8031" y="5249"/>
                  </a:lnTo>
                  <a:lnTo>
                    <a:pt x="7952" y="5607"/>
                  </a:lnTo>
                  <a:lnTo>
                    <a:pt x="7833" y="5925"/>
                  </a:lnTo>
                  <a:lnTo>
                    <a:pt x="7674" y="6243"/>
                  </a:lnTo>
                  <a:lnTo>
                    <a:pt x="7515" y="6521"/>
                  </a:lnTo>
                  <a:lnTo>
                    <a:pt x="7276" y="6800"/>
                  </a:lnTo>
                  <a:lnTo>
                    <a:pt x="7077" y="7078"/>
                  </a:lnTo>
                  <a:lnTo>
                    <a:pt x="6799" y="7277"/>
                  </a:lnTo>
                  <a:lnTo>
                    <a:pt x="6521" y="7515"/>
                  </a:lnTo>
                  <a:lnTo>
                    <a:pt x="6242" y="7674"/>
                  </a:lnTo>
                  <a:lnTo>
                    <a:pt x="5924" y="7833"/>
                  </a:lnTo>
                  <a:lnTo>
                    <a:pt x="5606" y="7953"/>
                  </a:lnTo>
                  <a:lnTo>
                    <a:pt x="5248" y="8032"/>
                  </a:lnTo>
                  <a:lnTo>
                    <a:pt x="4890" y="8112"/>
                  </a:lnTo>
                  <a:lnTo>
                    <a:pt x="4175" y="8112"/>
                  </a:lnTo>
                  <a:lnTo>
                    <a:pt x="3817" y="8032"/>
                  </a:lnTo>
                  <a:lnTo>
                    <a:pt x="3459" y="7953"/>
                  </a:lnTo>
                  <a:lnTo>
                    <a:pt x="3141" y="7833"/>
                  </a:lnTo>
                  <a:lnTo>
                    <a:pt x="2823" y="7674"/>
                  </a:lnTo>
                  <a:lnTo>
                    <a:pt x="2545" y="7515"/>
                  </a:lnTo>
                  <a:lnTo>
                    <a:pt x="2266" y="7277"/>
                  </a:lnTo>
                  <a:lnTo>
                    <a:pt x="1988" y="7078"/>
                  </a:lnTo>
                  <a:lnTo>
                    <a:pt x="1789" y="6800"/>
                  </a:lnTo>
                  <a:lnTo>
                    <a:pt x="1551" y="6521"/>
                  </a:lnTo>
                  <a:lnTo>
                    <a:pt x="1392" y="6243"/>
                  </a:lnTo>
                  <a:lnTo>
                    <a:pt x="1233" y="5925"/>
                  </a:lnTo>
                  <a:lnTo>
                    <a:pt x="1113" y="5607"/>
                  </a:lnTo>
                  <a:lnTo>
                    <a:pt x="1034" y="5249"/>
                  </a:lnTo>
                  <a:lnTo>
                    <a:pt x="954" y="4891"/>
                  </a:lnTo>
                  <a:lnTo>
                    <a:pt x="954" y="4533"/>
                  </a:lnTo>
                  <a:lnTo>
                    <a:pt x="954" y="4176"/>
                  </a:lnTo>
                  <a:lnTo>
                    <a:pt x="1034" y="3818"/>
                  </a:lnTo>
                  <a:lnTo>
                    <a:pt x="1113" y="3460"/>
                  </a:lnTo>
                  <a:lnTo>
                    <a:pt x="1233" y="3142"/>
                  </a:lnTo>
                  <a:lnTo>
                    <a:pt x="1392" y="2824"/>
                  </a:lnTo>
                  <a:lnTo>
                    <a:pt x="1551" y="2546"/>
                  </a:lnTo>
                  <a:lnTo>
                    <a:pt x="1789" y="2267"/>
                  </a:lnTo>
                  <a:lnTo>
                    <a:pt x="1988" y="1989"/>
                  </a:lnTo>
                  <a:lnTo>
                    <a:pt x="2266" y="1790"/>
                  </a:lnTo>
                  <a:lnTo>
                    <a:pt x="2545" y="1552"/>
                  </a:lnTo>
                  <a:lnTo>
                    <a:pt x="2823" y="1392"/>
                  </a:lnTo>
                  <a:lnTo>
                    <a:pt x="3141" y="1233"/>
                  </a:lnTo>
                  <a:lnTo>
                    <a:pt x="3459" y="1114"/>
                  </a:lnTo>
                  <a:lnTo>
                    <a:pt x="3817" y="1035"/>
                  </a:lnTo>
                  <a:lnTo>
                    <a:pt x="4175" y="955"/>
                  </a:lnTo>
                  <a:close/>
                  <a:moveTo>
                    <a:pt x="4533" y="1"/>
                  </a:moveTo>
                  <a:lnTo>
                    <a:pt x="4055" y="41"/>
                  </a:lnTo>
                  <a:lnTo>
                    <a:pt x="3618" y="80"/>
                  </a:lnTo>
                  <a:lnTo>
                    <a:pt x="3181" y="200"/>
                  </a:lnTo>
                  <a:lnTo>
                    <a:pt x="2783" y="359"/>
                  </a:lnTo>
                  <a:lnTo>
                    <a:pt x="2386" y="558"/>
                  </a:lnTo>
                  <a:lnTo>
                    <a:pt x="1988" y="756"/>
                  </a:lnTo>
                  <a:lnTo>
                    <a:pt x="1630" y="1035"/>
                  </a:lnTo>
                  <a:lnTo>
                    <a:pt x="1312" y="1313"/>
                  </a:lnTo>
                  <a:lnTo>
                    <a:pt x="1034" y="1631"/>
                  </a:lnTo>
                  <a:lnTo>
                    <a:pt x="755" y="1989"/>
                  </a:lnTo>
                  <a:lnTo>
                    <a:pt x="557" y="2386"/>
                  </a:lnTo>
                  <a:lnTo>
                    <a:pt x="358" y="2784"/>
                  </a:lnTo>
                  <a:lnTo>
                    <a:pt x="199" y="3182"/>
                  </a:lnTo>
                  <a:lnTo>
                    <a:pt x="80" y="3619"/>
                  </a:lnTo>
                  <a:lnTo>
                    <a:pt x="40" y="4056"/>
                  </a:lnTo>
                  <a:lnTo>
                    <a:pt x="0" y="4533"/>
                  </a:lnTo>
                  <a:lnTo>
                    <a:pt x="40" y="5011"/>
                  </a:lnTo>
                  <a:lnTo>
                    <a:pt x="80" y="5448"/>
                  </a:lnTo>
                  <a:lnTo>
                    <a:pt x="199" y="5885"/>
                  </a:lnTo>
                  <a:lnTo>
                    <a:pt x="358" y="6283"/>
                  </a:lnTo>
                  <a:lnTo>
                    <a:pt x="557" y="6680"/>
                  </a:lnTo>
                  <a:lnTo>
                    <a:pt x="755" y="7078"/>
                  </a:lnTo>
                  <a:lnTo>
                    <a:pt x="1034" y="7436"/>
                  </a:lnTo>
                  <a:lnTo>
                    <a:pt x="1312" y="7754"/>
                  </a:lnTo>
                  <a:lnTo>
                    <a:pt x="1630" y="8032"/>
                  </a:lnTo>
                  <a:lnTo>
                    <a:pt x="1988" y="8311"/>
                  </a:lnTo>
                  <a:lnTo>
                    <a:pt x="2386" y="8509"/>
                  </a:lnTo>
                  <a:lnTo>
                    <a:pt x="2783" y="8708"/>
                  </a:lnTo>
                  <a:lnTo>
                    <a:pt x="3181" y="8867"/>
                  </a:lnTo>
                  <a:lnTo>
                    <a:pt x="3618" y="8986"/>
                  </a:lnTo>
                  <a:lnTo>
                    <a:pt x="4055" y="9026"/>
                  </a:lnTo>
                  <a:lnTo>
                    <a:pt x="4533" y="9066"/>
                  </a:lnTo>
                  <a:lnTo>
                    <a:pt x="5010" y="9026"/>
                  </a:lnTo>
                  <a:lnTo>
                    <a:pt x="5447" y="8986"/>
                  </a:lnTo>
                  <a:lnTo>
                    <a:pt x="5884" y="8867"/>
                  </a:lnTo>
                  <a:lnTo>
                    <a:pt x="6282" y="8708"/>
                  </a:lnTo>
                  <a:lnTo>
                    <a:pt x="6680" y="8509"/>
                  </a:lnTo>
                  <a:lnTo>
                    <a:pt x="7077" y="8311"/>
                  </a:lnTo>
                  <a:lnTo>
                    <a:pt x="7435" y="8032"/>
                  </a:lnTo>
                  <a:lnTo>
                    <a:pt x="7753" y="7754"/>
                  </a:lnTo>
                  <a:lnTo>
                    <a:pt x="8031" y="7436"/>
                  </a:lnTo>
                  <a:lnTo>
                    <a:pt x="8310" y="7078"/>
                  </a:lnTo>
                  <a:lnTo>
                    <a:pt x="8508" y="6680"/>
                  </a:lnTo>
                  <a:lnTo>
                    <a:pt x="8707" y="6283"/>
                  </a:lnTo>
                  <a:lnTo>
                    <a:pt x="8866" y="5885"/>
                  </a:lnTo>
                  <a:lnTo>
                    <a:pt x="8986" y="5448"/>
                  </a:lnTo>
                  <a:lnTo>
                    <a:pt x="9025" y="5011"/>
                  </a:lnTo>
                  <a:lnTo>
                    <a:pt x="9065" y="4533"/>
                  </a:lnTo>
                  <a:lnTo>
                    <a:pt x="9025" y="4056"/>
                  </a:lnTo>
                  <a:lnTo>
                    <a:pt x="8986" y="3619"/>
                  </a:lnTo>
                  <a:lnTo>
                    <a:pt x="8866" y="3182"/>
                  </a:lnTo>
                  <a:lnTo>
                    <a:pt x="8707" y="2784"/>
                  </a:lnTo>
                  <a:lnTo>
                    <a:pt x="8508" y="2386"/>
                  </a:lnTo>
                  <a:lnTo>
                    <a:pt x="8310" y="1989"/>
                  </a:lnTo>
                  <a:lnTo>
                    <a:pt x="8031" y="1631"/>
                  </a:lnTo>
                  <a:lnTo>
                    <a:pt x="7753" y="1313"/>
                  </a:lnTo>
                  <a:lnTo>
                    <a:pt x="7435" y="1035"/>
                  </a:lnTo>
                  <a:lnTo>
                    <a:pt x="7077" y="756"/>
                  </a:lnTo>
                  <a:lnTo>
                    <a:pt x="6680" y="558"/>
                  </a:lnTo>
                  <a:lnTo>
                    <a:pt x="6282" y="359"/>
                  </a:lnTo>
                  <a:lnTo>
                    <a:pt x="5884" y="200"/>
                  </a:lnTo>
                  <a:lnTo>
                    <a:pt x="5447" y="80"/>
                  </a:lnTo>
                  <a:lnTo>
                    <a:pt x="5010" y="41"/>
                  </a:lnTo>
                  <a:lnTo>
                    <a:pt x="4533" y="1"/>
                  </a:lnTo>
                  <a:close/>
                </a:path>
              </a:pathLst>
            </a:custGeom>
            <a:solidFill>
              <a:schemeClr val="dk1"/>
            </a:solidFill>
            <a:ln>
              <a:noFill/>
            </a:ln>
          </p:spPr>
          <p:style>
            <a:lnRef idx="0"/>
            <a:fillRef idx="0"/>
            <a:effectRef idx="0"/>
            <a:fontRef idx="minor"/>
          </p:style>
        </p:sp>
      </p:grpSp>
      <p:sp>
        <p:nvSpPr>
          <p:cNvPr id="610" name="CustomShape 5"/>
          <p:cNvSpPr/>
          <p:nvPr/>
        </p:nvSpPr>
        <p:spPr>
          <a:xfrm>
            <a:off x="4657680" y="1300680"/>
            <a:ext cx="4885200" cy="3841920"/>
          </a:xfrm>
          <a:custGeom>
            <a:avLst/>
            <a:gdLst/>
            <a:ahLst/>
            <a:rect l="l" t="t" r="r" b="b"/>
            <a:pathLst>
              <a:path w="14575" h="14449">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gradFill rotWithShape="0">
            <a:gsLst>
              <a:gs pos="0">
                <a:srgbClr val="4216a1"/>
              </a:gs>
              <a:gs pos="100000">
                <a:srgbClr val="19085b"/>
              </a:gs>
            </a:gsLst>
            <a:lin ang="5400000"/>
          </a:gradFill>
          <a:ln>
            <a:noFill/>
          </a:ln>
        </p:spPr>
        <p:style>
          <a:lnRef idx="0"/>
          <a:fillRef idx="0"/>
          <a:effectRef idx="0"/>
          <a:fontRef idx="minor"/>
        </p:style>
      </p:sp>
      <p:pic>
        <p:nvPicPr>
          <p:cNvPr id="611" name="Google Shape;352;p18" descr=""/>
          <p:cNvPicPr/>
          <p:nvPr/>
        </p:nvPicPr>
        <p:blipFill>
          <a:blip r:embed="rId2"/>
          <a:srcRect l="23149" t="0" r="0" b="0"/>
          <a:stretch/>
        </p:blipFill>
        <p:spPr>
          <a:xfrm>
            <a:off x="-1209960" y="-459360"/>
            <a:ext cx="3204720" cy="1758960"/>
          </a:xfrm>
          <a:prstGeom prst="rect">
            <a:avLst/>
          </a:prstGeom>
          <a:ln>
            <a:noFill/>
          </a:ln>
        </p:spPr>
      </p:pic>
      <p:pic>
        <p:nvPicPr>
          <p:cNvPr id="612" name="Google Shape;353;p18" descr=""/>
          <p:cNvPicPr/>
          <p:nvPr/>
        </p:nvPicPr>
        <p:blipFill>
          <a:blip r:embed="rId3"/>
          <a:stretch/>
        </p:blipFill>
        <p:spPr>
          <a:xfrm>
            <a:off x="-1080" y="2759040"/>
            <a:ext cx="787320" cy="2383560"/>
          </a:xfrm>
          <a:prstGeom prst="rect">
            <a:avLst/>
          </a:prstGeom>
          <a:ln>
            <a:noFill/>
          </a:ln>
        </p:spPr>
      </p:pic>
      <p:pic>
        <p:nvPicPr>
          <p:cNvPr id="613" name="Google Shape;354;p18" descr=""/>
          <p:cNvPicPr/>
          <p:nvPr/>
        </p:nvPicPr>
        <p:blipFill>
          <a:blip r:embed="rId4"/>
          <a:srcRect l="0" t="0" r="0" b="26035"/>
          <a:stretch/>
        </p:blipFill>
        <p:spPr>
          <a:xfrm rot="19342200">
            <a:off x="7915320" y="3634200"/>
            <a:ext cx="1592280" cy="1140120"/>
          </a:xfrm>
          <a:prstGeom prst="rect">
            <a:avLst/>
          </a:prstGeom>
          <a:ln>
            <a:noFill/>
          </a:ln>
        </p:spPr>
      </p:pic>
      <p:pic>
        <p:nvPicPr>
          <p:cNvPr id="614" name="Google Shape;355;p18" descr=""/>
          <p:cNvPicPr/>
          <p:nvPr/>
        </p:nvPicPr>
        <p:blipFill>
          <a:blip r:embed="rId5"/>
          <a:srcRect l="0" t="0" r="-21314" b="42957"/>
          <a:stretch/>
        </p:blipFill>
        <p:spPr>
          <a:xfrm flipH="1" rot="10800000">
            <a:off x="304560" y="0"/>
            <a:ext cx="1451880" cy="675000"/>
          </a:xfrm>
          <a:prstGeom prst="rect">
            <a:avLst/>
          </a:prstGeom>
          <a:ln>
            <a:noFill/>
          </a:ln>
        </p:spPr>
      </p:pic>
      <p:pic>
        <p:nvPicPr>
          <p:cNvPr id="615" name="Google Shape;356;p18" descr=""/>
          <p:cNvPicPr/>
          <p:nvPr/>
        </p:nvPicPr>
        <p:blipFill>
          <a:blip r:embed="rId6"/>
          <a:stretch/>
        </p:blipFill>
        <p:spPr>
          <a:xfrm flipH="1" rot="20700000">
            <a:off x="720" y="3547080"/>
            <a:ext cx="444240" cy="1648440"/>
          </a:xfrm>
          <a:prstGeom prst="rect">
            <a:avLst/>
          </a:prstGeom>
          <a:ln>
            <a:noFill/>
          </a:ln>
        </p:spPr>
      </p:pic>
      <p:pic>
        <p:nvPicPr>
          <p:cNvPr id="616" name="Google Shape;357;p18" descr=""/>
          <p:cNvPicPr/>
          <p:nvPr/>
        </p:nvPicPr>
        <p:blipFill>
          <a:blip r:embed="rId7"/>
          <a:srcRect l="0" t="0" r="38373" b="41854"/>
          <a:stretch/>
        </p:blipFill>
        <p:spPr>
          <a:xfrm>
            <a:off x="7174080" y="4546080"/>
            <a:ext cx="1221480" cy="807120"/>
          </a:xfrm>
          <a:prstGeom prst="rect">
            <a:avLst/>
          </a:prstGeom>
          <a:ln>
            <a:noFill/>
          </a:ln>
        </p:spPr>
      </p:pic>
      <p:sp>
        <p:nvSpPr>
          <p:cNvPr id="617" name="CustomShape 6"/>
          <p:cNvSpPr/>
          <p:nvPr/>
        </p:nvSpPr>
        <p:spPr>
          <a:xfrm flipH="1" rot="10800000">
            <a:off x="8395920" y="2242800"/>
            <a:ext cx="1760400" cy="3200040"/>
          </a:xfrm>
          <a:custGeom>
            <a:avLst/>
            <a:gdLst/>
            <a:ahLst/>
            <a:rect l="l" t="t" r="r" b="b"/>
            <a:pathLst>
              <a:path w="6695" h="17867">
                <a:moveTo>
                  <a:pt x="883" y="0"/>
                </a:moveTo>
                <a:cubicBezTo>
                  <a:pt x="698" y="493"/>
                  <a:pt x="555" y="966"/>
                  <a:pt x="411" y="1479"/>
                </a:cubicBezTo>
                <a:cubicBezTo>
                  <a:pt x="185" y="2342"/>
                  <a:pt x="0" y="3163"/>
                  <a:pt x="493" y="3964"/>
                </a:cubicBezTo>
                <a:cubicBezTo>
                  <a:pt x="822" y="4559"/>
                  <a:pt x="1335" y="5011"/>
                  <a:pt x="1787" y="5504"/>
                </a:cubicBezTo>
                <a:cubicBezTo>
                  <a:pt x="2239" y="5997"/>
                  <a:pt x="2608" y="6572"/>
                  <a:pt x="2875" y="7188"/>
                </a:cubicBezTo>
                <a:cubicBezTo>
                  <a:pt x="3491" y="8564"/>
                  <a:pt x="3656" y="10063"/>
                  <a:pt x="3799" y="11542"/>
                </a:cubicBezTo>
                <a:cubicBezTo>
                  <a:pt x="3964" y="13082"/>
                  <a:pt x="4107" y="14725"/>
                  <a:pt x="4908" y="16101"/>
                </a:cubicBezTo>
                <a:cubicBezTo>
                  <a:pt x="5319" y="16840"/>
                  <a:pt x="5935" y="17456"/>
                  <a:pt x="6695" y="17867"/>
                </a:cubicBezTo>
                <a:lnTo>
                  <a:pt x="6695" y="0"/>
                </a:lnTo>
                <a:close/>
              </a:path>
            </a:pathLst>
          </a:custGeom>
          <a:gradFill rotWithShape="0">
            <a:gsLst>
              <a:gs pos="0">
                <a:srgbClr val="14a0d5"/>
              </a:gs>
              <a:gs pos="100000">
                <a:srgbClr val="19085b"/>
              </a:gs>
            </a:gsLst>
            <a:lin ang="16194000"/>
          </a:gradFill>
          <a:ln>
            <a:noFill/>
          </a:ln>
        </p:spPr>
        <p:style>
          <a:lnRef idx="0"/>
          <a:fillRef idx="0"/>
          <a:effectRef idx="0"/>
          <a:fontRef idx="minor"/>
        </p:style>
      </p:sp>
      <p:pic>
        <p:nvPicPr>
          <p:cNvPr id="618" name="Google Shape;359;p18" descr=""/>
          <p:cNvPicPr/>
          <p:nvPr/>
        </p:nvPicPr>
        <p:blipFill>
          <a:blip r:embed="rId8"/>
          <a:srcRect l="0" t="0" r="17198" b="0"/>
          <a:stretch/>
        </p:blipFill>
        <p:spPr>
          <a:xfrm flipH="1">
            <a:off x="-1027080" y="4128840"/>
            <a:ext cx="2021040" cy="1758960"/>
          </a:xfrm>
          <a:prstGeom prst="rect">
            <a:avLst/>
          </a:prstGeom>
          <a:ln>
            <a:noFill/>
          </a:ln>
        </p:spPr>
      </p:pic>
      <p:sp>
        <p:nvSpPr>
          <p:cNvPr id="619"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20"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sldMaster>
</file>

<file path=ppt/slides/_rels/slide1.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9.xml"/>
</Relationships>
</file>

<file path=ppt/slides/_rels/slide1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9.xml"/>
</Relationships>
</file>

<file path=ppt/slides/_rels/slide1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9.xml"/>
</Relationships>
</file>

<file path=ppt/slides/_rels/slide1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9.xml"/>
</Relationships>
</file>

<file path=ppt/slides/_rels/slide1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9.xml"/>
</Relationships>
</file>

<file path=ppt/slides/_rels/slide1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9.xml"/>
</Relationships>
</file>

<file path=ppt/slides/_rels/slide1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9.xml"/>
</Relationships>
</file>

<file path=ppt/slides/_rels/slide1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29.xml"/>
</Relationships>
</file>

<file path=ppt/slides/_rels/slide2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29.xml"/>
</Relationships>
</file>

<file path=ppt/slides/_rels/slide2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4.xml.rels><?xml version="1.0" encoding="UTF-8"?>
<Relationships xmlns="http://schemas.openxmlformats.org/package/2006/relationships"><Relationship Id="rId1" Type="http://schemas.openxmlformats.org/officeDocument/2006/relationships/hyperlink" Target="https://slidesgo.com/theme/underwater-coral-backgrounds?utm_source=slidesgo_template_infographics&amp;utm_medium=referral-link&amp;utm_campaign=sg_credits&amp;utm_content=template" TargetMode="External"/><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6.xml.rels><?xml version="1.0" encoding="UTF-8"?>
<Relationships xmlns="http://schemas.openxmlformats.org/package/2006/relationships"><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image" Target="../media/image65.png"/><Relationship Id="rId3" Type="http://schemas.openxmlformats.org/officeDocument/2006/relationships/slideLayout" Target="../slideLayouts/slideLayout6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hyperlink" Target="http://bit.ly/33VAFh3" TargetMode="External"/><Relationship Id="rId2" Type="http://schemas.openxmlformats.org/officeDocument/2006/relationships/hyperlink" Target="http://bit.ly/30B07Gq" TargetMode="External"/><Relationship Id="rId3" Type="http://schemas.openxmlformats.org/officeDocument/2006/relationships/hyperlink" Target="http://bit.ly/2PfT4lq" TargetMode="External"/><Relationship Id="rId4" Type="http://schemas.openxmlformats.org/officeDocument/2006/relationships/slideLayout" Target="../slideLayouts/slideLayout121.xml"/>
</Relationships>
</file>

<file path=ppt/slides/_rels/slide51.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hyperlink" Target="http://bit.ly/33VAFh3" TargetMode="External"/><Relationship Id="rId3" Type="http://schemas.openxmlformats.org/officeDocument/2006/relationships/hyperlink" Target="http://bit.ly/30B07Gq" TargetMode="External"/><Relationship Id="rId4" Type="http://schemas.openxmlformats.org/officeDocument/2006/relationships/slideLayout" Target="../slideLayouts/slideLayout121.xml"/>
</Relationships>
</file>

<file path=ppt/slides/_rels/slide52.xml.rels><?xml version="1.0" encoding="UTF-8"?>
<Relationships xmlns="http://schemas.openxmlformats.org/package/2006/relationships"><Relationship Id="rId1" Type="http://schemas.openxmlformats.org/officeDocument/2006/relationships/hyperlink" Target="https://bit.ly/2ZjL1pd" TargetMode="External"/><Relationship Id="rId2" Type="http://schemas.openxmlformats.org/officeDocument/2006/relationships/hyperlink" Target="https://bit.ly/2ZjL1pd" TargetMode="External"/><Relationship Id="rId3" Type="http://schemas.openxmlformats.org/officeDocument/2006/relationships/hyperlink" Target="http://bit.ly/30B07Gq" TargetMode="External"/><Relationship Id="rId4" Type="http://schemas.openxmlformats.org/officeDocument/2006/relationships/slideLayout" Target="../slideLayouts/slideLayout121.xml"/>
</Relationships>
</file>

<file path=ppt/slides/_rels/slide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33" name="CustomShape 1"/>
          <p:cNvSpPr/>
          <p:nvPr/>
        </p:nvSpPr>
        <p:spPr>
          <a:xfrm>
            <a:off x="1198080" y="365760"/>
            <a:ext cx="7488000" cy="28188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3200" spc="-1" strike="noStrike">
                <a:solidFill>
                  <a:srgbClr val="ffffff"/>
                </a:solidFill>
                <a:latin typeface="Rubik"/>
                <a:ea typeface="Rubik"/>
              </a:rPr>
              <a:t>Johannes Daniswara Pratama</a:t>
            </a:r>
            <a:br/>
            <a:r>
              <a:rPr b="1" lang="en" sz="3200" spc="-1" strike="noStrike">
                <a:solidFill>
                  <a:srgbClr val="ffffff"/>
                </a:solidFill>
                <a:latin typeface="Rubik"/>
                <a:ea typeface="Rubik"/>
              </a:rPr>
              <a:t>5025221276</a:t>
            </a:r>
            <a:br/>
            <a:br/>
            <a:r>
              <a:rPr b="1" lang="en" sz="3200" spc="-1" strike="noStrike">
                <a:solidFill>
                  <a:srgbClr val="ffffff"/>
                </a:solidFill>
                <a:latin typeface="Rubik"/>
                <a:ea typeface="Rubik"/>
              </a:rPr>
              <a:t>Teknik Informatika</a:t>
            </a:r>
            <a:endParaRPr b="0" lang="en-US" sz="3200" spc="-1" strike="noStrike">
              <a:latin typeface="Arial"/>
            </a:endParaRPr>
          </a:p>
        </p:txBody>
      </p:sp>
      <p:grpSp>
        <p:nvGrpSpPr>
          <p:cNvPr id="734" name="Group 2"/>
          <p:cNvGrpSpPr/>
          <p:nvPr/>
        </p:nvGrpSpPr>
        <p:grpSpPr>
          <a:xfrm>
            <a:off x="535680" y="1907640"/>
            <a:ext cx="826920" cy="630000"/>
            <a:chOff x="535680" y="1907640"/>
            <a:chExt cx="826920" cy="630000"/>
          </a:xfrm>
        </p:grpSpPr>
        <p:sp>
          <p:nvSpPr>
            <p:cNvPr id="735" name="CustomShape 3"/>
            <p:cNvSpPr/>
            <p:nvPr/>
          </p:nvSpPr>
          <p:spPr>
            <a:xfrm>
              <a:off x="677160" y="1907640"/>
              <a:ext cx="622080" cy="630000"/>
            </a:xfrm>
            <a:custGeom>
              <a:avLst/>
              <a:gdLst/>
              <a:ahLst/>
              <a:rect l="l" t="t" r="r" b="b"/>
              <a:pathLst>
                <a:path w="24930" h="25248">
                  <a:moveTo>
                    <a:pt x="6203" y="0"/>
                  </a:moveTo>
                  <a:lnTo>
                    <a:pt x="5249" y="40"/>
                  </a:lnTo>
                  <a:lnTo>
                    <a:pt x="4334" y="120"/>
                  </a:lnTo>
                  <a:lnTo>
                    <a:pt x="3499" y="239"/>
                  </a:lnTo>
                  <a:lnTo>
                    <a:pt x="2744" y="358"/>
                  </a:lnTo>
                  <a:lnTo>
                    <a:pt x="2068" y="557"/>
                  </a:lnTo>
                  <a:lnTo>
                    <a:pt x="1511" y="756"/>
                  </a:lnTo>
                  <a:lnTo>
                    <a:pt x="1074" y="1034"/>
                  </a:lnTo>
                  <a:lnTo>
                    <a:pt x="756" y="1312"/>
                  </a:lnTo>
                  <a:lnTo>
                    <a:pt x="478" y="1630"/>
                  </a:lnTo>
                  <a:lnTo>
                    <a:pt x="279" y="2028"/>
                  </a:lnTo>
                  <a:lnTo>
                    <a:pt x="120" y="2426"/>
                  </a:lnTo>
                  <a:lnTo>
                    <a:pt x="40" y="2863"/>
                  </a:lnTo>
                  <a:lnTo>
                    <a:pt x="1" y="3340"/>
                  </a:lnTo>
                  <a:lnTo>
                    <a:pt x="1" y="3857"/>
                  </a:lnTo>
                  <a:lnTo>
                    <a:pt x="80" y="4374"/>
                  </a:lnTo>
                  <a:lnTo>
                    <a:pt x="160" y="4931"/>
                  </a:lnTo>
                  <a:lnTo>
                    <a:pt x="319" y="5527"/>
                  </a:lnTo>
                  <a:lnTo>
                    <a:pt x="478" y="6123"/>
                  </a:lnTo>
                  <a:lnTo>
                    <a:pt x="676" y="6720"/>
                  </a:lnTo>
                  <a:lnTo>
                    <a:pt x="1154" y="7992"/>
                  </a:lnTo>
                  <a:lnTo>
                    <a:pt x="1710" y="9264"/>
                  </a:lnTo>
                  <a:lnTo>
                    <a:pt x="2227" y="10457"/>
                  </a:lnTo>
                  <a:lnTo>
                    <a:pt x="2625" y="11491"/>
                  </a:lnTo>
                  <a:lnTo>
                    <a:pt x="2903" y="12365"/>
                  </a:lnTo>
                  <a:lnTo>
                    <a:pt x="3102" y="13200"/>
                  </a:lnTo>
                  <a:lnTo>
                    <a:pt x="3221" y="13996"/>
                  </a:lnTo>
                  <a:lnTo>
                    <a:pt x="3261" y="14791"/>
                  </a:lnTo>
                  <a:lnTo>
                    <a:pt x="3221" y="15665"/>
                  </a:lnTo>
                  <a:lnTo>
                    <a:pt x="3142" y="16620"/>
                  </a:lnTo>
                  <a:lnTo>
                    <a:pt x="2982" y="17773"/>
                  </a:lnTo>
                  <a:lnTo>
                    <a:pt x="2744" y="19085"/>
                  </a:lnTo>
                  <a:lnTo>
                    <a:pt x="2545" y="20437"/>
                  </a:lnTo>
                  <a:lnTo>
                    <a:pt x="2505" y="21112"/>
                  </a:lnTo>
                  <a:lnTo>
                    <a:pt x="2505" y="21749"/>
                  </a:lnTo>
                  <a:lnTo>
                    <a:pt x="2505" y="22385"/>
                  </a:lnTo>
                  <a:lnTo>
                    <a:pt x="2585" y="22981"/>
                  </a:lnTo>
                  <a:lnTo>
                    <a:pt x="2744" y="23538"/>
                  </a:lnTo>
                  <a:lnTo>
                    <a:pt x="2863" y="23776"/>
                  </a:lnTo>
                  <a:lnTo>
                    <a:pt x="2982" y="24015"/>
                  </a:lnTo>
                  <a:lnTo>
                    <a:pt x="3142" y="24253"/>
                  </a:lnTo>
                  <a:lnTo>
                    <a:pt x="3301" y="24452"/>
                  </a:lnTo>
                  <a:lnTo>
                    <a:pt x="3499" y="24611"/>
                  </a:lnTo>
                  <a:lnTo>
                    <a:pt x="3698" y="24770"/>
                  </a:lnTo>
                  <a:lnTo>
                    <a:pt x="3976" y="24929"/>
                  </a:lnTo>
                  <a:lnTo>
                    <a:pt x="4255" y="25009"/>
                  </a:lnTo>
                  <a:lnTo>
                    <a:pt x="4533" y="25128"/>
                  </a:lnTo>
                  <a:lnTo>
                    <a:pt x="4891" y="25168"/>
                  </a:lnTo>
                  <a:lnTo>
                    <a:pt x="5646" y="25247"/>
                  </a:lnTo>
                  <a:lnTo>
                    <a:pt x="6521" y="25208"/>
                  </a:lnTo>
                  <a:lnTo>
                    <a:pt x="7436" y="25168"/>
                  </a:lnTo>
                  <a:lnTo>
                    <a:pt x="8469" y="25009"/>
                  </a:lnTo>
                  <a:lnTo>
                    <a:pt x="9543" y="24810"/>
                  </a:lnTo>
                  <a:lnTo>
                    <a:pt x="10656" y="24532"/>
                  </a:lnTo>
                  <a:lnTo>
                    <a:pt x="11849" y="24174"/>
                  </a:lnTo>
                  <a:lnTo>
                    <a:pt x="13042" y="23737"/>
                  </a:lnTo>
                  <a:lnTo>
                    <a:pt x="14234" y="23220"/>
                  </a:lnTo>
                  <a:lnTo>
                    <a:pt x="15427" y="22623"/>
                  </a:lnTo>
                  <a:lnTo>
                    <a:pt x="16620" y="21947"/>
                  </a:lnTo>
                  <a:lnTo>
                    <a:pt x="17773" y="21152"/>
                  </a:lnTo>
                  <a:lnTo>
                    <a:pt x="18369" y="20755"/>
                  </a:lnTo>
                  <a:lnTo>
                    <a:pt x="18926" y="20317"/>
                  </a:lnTo>
                  <a:lnTo>
                    <a:pt x="19483" y="19840"/>
                  </a:lnTo>
                  <a:lnTo>
                    <a:pt x="19999" y="19323"/>
                  </a:lnTo>
                  <a:lnTo>
                    <a:pt x="20516" y="18806"/>
                  </a:lnTo>
                  <a:lnTo>
                    <a:pt x="20993" y="18290"/>
                  </a:lnTo>
                  <a:lnTo>
                    <a:pt x="21510" y="17693"/>
                  </a:lnTo>
                  <a:lnTo>
                    <a:pt x="21948" y="17137"/>
                  </a:lnTo>
                  <a:lnTo>
                    <a:pt x="22465" y="16381"/>
                  </a:lnTo>
                  <a:lnTo>
                    <a:pt x="22942" y="15665"/>
                  </a:lnTo>
                  <a:lnTo>
                    <a:pt x="23339" y="14990"/>
                  </a:lnTo>
                  <a:lnTo>
                    <a:pt x="23657" y="14353"/>
                  </a:lnTo>
                  <a:lnTo>
                    <a:pt x="23975" y="13717"/>
                  </a:lnTo>
                  <a:lnTo>
                    <a:pt x="24214" y="13121"/>
                  </a:lnTo>
                  <a:lnTo>
                    <a:pt x="24413" y="12564"/>
                  </a:lnTo>
                  <a:lnTo>
                    <a:pt x="24572" y="12047"/>
                  </a:lnTo>
                  <a:lnTo>
                    <a:pt x="24731" y="11531"/>
                  </a:lnTo>
                  <a:lnTo>
                    <a:pt x="24810" y="11053"/>
                  </a:lnTo>
                  <a:lnTo>
                    <a:pt x="24930" y="10218"/>
                  </a:lnTo>
                  <a:lnTo>
                    <a:pt x="24930" y="9543"/>
                  </a:lnTo>
                  <a:lnTo>
                    <a:pt x="24890" y="8986"/>
                  </a:lnTo>
                  <a:lnTo>
                    <a:pt x="24850" y="8668"/>
                  </a:lnTo>
                  <a:lnTo>
                    <a:pt x="24771" y="8350"/>
                  </a:lnTo>
                  <a:lnTo>
                    <a:pt x="24612" y="8071"/>
                  </a:lnTo>
                  <a:lnTo>
                    <a:pt x="24452" y="7833"/>
                  </a:lnTo>
                  <a:lnTo>
                    <a:pt x="24015" y="7237"/>
                  </a:lnTo>
                  <a:lnTo>
                    <a:pt x="23339" y="6441"/>
                  </a:lnTo>
                  <a:lnTo>
                    <a:pt x="22504" y="5527"/>
                  </a:lnTo>
                  <a:lnTo>
                    <a:pt x="22027" y="5050"/>
                  </a:lnTo>
                  <a:lnTo>
                    <a:pt x="21471" y="4573"/>
                  </a:lnTo>
                  <a:lnTo>
                    <a:pt x="20914" y="4096"/>
                  </a:lnTo>
                  <a:lnTo>
                    <a:pt x="20318" y="3618"/>
                  </a:lnTo>
                  <a:lnTo>
                    <a:pt x="19642" y="3141"/>
                  </a:lnTo>
                  <a:lnTo>
                    <a:pt x="18966" y="2704"/>
                  </a:lnTo>
                  <a:lnTo>
                    <a:pt x="18250" y="2267"/>
                  </a:lnTo>
                  <a:lnTo>
                    <a:pt x="17495" y="1909"/>
                  </a:lnTo>
                  <a:lnTo>
                    <a:pt x="16739" y="1591"/>
                  </a:lnTo>
                  <a:lnTo>
                    <a:pt x="15904" y="1312"/>
                  </a:lnTo>
                  <a:lnTo>
                    <a:pt x="14910" y="1034"/>
                  </a:lnTo>
                  <a:lnTo>
                    <a:pt x="13837" y="756"/>
                  </a:lnTo>
                  <a:lnTo>
                    <a:pt x="12723" y="557"/>
                  </a:lnTo>
                  <a:lnTo>
                    <a:pt x="11610" y="358"/>
                  </a:lnTo>
                  <a:lnTo>
                    <a:pt x="10497" y="239"/>
                  </a:lnTo>
                  <a:lnTo>
                    <a:pt x="9384" y="120"/>
                  </a:lnTo>
                  <a:lnTo>
                    <a:pt x="8310" y="40"/>
                  </a:lnTo>
                  <a:lnTo>
                    <a:pt x="7237" y="0"/>
                  </a:lnTo>
                  <a:close/>
                </a:path>
              </a:pathLst>
            </a:custGeom>
            <a:solidFill>
              <a:schemeClr val="lt2"/>
            </a:solidFill>
            <a:ln>
              <a:noFill/>
            </a:ln>
          </p:spPr>
          <p:style>
            <a:lnRef idx="0"/>
            <a:fillRef idx="0"/>
            <a:effectRef idx="0"/>
            <a:fontRef idx="minor"/>
          </p:style>
        </p:sp>
        <p:sp>
          <p:nvSpPr>
            <p:cNvPr id="736" name="CustomShape 4"/>
            <p:cNvSpPr/>
            <p:nvPr/>
          </p:nvSpPr>
          <p:spPr>
            <a:xfrm>
              <a:off x="535680" y="2084400"/>
              <a:ext cx="238320" cy="313920"/>
            </a:xfrm>
            <a:custGeom>
              <a:avLst/>
              <a:gdLst/>
              <a:ahLst/>
              <a:rect l="l" t="t" r="r" b="b"/>
              <a:pathLst>
                <a:path w="9583" h="12605">
                  <a:moveTo>
                    <a:pt x="2068" y="0"/>
                  </a:moveTo>
                  <a:lnTo>
                    <a:pt x="1750" y="40"/>
                  </a:lnTo>
                  <a:lnTo>
                    <a:pt x="1512" y="80"/>
                  </a:lnTo>
                  <a:lnTo>
                    <a:pt x="1233" y="199"/>
                  </a:lnTo>
                  <a:lnTo>
                    <a:pt x="796" y="478"/>
                  </a:lnTo>
                  <a:lnTo>
                    <a:pt x="478" y="756"/>
                  </a:lnTo>
                  <a:lnTo>
                    <a:pt x="239" y="1034"/>
                  </a:lnTo>
                  <a:lnTo>
                    <a:pt x="80" y="1352"/>
                  </a:lnTo>
                  <a:lnTo>
                    <a:pt x="1" y="1710"/>
                  </a:lnTo>
                  <a:lnTo>
                    <a:pt x="1" y="2028"/>
                  </a:lnTo>
                  <a:lnTo>
                    <a:pt x="40" y="2386"/>
                  </a:lnTo>
                  <a:lnTo>
                    <a:pt x="120" y="2744"/>
                  </a:lnTo>
                  <a:lnTo>
                    <a:pt x="279" y="3102"/>
                  </a:lnTo>
                  <a:lnTo>
                    <a:pt x="398" y="3499"/>
                  </a:lnTo>
                  <a:lnTo>
                    <a:pt x="756" y="4255"/>
                  </a:lnTo>
                  <a:lnTo>
                    <a:pt x="1114" y="5010"/>
                  </a:lnTo>
                  <a:lnTo>
                    <a:pt x="1273" y="5368"/>
                  </a:lnTo>
                  <a:lnTo>
                    <a:pt x="1392" y="5766"/>
                  </a:lnTo>
                  <a:lnTo>
                    <a:pt x="1432" y="6163"/>
                  </a:lnTo>
                  <a:lnTo>
                    <a:pt x="1432" y="6561"/>
                  </a:lnTo>
                  <a:lnTo>
                    <a:pt x="1353" y="6998"/>
                  </a:lnTo>
                  <a:lnTo>
                    <a:pt x="1273" y="7435"/>
                  </a:lnTo>
                  <a:lnTo>
                    <a:pt x="955" y="8390"/>
                  </a:lnTo>
                  <a:lnTo>
                    <a:pt x="677" y="9344"/>
                  </a:lnTo>
                  <a:lnTo>
                    <a:pt x="557" y="9821"/>
                  </a:lnTo>
                  <a:lnTo>
                    <a:pt x="478" y="10258"/>
                  </a:lnTo>
                  <a:lnTo>
                    <a:pt x="478" y="10696"/>
                  </a:lnTo>
                  <a:lnTo>
                    <a:pt x="518" y="11093"/>
                  </a:lnTo>
                  <a:lnTo>
                    <a:pt x="557" y="11292"/>
                  </a:lnTo>
                  <a:lnTo>
                    <a:pt x="637" y="11451"/>
                  </a:lnTo>
                  <a:lnTo>
                    <a:pt x="756" y="11650"/>
                  </a:lnTo>
                  <a:lnTo>
                    <a:pt x="875" y="11809"/>
                  </a:lnTo>
                  <a:lnTo>
                    <a:pt x="1034" y="11968"/>
                  </a:lnTo>
                  <a:lnTo>
                    <a:pt x="1233" y="12127"/>
                  </a:lnTo>
                  <a:lnTo>
                    <a:pt x="1432" y="12246"/>
                  </a:lnTo>
                  <a:lnTo>
                    <a:pt x="1671" y="12366"/>
                  </a:lnTo>
                  <a:lnTo>
                    <a:pt x="1949" y="12485"/>
                  </a:lnTo>
                  <a:lnTo>
                    <a:pt x="2267" y="12525"/>
                  </a:lnTo>
                  <a:lnTo>
                    <a:pt x="2585" y="12604"/>
                  </a:lnTo>
                  <a:lnTo>
                    <a:pt x="3221" y="12604"/>
                  </a:lnTo>
                  <a:lnTo>
                    <a:pt x="3579" y="12564"/>
                  </a:lnTo>
                  <a:lnTo>
                    <a:pt x="4295" y="12445"/>
                  </a:lnTo>
                  <a:lnTo>
                    <a:pt x="5050" y="12207"/>
                  </a:lnTo>
                  <a:lnTo>
                    <a:pt x="5806" y="11888"/>
                  </a:lnTo>
                  <a:lnTo>
                    <a:pt x="6521" y="11451"/>
                  </a:lnTo>
                  <a:lnTo>
                    <a:pt x="7197" y="10974"/>
                  </a:lnTo>
                  <a:lnTo>
                    <a:pt x="7833" y="10417"/>
                  </a:lnTo>
                  <a:lnTo>
                    <a:pt x="8112" y="10139"/>
                  </a:lnTo>
                  <a:lnTo>
                    <a:pt x="8390" y="9821"/>
                  </a:lnTo>
                  <a:lnTo>
                    <a:pt x="8628" y="9463"/>
                  </a:lnTo>
                  <a:lnTo>
                    <a:pt x="8867" y="9105"/>
                  </a:lnTo>
                  <a:lnTo>
                    <a:pt x="9066" y="8748"/>
                  </a:lnTo>
                  <a:lnTo>
                    <a:pt x="9225" y="8390"/>
                  </a:lnTo>
                  <a:lnTo>
                    <a:pt x="9344" y="7992"/>
                  </a:lnTo>
                  <a:lnTo>
                    <a:pt x="9463" y="7594"/>
                  </a:lnTo>
                  <a:lnTo>
                    <a:pt x="9543" y="7157"/>
                  </a:lnTo>
                  <a:lnTo>
                    <a:pt x="9583" y="6720"/>
                  </a:lnTo>
                  <a:lnTo>
                    <a:pt x="9543" y="6322"/>
                  </a:lnTo>
                  <a:lnTo>
                    <a:pt x="9503" y="5845"/>
                  </a:lnTo>
                  <a:lnTo>
                    <a:pt x="9424" y="5408"/>
                  </a:lnTo>
                  <a:lnTo>
                    <a:pt x="9265" y="4931"/>
                  </a:lnTo>
                  <a:lnTo>
                    <a:pt x="9026" y="4692"/>
                  </a:lnTo>
                  <a:lnTo>
                    <a:pt x="8390" y="4016"/>
                  </a:lnTo>
                  <a:lnTo>
                    <a:pt x="7436" y="3102"/>
                  </a:lnTo>
                  <a:lnTo>
                    <a:pt x="6879" y="2585"/>
                  </a:lnTo>
                  <a:lnTo>
                    <a:pt x="6243" y="2068"/>
                  </a:lnTo>
                  <a:lnTo>
                    <a:pt x="5607" y="1551"/>
                  </a:lnTo>
                  <a:lnTo>
                    <a:pt x="4931" y="1114"/>
                  </a:lnTo>
                  <a:lnTo>
                    <a:pt x="4295" y="716"/>
                  </a:lnTo>
                  <a:lnTo>
                    <a:pt x="3619" y="358"/>
                  </a:lnTo>
                  <a:lnTo>
                    <a:pt x="2983" y="120"/>
                  </a:lnTo>
                  <a:lnTo>
                    <a:pt x="2665" y="40"/>
                  </a:lnTo>
                  <a:lnTo>
                    <a:pt x="2346" y="0"/>
                  </a:lnTo>
                  <a:close/>
                </a:path>
              </a:pathLst>
            </a:custGeom>
            <a:solidFill>
              <a:schemeClr val="lt2"/>
            </a:solidFill>
            <a:ln>
              <a:noFill/>
            </a:ln>
          </p:spPr>
          <p:style>
            <a:lnRef idx="0"/>
            <a:fillRef idx="0"/>
            <a:effectRef idx="0"/>
            <a:fontRef idx="minor"/>
          </p:style>
        </p:sp>
        <p:sp>
          <p:nvSpPr>
            <p:cNvPr id="737" name="CustomShape 5"/>
            <p:cNvSpPr/>
            <p:nvPr/>
          </p:nvSpPr>
          <p:spPr>
            <a:xfrm>
              <a:off x="689760" y="1969200"/>
              <a:ext cx="147960" cy="533520"/>
            </a:xfrm>
            <a:custGeom>
              <a:avLst/>
              <a:gdLst/>
              <a:ahLst/>
              <a:rect l="l" t="t" r="r" b="b"/>
              <a:pathLst>
                <a:path w="5965" h="21391">
                  <a:moveTo>
                    <a:pt x="2306" y="0"/>
                  </a:moveTo>
                  <a:lnTo>
                    <a:pt x="1750" y="199"/>
                  </a:lnTo>
                  <a:lnTo>
                    <a:pt x="1312" y="398"/>
                  </a:lnTo>
                  <a:lnTo>
                    <a:pt x="955" y="676"/>
                  </a:lnTo>
                  <a:lnTo>
                    <a:pt x="637" y="994"/>
                  </a:lnTo>
                  <a:lnTo>
                    <a:pt x="398" y="1352"/>
                  </a:lnTo>
                  <a:lnTo>
                    <a:pt x="199" y="1710"/>
                  </a:lnTo>
                  <a:lnTo>
                    <a:pt x="80" y="2108"/>
                  </a:lnTo>
                  <a:lnTo>
                    <a:pt x="40" y="2505"/>
                  </a:lnTo>
                  <a:lnTo>
                    <a:pt x="0" y="2943"/>
                  </a:lnTo>
                  <a:lnTo>
                    <a:pt x="40" y="3420"/>
                  </a:lnTo>
                  <a:lnTo>
                    <a:pt x="120" y="3897"/>
                  </a:lnTo>
                  <a:lnTo>
                    <a:pt x="239" y="4374"/>
                  </a:lnTo>
                  <a:lnTo>
                    <a:pt x="398" y="4891"/>
                  </a:lnTo>
                  <a:lnTo>
                    <a:pt x="597" y="5408"/>
                  </a:lnTo>
                  <a:lnTo>
                    <a:pt x="1074" y="6481"/>
                  </a:lnTo>
                  <a:lnTo>
                    <a:pt x="1591" y="7594"/>
                  </a:lnTo>
                  <a:lnTo>
                    <a:pt x="2108" y="8628"/>
                  </a:lnTo>
                  <a:lnTo>
                    <a:pt x="2465" y="9503"/>
                  </a:lnTo>
                  <a:lnTo>
                    <a:pt x="2744" y="10258"/>
                  </a:lnTo>
                  <a:lnTo>
                    <a:pt x="2943" y="10974"/>
                  </a:lnTo>
                  <a:lnTo>
                    <a:pt x="3022" y="11650"/>
                  </a:lnTo>
                  <a:lnTo>
                    <a:pt x="2982" y="12366"/>
                  </a:lnTo>
                  <a:lnTo>
                    <a:pt x="2903" y="13121"/>
                  </a:lnTo>
                  <a:lnTo>
                    <a:pt x="2784" y="13996"/>
                  </a:lnTo>
                  <a:lnTo>
                    <a:pt x="2545" y="14990"/>
                  </a:lnTo>
                  <a:lnTo>
                    <a:pt x="2227" y="16143"/>
                  </a:lnTo>
                  <a:lnTo>
                    <a:pt x="1949" y="17335"/>
                  </a:lnTo>
                  <a:lnTo>
                    <a:pt x="1869" y="17932"/>
                  </a:lnTo>
                  <a:lnTo>
                    <a:pt x="1829" y="18488"/>
                  </a:lnTo>
                  <a:lnTo>
                    <a:pt x="1790" y="19045"/>
                  </a:lnTo>
                  <a:lnTo>
                    <a:pt x="1869" y="19562"/>
                  </a:lnTo>
                  <a:lnTo>
                    <a:pt x="1949" y="19800"/>
                  </a:lnTo>
                  <a:lnTo>
                    <a:pt x="2028" y="20039"/>
                  </a:lnTo>
                  <a:lnTo>
                    <a:pt x="2108" y="20238"/>
                  </a:lnTo>
                  <a:lnTo>
                    <a:pt x="2227" y="20476"/>
                  </a:lnTo>
                  <a:lnTo>
                    <a:pt x="2386" y="20635"/>
                  </a:lnTo>
                  <a:lnTo>
                    <a:pt x="2545" y="20794"/>
                  </a:lnTo>
                  <a:lnTo>
                    <a:pt x="2784" y="20953"/>
                  </a:lnTo>
                  <a:lnTo>
                    <a:pt x="2982" y="21073"/>
                  </a:lnTo>
                  <a:lnTo>
                    <a:pt x="3261" y="21192"/>
                  </a:lnTo>
                  <a:lnTo>
                    <a:pt x="3579" y="21272"/>
                  </a:lnTo>
                  <a:lnTo>
                    <a:pt x="3897" y="21311"/>
                  </a:lnTo>
                  <a:lnTo>
                    <a:pt x="4255" y="21351"/>
                  </a:lnTo>
                  <a:lnTo>
                    <a:pt x="4931" y="21391"/>
                  </a:lnTo>
                  <a:lnTo>
                    <a:pt x="5686" y="21351"/>
                  </a:lnTo>
                  <a:lnTo>
                    <a:pt x="5805" y="19164"/>
                  </a:lnTo>
                  <a:lnTo>
                    <a:pt x="5885" y="17017"/>
                  </a:lnTo>
                  <a:lnTo>
                    <a:pt x="5964" y="12684"/>
                  </a:lnTo>
                  <a:lnTo>
                    <a:pt x="5964" y="11809"/>
                  </a:lnTo>
                  <a:lnTo>
                    <a:pt x="5885" y="10974"/>
                  </a:lnTo>
                  <a:lnTo>
                    <a:pt x="5805" y="10099"/>
                  </a:lnTo>
                  <a:lnTo>
                    <a:pt x="5726" y="9264"/>
                  </a:lnTo>
                  <a:lnTo>
                    <a:pt x="5567" y="8429"/>
                  </a:lnTo>
                  <a:lnTo>
                    <a:pt x="5408" y="7634"/>
                  </a:lnTo>
                  <a:lnTo>
                    <a:pt x="5209" y="6799"/>
                  </a:lnTo>
                  <a:lnTo>
                    <a:pt x="5010" y="6004"/>
                  </a:lnTo>
                  <a:lnTo>
                    <a:pt x="4772" y="5209"/>
                  </a:lnTo>
                  <a:lnTo>
                    <a:pt x="4493" y="4453"/>
                  </a:lnTo>
                  <a:lnTo>
                    <a:pt x="4175" y="3658"/>
                  </a:lnTo>
                  <a:lnTo>
                    <a:pt x="3857" y="2903"/>
                  </a:lnTo>
                  <a:lnTo>
                    <a:pt x="3499" y="2147"/>
                  </a:lnTo>
                  <a:lnTo>
                    <a:pt x="3141" y="1432"/>
                  </a:lnTo>
                  <a:lnTo>
                    <a:pt x="2744" y="716"/>
                  </a:lnTo>
                  <a:lnTo>
                    <a:pt x="2306" y="0"/>
                  </a:lnTo>
                  <a:close/>
                </a:path>
              </a:pathLst>
            </a:custGeom>
            <a:solidFill>
              <a:schemeClr val="dk1"/>
            </a:solidFill>
            <a:ln>
              <a:noFill/>
            </a:ln>
          </p:spPr>
          <p:style>
            <a:lnRef idx="0"/>
            <a:fillRef idx="0"/>
            <a:effectRef idx="0"/>
            <a:fontRef idx="minor"/>
          </p:style>
        </p:sp>
        <p:sp>
          <p:nvSpPr>
            <p:cNvPr id="738" name="CustomShape 6"/>
            <p:cNvSpPr/>
            <p:nvPr/>
          </p:nvSpPr>
          <p:spPr>
            <a:xfrm>
              <a:off x="800280" y="1952280"/>
              <a:ext cx="200880" cy="537840"/>
            </a:xfrm>
            <a:custGeom>
              <a:avLst/>
              <a:gdLst/>
              <a:ahLst/>
              <a:rect l="l" t="t" r="r" b="b"/>
              <a:pathLst>
                <a:path w="8072" h="21550">
                  <a:moveTo>
                    <a:pt x="1750" y="1"/>
                  </a:moveTo>
                  <a:lnTo>
                    <a:pt x="836" y="80"/>
                  </a:lnTo>
                  <a:lnTo>
                    <a:pt x="1" y="199"/>
                  </a:lnTo>
                  <a:lnTo>
                    <a:pt x="438" y="835"/>
                  </a:lnTo>
                  <a:lnTo>
                    <a:pt x="836" y="1511"/>
                  </a:lnTo>
                  <a:lnTo>
                    <a:pt x="1193" y="2187"/>
                  </a:lnTo>
                  <a:lnTo>
                    <a:pt x="1512" y="2903"/>
                  </a:lnTo>
                  <a:lnTo>
                    <a:pt x="1790" y="3579"/>
                  </a:lnTo>
                  <a:lnTo>
                    <a:pt x="2068" y="4295"/>
                  </a:lnTo>
                  <a:lnTo>
                    <a:pt x="2267" y="5050"/>
                  </a:lnTo>
                  <a:lnTo>
                    <a:pt x="2466" y="5766"/>
                  </a:lnTo>
                  <a:lnTo>
                    <a:pt x="3460" y="9582"/>
                  </a:lnTo>
                  <a:lnTo>
                    <a:pt x="3977" y="11570"/>
                  </a:lnTo>
                  <a:lnTo>
                    <a:pt x="4414" y="13558"/>
                  </a:lnTo>
                  <a:lnTo>
                    <a:pt x="4573" y="14592"/>
                  </a:lnTo>
                  <a:lnTo>
                    <a:pt x="4732" y="15586"/>
                  </a:lnTo>
                  <a:lnTo>
                    <a:pt x="4851" y="16580"/>
                  </a:lnTo>
                  <a:lnTo>
                    <a:pt x="4931" y="17614"/>
                  </a:lnTo>
                  <a:lnTo>
                    <a:pt x="4971" y="18608"/>
                  </a:lnTo>
                  <a:lnTo>
                    <a:pt x="4971" y="19602"/>
                  </a:lnTo>
                  <a:lnTo>
                    <a:pt x="4891" y="20556"/>
                  </a:lnTo>
                  <a:lnTo>
                    <a:pt x="4772" y="21550"/>
                  </a:lnTo>
                  <a:lnTo>
                    <a:pt x="6402" y="21152"/>
                  </a:lnTo>
                  <a:lnTo>
                    <a:pt x="7237" y="20914"/>
                  </a:lnTo>
                  <a:lnTo>
                    <a:pt x="8072" y="20636"/>
                  </a:lnTo>
                  <a:lnTo>
                    <a:pt x="7953" y="19443"/>
                  </a:lnTo>
                  <a:lnTo>
                    <a:pt x="7754" y="18250"/>
                  </a:lnTo>
                  <a:lnTo>
                    <a:pt x="7555" y="17097"/>
                  </a:lnTo>
                  <a:lnTo>
                    <a:pt x="7277" y="15944"/>
                  </a:lnTo>
                  <a:lnTo>
                    <a:pt x="6998" y="14791"/>
                  </a:lnTo>
                  <a:lnTo>
                    <a:pt x="6680" y="13678"/>
                  </a:lnTo>
                  <a:lnTo>
                    <a:pt x="5965" y="11411"/>
                  </a:lnTo>
                  <a:lnTo>
                    <a:pt x="5209" y="9185"/>
                  </a:lnTo>
                  <a:lnTo>
                    <a:pt x="4454" y="6958"/>
                  </a:lnTo>
                  <a:lnTo>
                    <a:pt x="3698" y="4772"/>
                  </a:lnTo>
                  <a:lnTo>
                    <a:pt x="3022" y="2505"/>
                  </a:lnTo>
                  <a:lnTo>
                    <a:pt x="2824" y="1829"/>
                  </a:lnTo>
                  <a:lnTo>
                    <a:pt x="2545" y="1193"/>
                  </a:lnTo>
                  <a:lnTo>
                    <a:pt x="2187" y="597"/>
                  </a:lnTo>
                  <a:lnTo>
                    <a:pt x="1750" y="1"/>
                  </a:lnTo>
                  <a:close/>
                </a:path>
              </a:pathLst>
            </a:custGeom>
            <a:solidFill>
              <a:schemeClr val="dk1"/>
            </a:solidFill>
            <a:ln>
              <a:noFill/>
            </a:ln>
          </p:spPr>
          <p:style>
            <a:lnRef idx="0"/>
            <a:fillRef idx="0"/>
            <a:effectRef idx="0"/>
            <a:fontRef idx="minor"/>
          </p:style>
        </p:sp>
        <p:sp>
          <p:nvSpPr>
            <p:cNvPr id="739" name="CustomShape 7"/>
            <p:cNvSpPr/>
            <p:nvPr/>
          </p:nvSpPr>
          <p:spPr>
            <a:xfrm>
              <a:off x="747720" y="1957320"/>
              <a:ext cx="176040" cy="544680"/>
            </a:xfrm>
            <a:custGeom>
              <a:avLst/>
              <a:gdLst/>
              <a:ahLst/>
              <a:rect l="l" t="t" r="r" b="b"/>
              <a:pathLst>
                <a:path w="7078" h="21829">
                  <a:moveTo>
                    <a:pt x="2108" y="0"/>
                  </a:moveTo>
                  <a:lnTo>
                    <a:pt x="955" y="199"/>
                  </a:lnTo>
                  <a:lnTo>
                    <a:pt x="438" y="358"/>
                  </a:lnTo>
                  <a:lnTo>
                    <a:pt x="0" y="477"/>
                  </a:lnTo>
                  <a:lnTo>
                    <a:pt x="438" y="1193"/>
                  </a:lnTo>
                  <a:lnTo>
                    <a:pt x="835" y="1909"/>
                  </a:lnTo>
                  <a:lnTo>
                    <a:pt x="1193" y="2624"/>
                  </a:lnTo>
                  <a:lnTo>
                    <a:pt x="1551" y="3380"/>
                  </a:lnTo>
                  <a:lnTo>
                    <a:pt x="1869" y="4135"/>
                  </a:lnTo>
                  <a:lnTo>
                    <a:pt x="2187" y="4930"/>
                  </a:lnTo>
                  <a:lnTo>
                    <a:pt x="2466" y="5686"/>
                  </a:lnTo>
                  <a:lnTo>
                    <a:pt x="2704" y="6481"/>
                  </a:lnTo>
                  <a:lnTo>
                    <a:pt x="2903" y="7276"/>
                  </a:lnTo>
                  <a:lnTo>
                    <a:pt x="3102" y="8111"/>
                  </a:lnTo>
                  <a:lnTo>
                    <a:pt x="3261" y="8906"/>
                  </a:lnTo>
                  <a:lnTo>
                    <a:pt x="3420" y="9741"/>
                  </a:lnTo>
                  <a:lnTo>
                    <a:pt x="3499" y="10576"/>
                  </a:lnTo>
                  <a:lnTo>
                    <a:pt x="3579" y="11451"/>
                  </a:lnTo>
                  <a:lnTo>
                    <a:pt x="3658" y="12286"/>
                  </a:lnTo>
                  <a:lnTo>
                    <a:pt x="3658" y="13161"/>
                  </a:lnTo>
                  <a:lnTo>
                    <a:pt x="3579" y="17494"/>
                  </a:lnTo>
                  <a:lnTo>
                    <a:pt x="3499" y="19641"/>
                  </a:lnTo>
                  <a:lnTo>
                    <a:pt x="3380" y="21828"/>
                  </a:lnTo>
                  <a:lnTo>
                    <a:pt x="4175" y="21788"/>
                  </a:lnTo>
                  <a:lnTo>
                    <a:pt x="5010" y="21669"/>
                  </a:lnTo>
                  <a:lnTo>
                    <a:pt x="5925" y="21510"/>
                  </a:lnTo>
                  <a:lnTo>
                    <a:pt x="6879" y="21351"/>
                  </a:lnTo>
                  <a:lnTo>
                    <a:pt x="6998" y="20357"/>
                  </a:lnTo>
                  <a:lnTo>
                    <a:pt x="7078" y="19403"/>
                  </a:lnTo>
                  <a:lnTo>
                    <a:pt x="7078" y="18409"/>
                  </a:lnTo>
                  <a:lnTo>
                    <a:pt x="7038" y="17415"/>
                  </a:lnTo>
                  <a:lnTo>
                    <a:pt x="6958" y="16381"/>
                  </a:lnTo>
                  <a:lnTo>
                    <a:pt x="6839" y="15387"/>
                  </a:lnTo>
                  <a:lnTo>
                    <a:pt x="6680" y="14393"/>
                  </a:lnTo>
                  <a:lnTo>
                    <a:pt x="6521" y="13359"/>
                  </a:lnTo>
                  <a:lnTo>
                    <a:pt x="6084" y="11371"/>
                  </a:lnTo>
                  <a:lnTo>
                    <a:pt x="5567" y="9383"/>
                  </a:lnTo>
                  <a:lnTo>
                    <a:pt x="4573" y="5567"/>
                  </a:lnTo>
                  <a:lnTo>
                    <a:pt x="4374" y="4851"/>
                  </a:lnTo>
                  <a:lnTo>
                    <a:pt x="4175" y="4096"/>
                  </a:lnTo>
                  <a:lnTo>
                    <a:pt x="3897" y="3380"/>
                  </a:lnTo>
                  <a:lnTo>
                    <a:pt x="3619" y="2704"/>
                  </a:lnTo>
                  <a:lnTo>
                    <a:pt x="3300" y="1988"/>
                  </a:lnTo>
                  <a:lnTo>
                    <a:pt x="2943" y="1312"/>
                  </a:lnTo>
                  <a:lnTo>
                    <a:pt x="2545" y="636"/>
                  </a:lnTo>
                  <a:lnTo>
                    <a:pt x="2108" y="0"/>
                  </a:lnTo>
                  <a:close/>
                </a:path>
              </a:pathLst>
            </a:custGeom>
            <a:solidFill>
              <a:schemeClr val="dk2"/>
            </a:solidFill>
            <a:ln>
              <a:noFill/>
            </a:ln>
          </p:spPr>
          <p:style>
            <a:lnRef idx="0"/>
            <a:fillRef idx="0"/>
            <a:effectRef idx="0"/>
            <a:fontRef idx="minor"/>
          </p:style>
        </p:sp>
        <p:sp>
          <p:nvSpPr>
            <p:cNvPr id="740" name="CustomShape 8"/>
            <p:cNvSpPr/>
            <p:nvPr/>
          </p:nvSpPr>
          <p:spPr>
            <a:xfrm>
              <a:off x="843840" y="1949400"/>
              <a:ext cx="194760" cy="517680"/>
            </a:xfrm>
            <a:custGeom>
              <a:avLst/>
              <a:gdLst/>
              <a:ahLst/>
              <a:rect l="l" t="t" r="r" b="b"/>
              <a:pathLst>
                <a:path w="7833" h="20755">
                  <a:moveTo>
                    <a:pt x="2743" y="0"/>
                  </a:moveTo>
                  <a:lnTo>
                    <a:pt x="1352" y="40"/>
                  </a:lnTo>
                  <a:lnTo>
                    <a:pt x="0" y="120"/>
                  </a:lnTo>
                  <a:lnTo>
                    <a:pt x="437" y="716"/>
                  </a:lnTo>
                  <a:lnTo>
                    <a:pt x="795" y="1312"/>
                  </a:lnTo>
                  <a:lnTo>
                    <a:pt x="1074" y="1948"/>
                  </a:lnTo>
                  <a:lnTo>
                    <a:pt x="1272" y="2624"/>
                  </a:lnTo>
                  <a:lnTo>
                    <a:pt x="1948" y="4891"/>
                  </a:lnTo>
                  <a:lnTo>
                    <a:pt x="2704" y="7077"/>
                  </a:lnTo>
                  <a:lnTo>
                    <a:pt x="3459" y="9304"/>
                  </a:lnTo>
                  <a:lnTo>
                    <a:pt x="4215" y="11530"/>
                  </a:lnTo>
                  <a:lnTo>
                    <a:pt x="4930" y="13797"/>
                  </a:lnTo>
                  <a:lnTo>
                    <a:pt x="5248" y="14910"/>
                  </a:lnTo>
                  <a:lnTo>
                    <a:pt x="5527" y="16063"/>
                  </a:lnTo>
                  <a:lnTo>
                    <a:pt x="5805" y="17216"/>
                  </a:lnTo>
                  <a:lnTo>
                    <a:pt x="6004" y="18369"/>
                  </a:lnTo>
                  <a:lnTo>
                    <a:pt x="6203" y="19562"/>
                  </a:lnTo>
                  <a:lnTo>
                    <a:pt x="6322" y="20755"/>
                  </a:lnTo>
                  <a:lnTo>
                    <a:pt x="7833" y="20198"/>
                  </a:lnTo>
                  <a:lnTo>
                    <a:pt x="7674" y="19085"/>
                  </a:lnTo>
                  <a:lnTo>
                    <a:pt x="7475" y="18011"/>
                  </a:lnTo>
                  <a:lnTo>
                    <a:pt x="7236" y="16898"/>
                  </a:lnTo>
                  <a:lnTo>
                    <a:pt x="6958" y="15824"/>
                  </a:lnTo>
                  <a:lnTo>
                    <a:pt x="6640" y="14711"/>
                  </a:lnTo>
                  <a:lnTo>
                    <a:pt x="6322" y="13638"/>
                  </a:lnTo>
                  <a:lnTo>
                    <a:pt x="5566" y="11491"/>
                  </a:lnTo>
                  <a:lnTo>
                    <a:pt x="4771" y="9344"/>
                  </a:lnTo>
                  <a:lnTo>
                    <a:pt x="4056" y="7197"/>
                  </a:lnTo>
                  <a:lnTo>
                    <a:pt x="3698" y="6083"/>
                  </a:lnTo>
                  <a:lnTo>
                    <a:pt x="3340" y="5010"/>
                  </a:lnTo>
                  <a:lnTo>
                    <a:pt x="3062" y="3936"/>
                  </a:lnTo>
                  <a:lnTo>
                    <a:pt x="2783" y="2863"/>
                  </a:lnTo>
                  <a:lnTo>
                    <a:pt x="2743" y="2505"/>
                  </a:lnTo>
                  <a:lnTo>
                    <a:pt x="2743" y="2187"/>
                  </a:lnTo>
                  <a:lnTo>
                    <a:pt x="2743" y="1471"/>
                  </a:lnTo>
                  <a:lnTo>
                    <a:pt x="2783" y="756"/>
                  </a:lnTo>
                  <a:lnTo>
                    <a:pt x="2783" y="358"/>
                  </a:lnTo>
                  <a:lnTo>
                    <a:pt x="2743" y="0"/>
                  </a:lnTo>
                  <a:close/>
                </a:path>
              </a:pathLst>
            </a:custGeom>
            <a:solidFill>
              <a:schemeClr val="dk2"/>
            </a:solidFill>
            <a:ln>
              <a:noFill/>
            </a:ln>
          </p:spPr>
          <p:style>
            <a:lnRef idx="0"/>
            <a:fillRef idx="0"/>
            <a:effectRef idx="0"/>
            <a:fontRef idx="minor"/>
          </p:style>
        </p:sp>
        <p:sp>
          <p:nvSpPr>
            <p:cNvPr id="741" name="CustomShape 9"/>
            <p:cNvSpPr/>
            <p:nvPr/>
          </p:nvSpPr>
          <p:spPr>
            <a:xfrm>
              <a:off x="912600" y="1949400"/>
              <a:ext cx="169920" cy="504000"/>
            </a:xfrm>
            <a:custGeom>
              <a:avLst/>
              <a:gdLst/>
              <a:ahLst/>
              <a:rect l="l" t="t" r="r" b="b"/>
              <a:pathLst>
                <a:path w="6840" h="20198">
                  <a:moveTo>
                    <a:pt x="0" y="0"/>
                  </a:moveTo>
                  <a:lnTo>
                    <a:pt x="40" y="358"/>
                  </a:lnTo>
                  <a:lnTo>
                    <a:pt x="40" y="756"/>
                  </a:lnTo>
                  <a:lnTo>
                    <a:pt x="0" y="1471"/>
                  </a:lnTo>
                  <a:lnTo>
                    <a:pt x="0" y="2187"/>
                  </a:lnTo>
                  <a:lnTo>
                    <a:pt x="0" y="2505"/>
                  </a:lnTo>
                  <a:lnTo>
                    <a:pt x="40" y="2863"/>
                  </a:lnTo>
                  <a:lnTo>
                    <a:pt x="319" y="3936"/>
                  </a:lnTo>
                  <a:lnTo>
                    <a:pt x="597" y="5010"/>
                  </a:lnTo>
                  <a:lnTo>
                    <a:pt x="955" y="6083"/>
                  </a:lnTo>
                  <a:lnTo>
                    <a:pt x="1313" y="7197"/>
                  </a:lnTo>
                  <a:lnTo>
                    <a:pt x="2028" y="9344"/>
                  </a:lnTo>
                  <a:lnTo>
                    <a:pt x="2823" y="11491"/>
                  </a:lnTo>
                  <a:lnTo>
                    <a:pt x="3579" y="13638"/>
                  </a:lnTo>
                  <a:lnTo>
                    <a:pt x="3897" y="14711"/>
                  </a:lnTo>
                  <a:lnTo>
                    <a:pt x="4215" y="15824"/>
                  </a:lnTo>
                  <a:lnTo>
                    <a:pt x="4493" y="16898"/>
                  </a:lnTo>
                  <a:lnTo>
                    <a:pt x="4732" y="18011"/>
                  </a:lnTo>
                  <a:lnTo>
                    <a:pt x="4931" y="19085"/>
                  </a:lnTo>
                  <a:lnTo>
                    <a:pt x="5090" y="20198"/>
                  </a:lnTo>
                  <a:lnTo>
                    <a:pt x="5925" y="19880"/>
                  </a:lnTo>
                  <a:lnTo>
                    <a:pt x="6760" y="19522"/>
                  </a:lnTo>
                  <a:lnTo>
                    <a:pt x="6799" y="19244"/>
                  </a:lnTo>
                  <a:lnTo>
                    <a:pt x="6839" y="18448"/>
                  </a:lnTo>
                  <a:lnTo>
                    <a:pt x="6839" y="17653"/>
                  </a:lnTo>
                  <a:lnTo>
                    <a:pt x="6760" y="16898"/>
                  </a:lnTo>
                  <a:lnTo>
                    <a:pt x="6601" y="16142"/>
                  </a:lnTo>
                  <a:lnTo>
                    <a:pt x="6441" y="15387"/>
                  </a:lnTo>
                  <a:lnTo>
                    <a:pt x="6243" y="14671"/>
                  </a:lnTo>
                  <a:lnTo>
                    <a:pt x="5766" y="13200"/>
                  </a:lnTo>
                  <a:lnTo>
                    <a:pt x="4692" y="10338"/>
                  </a:lnTo>
                  <a:lnTo>
                    <a:pt x="4215" y="8867"/>
                  </a:lnTo>
                  <a:lnTo>
                    <a:pt x="4016" y="8111"/>
                  </a:lnTo>
                  <a:lnTo>
                    <a:pt x="3817" y="7356"/>
                  </a:lnTo>
                  <a:lnTo>
                    <a:pt x="3738" y="6998"/>
                  </a:lnTo>
                  <a:lnTo>
                    <a:pt x="3658" y="6640"/>
                  </a:lnTo>
                  <a:lnTo>
                    <a:pt x="3619" y="6282"/>
                  </a:lnTo>
                  <a:lnTo>
                    <a:pt x="3619" y="5924"/>
                  </a:lnTo>
                  <a:lnTo>
                    <a:pt x="3658" y="5169"/>
                  </a:lnTo>
                  <a:lnTo>
                    <a:pt x="3698" y="4414"/>
                  </a:lnTo>
                  <a:lnTo>
                    <a:pt x="3738" y="3658"/>
                  </a:lnTo>
                  <a:lnTo>
                    <a:pt x="3738" y="2903"/>
                  </a:lnTo>
                  <a:lnTo>
                    <a:pt x="3698" y="2505"/>
                  </a:lnTo>
                  <a:lnTo>
                    <a:pt x="3658" y="2147"/>
                  </a:lnTo>
                  <a:lnTo>
                    <a:pt x="3539" y="1750"/>
                  </a:lnTo>
                  <a:lnTo>
                    <a:pt x="3420" y="1392"/>
                  </a:lnTo>
                  <a:lnTo>
                    <a:pt x="3181" y="716"/>
                  </a:lnTo>
                  <a:lnTo>
                    <a:pt x="2903" y="40"/>
                  </a:lnTo>
                  <a:lnTo>
                    <a:pt x="1432" y="0"/>
                  </a:lnTo>
                  <a:close/>
                </a:path>
              </a:pathLst>
            </a:custGeom>
            <a:solidFill>
              <a:schemeClr val="dk1"/>
            </a:solidFill>
            <a:ln>
              <a:noFill/>
            </a:ln>
          </p:spPr>
          <p:style>
            <a:lnRef idx="0"/>
            <a:fillRef idx="0"/>
            <a:effectRef idx="0"/>
            <a:fontRef idx="minor"/>
          </p:style>
        </p:sp>
        <p:sp>
          <p:nvSpPr>
            <p:cNvPr id="742" name="CustomShape 10"/>
            <p:cNvSpPr/>
            <p:nvPr/>
          </p:nvSpPr>
          <p:spPr>
            <a:xfrm>
              <a:off x="984960" y="1950480"/>
              <a:ext cx="159840" cy="486000"/>
            </a:xfrm>
            <a:custGeom>
              <a:avLst/>
              <a:gdLst/>
              <a:ahLst/>
              <a:rect l="l" t="t" r="r" b="b"/>
              <a:pathLst>
                <a:path w="6442" h="19482">
                  <a:moveTo>
                    <a:pt x="1" y="0"/>
                  </a:moveTo>
                  <a:lnTo>
                    <a:pt x="279" y="676"/>
                  </a:lnTo>
                  <a:lnTo>
                    <a:pt x="518" y="1352"/>
                  </a:lnTo>
                  <a:lnTo>
                    <a:pt x="637" y="1710"/>
                  </a:lnTo>
                  <a:lnTo>
                    <a:pt x="756" y="2107"/>
                  </a:lnTo>
                  <a:lnTo>
                    <a:pt x="796" y="2465"/>
                  </a:lnTo>
                  <a:lnTo>
                    <a:pt x="836" y="2863"/>
                  </a:lnTo>
                  <a:lnTo>
                    <a:pt x="836" y="3618"/>
                  </a:lnTo>
                  <a:lnTo>
                    <a:pt x="796" y="4374"/>
                  </a:lnTo>
                  <a:lnTo>
                    <a:pt x="756" y="5129"/>
                  </a:lnTo>
                  <a:lnTo>
                    <a:pt x="717" y="5884"/>
                  </a:lnTo>
                  <a:lnTo>
                    <a:pt x="717" y="6242"/>
                  </a:lnTo>
                  <a:lnTo>
                    <a:pt x="756" y="6600"/>
                  </a:lnTo>
                  <a:lnTo>
                    <a:pt x="836" y="6958"/>
                  </a:lnTo>
                  <a:lnTo>
                    <a:pt x="915" y="7316"/>
                  </a:lnTo>
                  <a:lnTo>
                    <a:pt x="1114" y="8071"/>
                  </a:lnTo>
                  <a:lnTo>
                    <a:pt x="1313" y="8827"/>
                  </a:lnTo>
                  <a:lnTo>
                    <a:pt x="1790" y="10298"/>
                  </a:lnTo>
                  <a:lnTo>
                    <a:pt x="2864" y="13160"/>
                  </a:lnTo>
                  <a:lnTo>
                    <a:pt x="3341" y="14631"/>
                  </a:lnTo>
                  <a:lnTo>
                    <a:pt x="3539" y="15347"/>
                  </a:lnTo>
                  <a:lnTo>
                    <a:pt x="3699" y="16102"/>
                  </a:lnTo>
                  <a:lnTo>
                    <a:pt x="3858" y="16858"/>
                  </a:lnTo>
                  <a:lnTo>
                    <a:pt x="3937" y="17613"/>
                  </a:lnTo>
                  <a:lnTo>
                    <a:pt x="3937" y="18408"/>
                  </a:lnTo>
                  <a:lnTo>
                    <a:pt x="3897" y="19204"/>
                  </a:lnTo>
                  <a:lnTo>
                    <a:pt x="3858" y="19482"/>
                  </a:lnTo>
                  <a:lnTo>
                    <a:pt x="3858" y="19482"/>
                  </a:lnTo>
                  <a:lnTo>
                    <a:pt x="5170" y="18846"/>
                  </a:lnTo>
                  <a:lnTo>
                    <a:pt x="6442" y="18130"/>
                  </a:lnTo>
                  <a:lnTo>
                    <a:pt x="6442" y="17096"/>
                  </a:lnTo>
                  <a:lnTo>
                    <a:pt x="6402" y="16063"/>
                  </a:lnTo>
                  <a:lnTo>
                    <a:pt x="6362" y="15069"/>
                  </a:lnTo>
                  <a:lnTo>
                    <a:pt x="6283" y="14035"/>
                  </a:lnTo>
                  <a:lnTo>
                    <a:pt x="6164" y="13001"/>
                  </a:lnTo>
                  <a:lnTo>
                    <a:pt x="6005" y="12007"/>
                  </a:lnTo>
                  <a:lnTo>
                    <a:pt x="5846" y="10974"/>
                  </a:lnTo>
                  <a:lnTo>
                    <a:pt x="5647" y="9940"/>
                  </a:lnTo>
                  <a:lnTo>
                    <a:pt x="5408" y="8946"/>
                  </a:lnTo>
                  <a:lnTo>
                    <a:pt x="5170" y="7912"/>
                  </a:lnTo>
                  <a:lnTo>
                    <a:pt x="4613" y="5884"/>
                  </a:lnTo>
                  <a:lnTo>
                    <a:pt x="3937" y="3857"/>
                  </a:lnTo>
                  <a:lnTo>
                    <a:pt x="3221" y="1829"/>
                  </a:lnTo>
                  <a:lnTo>
                    <a:pt x="2903" y="1034"/>
                  </a:lnTo>
                  <a:lnTo>
                    <a:pt x="2625" y="199"/>
                  </a:lnTo>
                  <a:lnTo>
                    <a:pt x="1313" y="80"/>
                  </a:lnTo>
                  <a:lnTo>
                    <a:pt x="1" y="0"/>
                  </a:lnTo>
                  <a:close/>
                </a:path>
              </a:pathLst>
            </a:custGeom>
            <a:solidFill>
              <a:schemeClr val="dk2"/>
            </a:solidFill>
            <a:ln>
              <a:noFill/>
            </a:ln>
          </p:spPr>
          <p:style>
            <a:lnRef idx="0"/>
            <a:fillRef idx="0"/>
            <a:effectRef idx="0"/>
            <a:fontRef idx="minor"/>
          </p:style>
        </p:sp>
        <p:sp>
          <p:nvSpPr>
            <p:cNvPr id="743" name="CustomShape 11"/>
            <p:cNvSpPr/>
            <p:nvPr/>
          </p:nvSpPr>
          <p:spPr>
            <a:xfrm>
              <a:off x="1133280" y="1968120"/>
              <a:ext cx="100440" cy="404640"/>
            </a:xfrm>
            <a:custGeom>
              <a:avLst/>
              <a:gdLst/>
              <a:ahLst/>
              <a:rect l="l" t="t" r="r" b="b"/>
              <a:pathLst>
                <a:path w="4056" h="16223">
                  <a:moveTo>
                    <a:pt x="0" y="1"/>
                  </a:moveTo>
                  <a:lnTo>
                    <a:pt x="358" y="915"/>
                  </a:lnTo>
                  <a:lnTo>
                    <a:pt x="716" y="1830"/>
                  </a:lnTo>
                  <a:lnTo>
                    <a:pt x="954" y="2784"/>
                  </a:lnTo>
                  <a:lnTo>
                    <a:pt x="1153" y="3778"/>
                  </a:lnTo>
                  <a:lnTo>
                    <a:pt x="1312" y="4772"/>
                  </a:lnTo>
                  <a:lnTo>
                    <a:pt x="1431" y="5766"/>
                  </a:lnTo>
                  <a:lnTo>
                    <a:pt x="1471" y="6799"/>
                  </a:lnTo>
                  <a:lnTo>
                    <a:pt x="1551" y="7833"/>
                  </a:lnTo>
                  <a:lnTo>
                    <a:pt x="1630" y="9901"/>
                  </a:lnTo>
                  <a:lnTo>
                    <a:pt x="1710" y="11968"/>
                  </a:lnTo>
                  <a:lnTo>
                    <a:pt x="1789" y="12962"/>
                  </a:lnTo>
                  <a:lnTo>
                    <a:pt x="1869" y="13956"/>
                  </a:lnTo>
                  <a:lnTo>
                    <a:pt x="2028" y="14950"/>
                  </a:lnTo>
                  <a:lnTo>
                    <a:pt x="2227" y="15904"/>
                  </a:lnTo>
                  <a:lnTo>
                    <a:pt x="2386" y="16222"/>
                  </a:lnTo>
                  <a:lnTo>
                    <a:pt x="3221" y="15626"/>
                  </a:lnTo>
                  <a:lnTo>
                    <a:pt x="4055" y="14950"/>
                  </a:lnTo>
                  <a:lnTo>
                    <a:pt x="4055" y="13559"/>
                  </a:lnTo>
                  <a:lnTo>
                    <a:pt x="4016" y="12207"/>
                  </a:lnTo>
                  <a:lnTo>
                    <a:pt x="3936" y="10815"/>
                  </a:lnTo>
                  <a:lnTo>
                    <a:pt x="3817" y="9463"/>
                  </a:lnTo>
                  <a:lnTo>
                    <a:pt x="3698" y="8112"/>
                  </a:lnTo>
                  <a:lnTo>
                    <a:pt x="3539" y="6760"/>
                  </a:lnTo>
                  <a:lnTo>
                    <a:pt x="3340" y="5408"/>
                  </a:lnTo>
                  <a:lnTo>
                    <a:pt x="3101" y="4096"/>
                  </a:lnTo>
                  <a:lnTo>
                    <a:pt x="2982" y="3619"/>
                  </a:lnTo>
                  <a:lnTo>
                    <a:pt x="2823" y="3142"/>
                  </a:lnTo>
                  <a:lnTo>
                    <a:pt x="2664" y="2665"/>
                  </a:lnTo>
                  <a:lnTo>
                    <a:pt x="2465" y="2187"/>
                  </a:lnTo>
                  <a:lnTo>
                    <a:pt x="1988" y="1313"/>
                  </a:lnTo>
                  <a:lnTo>
                    <a:pt x="1471" y="398"/>
                  </a:lnTo>
                  <a:lnTo>
                    <a:pt x="716" y="199"/>
                  </a:lnTo>
                  <a:lnTo>
                    <a:pt x="0" y="1"/>
                  </a:lnTo>
                  <a:close/>
                </a:path>
              </a:pathLst>
            </a:custGeom>
            <a:solidFill>
              <a:schemeClr val="dk2"/>
            </a:solidFill>
            <a:ln>
              <a:noFill/>
            </a:ln>
          </p:spPr>
          <p:style>
            <a:lnRef idx="0"/>
            <a:fillRef idx="0"/>
            <a:effectRef idx="0"/>
            <a:fontRef idx="minor"/>
          </p:style>
        </p:sp>
        <p:sp>
          <p:nvSpPr>
            <p:cNvPr id="744" name="CustomShape 12"/>
            <p:cNvSpPr/>
            <p:nvPr/>
          </p:nvSpPr>
          <p:spPr>
            <a:xfrm>
              <a:off x="1170000" y="1978200"/>
              <a:ext cx="192600" cy="362880"/>
            </a:xfrm>
            <a:custGeom>
              <a:avLst/>
              <a:gdLst/>
              <a:ahLst/>
              <a:rect l="l" t="t" r="r" b="b"/>
              <a:pathLst>
                <a:path w="7754" h="14553">
                  <a:moveTo>
                    <a:pt x="0" y="0"/>
                  </a:moveTo>
                  <a:lnTo>
                    <a:pt x="517" y="915"/>
                  </a:lnTo>
                  <a:lnTo>
                    <a:pt x="994" y="1789"/>
                  </a:lnTo>
                  <a:lnTo>
                    <a:pt x="1193" y="2267"/>
                  </a:lnTo>
                  <a:lnTo>
                    <a:pt x="1352" y="2744"/>
                  </a:lnTo>
                  <a:lnTo>
                    <a:pt x="1511" y="3221"/>
                  </a:lnTo>
                  <a:lnTo>
                    <a:pt x="1630" y="3698"/>
                  </a:lnTo>
                  <a:lnTo>
                    <a:pt x="1869" y="5010"/>
                  </a:lnTo>
                  <a:lnTo>
                    <a:pt x="2068" y="6362"/>
                  </a:lnTo>
                  <a:lnTo>
                    <a:pt x="2227" y="7714"/>
                  </a:lnTo>
                  <a:lnTo>
                    <a:pt x="2346" y="9065"/>
                  </a:lnTo>
                  <a:lnTo>
                    <a:pt x="2465" y="10417"/>
                  </a:lnTo>
                  <a:lnTo>
                    <a:pt x="2545" y="11809"/>
                  </a:lnTo>
                  <a:lnTo>
                    <a:pt x="2584" y="13161"/>
                  </a:lnTo>
                  <a:lnTo>
                    <a:pt x="2584" y="14552"/>
                  </a:lnTo>
                  <a:lnTo>
                    <a:pt x="3380" y="13836"/>
                  </a:lnTo>
                  <a:lnTo>
                    <a:pt x="4095" y="13081"/>
                  </a:lnTo>
                  <a:lnTo>
                    <a:pt x="4692" y="12445"/>
                  </a:lnTo>
                  <a:lnTo>
                    <a:pt x="5248" y="11809"/>
                  </a:lnTo>
                  <a:lnTo>
                    <a:pt x="5725" y="11173"/>
                  </a:lnTo>
                  <a:lnTo>
                    <a:pt x="6123" y="10576"/>
                  </a:lnTo>
                  <a:lnTo>
                    <a:pt x="6481" y="10020"/>
                  </a:lnTo>
                  <a:lnTo>
                    <a:pt x="6759" y="9503"/>
                  </a:lnTo>
                  <a:lnTo>
                    <a:pt x="7038" y="8986"/>
                  </a:lnTo>
                  <a:lnTo>
                    <a:pt x="7236" y="8509"/>
                  </a:lnTo>
                  <a:lnTo>
                    <a:pt x="7395" y="8071"/>
                  </a:lnTo>
                  <a:lnTo>
                    <a:pt x="7515" y="7634"/>
                  </a:lnTo>
                  <a:lnTo>
                    <a:pt x="7674" y="6918"/>
                  </a:lnTo>
                  <a:lnTo>
                    <a:pt x="7753" y="6282"/>
                  </a:lnTo>
                  <a:lnTo>
                    <a:pt x="7753" y="5805"/>
                  </a:lnTo>
                  <a:lnTo>
                    <a:pt x="7713" y="5567"/>
                  </a:lnTo>
                  <a:lnTo>
                    <a:pt x="7594" y="5288"/>
                  </a:lnTo>
                  <a:lnTo>
                    <a:pt x="7475" y="5050"/>
                  </a:lnTo>
                  <a:lnTo>
                    <a:pt x="7316" y="4851"/>
                  </a:lnTo>
                  <a:lnTo>
                    <a:pt x="6918" y="4414"/>
                  </a:lnTo>
                  <a:lnTo>
                    <a:pt x="6362" y="3857"/>
                  </a:lnTo>
                  <a:lnTo>
                    <a:pt x="5646" y="3221"/>
                  </a:lnTo>
                  <a:lnTo>
                    <a:pt x="4771" y="2545"/>
                  </a:lnTo>
                  <a:lnTo>
                    <a:pt x="3777" y="1829"/>
                  </a:lnTo>
                  <a:lnTo>
                    <a:pt x="3221" y="1471"/>
                  </a:lnTo>
                  <a:lnTo>
                    <a:pt x="2624" y="1153"/>
                  </a:lnTo>
                  <a:lnTo>
                    <a:pt x="2028" y="835"/>
                  </a:lnTo>
                  <a:lnTo>
                    <a:pt x="1352" y="517"/>
                  </a:lnTo>
                  <a:lnTo>
                    <a:pt x="676" y="239"/>
                  </a:lnTo>
                  <a:lnTo>
                    <a:pt x="0" y="0"/>
                  </a:lnTo>
                  <a:close/>
                </a:path>
              </a:pathLst>
            </a:custGeom>
            <a:solidFill>
              <a:schemeClr val="dk1"/>
            </a:solidFill>
            <a:ln>
              <a:noFill/>
            </a:ln>
          </p:spPr>
          <p:style>
            <a:lnRef idx="0"/>
            <a:fillRef idx="0"/>
            <a:effectRef idx="0"/>
            <a:fontRef idx="minor"/>
          </p:style>
        </p:sp>
        <p:sp>
          <p:nvSpPr>
            <p:cNvPr id="745" name="CustomShape 13"/>
            <p:cNvSpPr/>
            <p:nvPr/>
          </p:nvSpPr>
          <p:spPr>
            <a:xfrm>
              <a:off x="1050840" y="1955160"/>
              <a:ext cx="141120" cy="447120"/>
            </a:xfrm>
            <a:custGeom>
              <a:avLst/>
              <a:gdLst/>
              <a:ahLst/>
              <a:rect l="l" t="t" r="r" b="b"/>
              <a:pathLst>
                <a:path w="5686" h="17933">
                  <a:moveTo>
                    <a:pt x="0" y="1"/>
                  </a:moveTo>
                  <a:lnTo>
                    <a:pt x="278" y="836"/>
                  </a:lnTo>
                  <a:lnTo>
                    <a:pt x="596" y="1631"/>
                  </a:lnTo>
                  <a:lnTo>
                    <a:pt x="1312" y="3659"/>
                  </a:lnTo>
                  <a:lnTo>
                    <a:pt x="1988" y="5686"/>
                  </a:lnTo>
                  <a:lnTo>
                    <a:pt x="2545" y="7714"/>
                  </a:lnTo>
                  <a:lnTo>
                    <a:pt x="2783" y="8748"/>
                  </a:lnTo>
                  <a:lnTo>
                    <a:pt x="3022" y="9742"/>
                  </a:lnTo>
                  <a:lnTo>
                    <a:pt x="3221" y="10776"/>
                  </a:lnTo>
                  <a:lnTo>
                    <a:pt x="3380" y="11809"/>
                  </a:lnTo>
                  <a:lnTo>
                    <a:pt x="3539" y="12803"/>
                  </a:lnTo>
                  <a:lnTo>
                    <a:pt x="3658" y="13837"/>
                  </a:lnTo>
                  <a:lnTo>
                    <a:pt x="3737" y="14871"/>
                  </a:lnTo>
                  <a:lnTo>
                    <a:pt x="3777" y="15865"/>
                  </a:lnTo>
                  <a:lnTo>
                    <a:pt x="3817" y="16898"/>
                  </a:lnTo>
                  <a:lnTo>
                    <a:pt x="3817" y="17932"/>
                  </a:lnTo>
                  <a:lnTo>
                    <a:pt x="4771" y="17376"/>
                  </a:lnTo>
                  <a:lnTo>
                    <a:pt x="5686" y="16739"/>
                  </a:lnTo>
                  <a:lnTo>
                    <a:pt x="5527" y="16421"/>
                  </a:lnTo>
                  <a:lnTo>
                    <a:pt x="5328" y="15467"/>
                  </a:lnTo>
                  <a:lnTo>
                    <a:pt x="5169" y="14473"/>
                  </a:lnTo>
                  <a:lnTo>
                    <a:pt x="5089" y="13479"/>
                  </a:lnTo>
                  <a:lnTo>
                    <a:pt x="5010" y="12485"/>
                  </a:lnTo>
                  <a:lnTo>
                    <a:pt x="4930" y="10418"/>
                  </a:lnTo>
                  <a:lnTo>
                    <a:pt x="4851" y="8350"/>
                  </a:lnTo>
                  <a:lnTo>
                    <a:pt x="4771" y="7316"/>
                  </a:lnTo>
                  <a:lnTo>
                    <a:pt x="4731" y="6283"/>
                  </a:lnTo>
                  <a:lnTo>
                    <a:pt x="4612" y="5289"/>
                  </a:lnTo>
                  <a:lnTo>
                    <a:pt x="4453" y="4295"/>
                  </a:lnTo>
                  <a:lnTo>
                    <a:pt x="4254" y="3301"/>
                  </a:lnTo>
                  <a:lnTo>
                    <a:pt x="4016" y="2347"/>
                  </a:lnTo>
                  <a:lnTo>
                    <a:pt x="3658" y="1432"/>
                  </a:lnTo>
                  <a:lnTo>
                    <a:pt x="3300" y="518"/>
                  </a:lnTo>
                  <a:lnTo>
                    <a:pt x="3061" y="478"/>
                  </a:lnTo>
                  <a:lnTo>
                    <a:pt x="1590" y="200"/>
                  </a:lnTo>
                  <a:lnTo>
                    <a:pt x="0" y="1"/>
                  </a:lnTo>
                  <a:close/>
                </a:path>
              </a:pathLst>
            </a:custGeom>
            <a:solidFill>
              <a:schemeClr val="dk1"/>
            </a:solidFill>
            <a:ln>
              <a:noFill/>
            </a:ln>
          </p:spPr>
          <p:style>
            <a:lnRef idx="0"/>
            <a:fillRef idx="0"/>
            <a:effectRef idx="0"/>
            <a:fontRef idx="minor"/>
          </p:style>
        </p:sp>
        <p:sp>
          <p:nvSpPr>
            <p:cNvPr id="746" name="CustomShape 14"/>
            <p:cNvSpPr/>
            <p:nvPr/>
          </p:nvSpPr>
          <p:spPr>
            <a:xfrm>
              <a:off x="737640" y="2017800"/>
              <a:ext cx="57600" cy="83520"/>
            </a:xfrm>
            <a:custGeom>
              <a:avLst/>
              <a:gdLst/>
              <a:ahLst/>
              <a:rect l="l" t="t" r="r" b="b"/>
              <a:pathLst>
                <a:path w="2347" h="3381">
                  <a:moveTo>
                    <a:pt x="1671" y="1"/>
                  </a:moveTo>
                  <a:lnTo>
                    <a:pt x="1591" y="40"/>
                  </a:lnTo>
                  <a:lnTo>
                    <a:pt x="1353" y="160"/>
                  </a:lnTo>
                  <a:lnTo>
                    <a:pt x="1074" y="319"/>
                  </a:lnTo>
                  <a:lnTo>
                    <a:pt x="796" y="597"/>
                  </a:lnTo>
                  <a:lnTo>
                    <a:pt x="557" y="875"/>
                  </a:lnTo>
                  <a:lnTo>
                    <a:pt x="319" y="1193"/>
                  </a:lnTo>
                  <a:lnTo>
                    <a:pt x="160" y="1551"/>
                  </a:lnTo>
                  <a:lnTo>
                    <a:pt x="41" y="1909"/>
                  </a:lnTo>
                  <a:lnTo>
                    <a:pt x="1" y="2227"/>
                  </a:lnTo>
                  <a:lnTo>
                    <a:pt x="80" y="2505"/>
                  </a:lnTo>
                  <a:lnTo>
                    <a:pt x="160" y="2744"/>
                  </a:lnTo>
                  <a:lnTo>
                    <a:pt x="319" y="2943"/>
                  </a:lnTo>
                  <a:lnTo>
                    <a:pt x="518" y="3102"/>
                  </a:lnTo>
                  <a:lnTo>
                    <a:pt x="717" y="3221"/>
                  </a:lnTo>
                  <a:lnTo>
                    <a:pt x="915" y="3301"/>
                  </a:lnTo>
                  <a:lnTo>
                    <a:pt x="1114" y="3380"/>
                  </a:lnTo>
                  <a:lnTo>
                    <a:pt x="1273" y="3380"/>
                  </a:lnTo>
                  <a:lnTo>
                    <a:pt x="1432" y="3301"/>
                  </a:lnTo>
                  <a:lnTo>
                    <a:pt x="1631" y="3181"/>
                  </a:lnTo>
                  <a:lnTo>
                    <a:pt x="1790" y="3022"/>
                  </a:lnTo>
                  <a:lnTo>
                    <a:pt x="1949" y="2784"/>
                  </a:lnTo>
                  <a:lnTo>
                    <a:pt x="2068" y="2505"/>
                  </a:lnTo>
                  <a:lnTo>
                    <a:pt x="2188" y="2227"/>
                  </a:lnTo>
                  <a:lnTo>
                    <a:pt x="2267" y="1869"/>
                  </a:lnTo>
                  <a:lnTo>
                    <a:pt x="2307" y="1551"/>
                  </a:lnTo>
                  <a:lnTo>
                    <a:pt x="2347" y="1233"/>
                  </a:lnTo>
                  <a:lnTo>
                    <a:pt x="2307" y="915"/>
                  </a:lnTo>
                  <a:lnTo>
                    <a:pt x="2267" y="637"/>
                  </a:lnTo>
                  <a:lnTo>
                    <a:pt x="2188" y="398"/>
                  </a:lnTo>
                  <a:lnTo>
                    <a:pt x="2068" y="239"/>
                  </a:lnTo>
                  <a:lnTo>
                    <a:pt x="1949" y="80"/>
                  </a:lnTo>
                  <a:lnTo>
                    <a:pt x="1790" y="40"/>
                  </a:lnTo>
                  <a:lnTo>
                    <a:pt x="1671" y="1"/>
                  </a:lnTo>
                  <a:close/>
                </a:path>
              </a:pathLst>
            </a:custGeom>
            <a:solidFill>
              <a:schemeClr val="lt2"/>
            </a:solidFill>
            <a:ln>
              <a:noFill/>
            </a:ln>
          </p:spPr>
          <p:style>
            <a:lnRef idx="0"/>
            <a:fillRef idx="0"/>
            <a:effectRef idx="0"/>
            <a:fontRef idx="minor"/>
          </p:style>
        </p:sp>
        <p:sp>
          <p:nvSpPr>
            <p:cNvPr id="747" name="CustomShape 15"/>
            <p:cNvSpPr/>
            <p:nvPr/>
          </p:nvSpPr>
          <p:spPr>
            <a:xfrm>
              <a:off x="778320" y="2111400"/>
              <a:ext cx="36720" cy="54720"/>
            </a:xfrm>
            <a:custGeom>
              <a:avLst/>
              <a:gdLst/>
              <a:ahLst/>
              <a:rect l="l" t="t" r="r" b="b"/>
              <a:pathLst>
                <a:path w="1512" h="2228">
                  <a:moveTo>
                    <a:pt x="995" y="1"/>
                  </a:moveTo>
                  <a:lnTo>
                    <a:pt x="836" y="81"/>
                  </a:lnTo>
                  <a:lnTo>
                    <a:pt x="677" y="200"/>
                  </a:lnTo>
                  <a:lnTo>
                    <a:pt x="518" y="399"/>
                  </a:lnTo>
                  <a:lnTo>
                    <a:pt x="319" y="558"/>
                  </a:lnTo>
                  <a:lnTo>
                    <a:pt x="200" y="796"/>
                  </a:lnTo>
                  <a:lnTo>
                    <a:pt x="80" y="1035"/>
                  </a:lnTo>
                  <a:lnTo>
                    <a:pt x="1" y="1273"/>
                  </a:lnTo>
                  <a:lnTo>
                    <a:pt x="1" y="1472"/>
                  </a:lnTo>
                  <a:lnTo>
                    <a:pt x="1" y="1671"/>
                  </a:lnTo>
                  <a:lnTo>
                    <a:pt x="80" y="1830"/>
                  </a:lnTo>
                  <a:lnTo>
                    <a:pt x="200" y="1949"/>
                  </a:lnTo>
                  <a:lnTo>
                    <a:pt x="319" y="2029"/>
                  </a:lnTo>
                  <a:lnTo>
                    <a:pt x="438" y="2108"/>
                  </a:lnTo>
                  <a:lnTo>
                    <a:pt x="677" y="2228"/>
                  </a:lnTo>
                  <a:lnTo>
                    <a:pt x="796" y="2228"/>
                  </a:lnTo>
                  <a:lnTo>
                    <a:pt x="915" y="2188"/>
                  </a:lnTo>
                  <a:lnTo>
                    <a:pt x="1035" y="2108"/>
                  </a:lnTo>
                  <a:lnTo>
                    <a:pt x="1154" y="1989"/>
                  </a:lnTo>
                  <a:lnTo>
                    <a:pt x="1234" y="1830"/>
                  </a:lnTo>
                  <a:lnTo>
                    <a:pt x="1353" y="1671"/>
                  </a:lnTo>
                  <a:lnTo>
                    <a:pt x="1472" y="1234"/>
                  </a:lnTo>
                  <a:lnTo>
                    <a:pt x="1512" y="796"/>
                  </a:lnTo>
                  <a:lnTo>
                    <a:pt x="1472" y="438"/>
                  </a:lnTo>
                  <a:lnTo>
                    <a:pt x="1393" y="279"/>
                  </a:lnTo>
                  <a:lnTo>
                    <a:pt x="1353" y="160"/>
                  </a:lnTo>
                  <a:lnTo>
                    <a:pt x="1234" y="41"/>
                  </a:lnTo>
                  <a:lnTo>
                    <a:pt x="1154" y="1"/>
                  </a:lnTo>
                  <a:close/>
                </a:path>
              </a:pathLst>
            </a:custGeom>
            <a:solidFill>
              <a:schemeClr val="lt2"/>
            </a:solidFill>
            <a:ln>
              <a:noFill/>
            </a:ln>
          </p:spPr>
          <p:style>
            <a:lnRef idx="0"/>
            <a:fillRef idx="0"/>
            <a:effectRef idx="0"/>
            <a:fontRef idx="minor"/>
          </p:style>
        </p:sp>
        <p:sp>
          <p:nvSpPr>
            <p:cNvPr id="748" name="CustomShape 16"/>
            <p:cNvSpPr/>
            <p:nvPr/>
          </p:nvSpPr>
          <p:spPr>
            <a:xfrm>
              <a:off x="819000" y="2007000"/>
              <a:ext cx="33840" cy="55440"/>
            </a:xfrm>
            <a:custGeom>
              <a:avLst/>
              <a:gdLst/>
              <a:ahLst/>
              <a:rect l="l" t="t" r="r" b="b"/>
              <a:pathLst>
                <a:path w="1392" h="2267">
                  <a:moveTo>
                    <a:pt x="756" y="0"/>
                  </a:moveTo>
                  <a:lnTo>
                    <a:pt x="636" y="40"/>
                  </a:lnTo>
                  <a:lnTo>
                    <a:pt x="517" y="159"/>
                  </a:lnTo>
                  <a:lnTo>
                    <a:pt x="398" y="318"/>
                  </a:lnTo>
                  <a:lnTo>
                    <a:pt x="278" y="517"/>
                  </a:lnTo>
                  <a:lnTo>
                    <a:pt x="159" y="756"/>
                  </a:lnTo>
                  <a:lnTo>
                    <a:pt x="80" y="994"/>
                  </a:lnTo>
                  <a:lnTo>
                    <a:pt x="40" y="1273"/>
                  </a:lnTo>
                  <a:lnTo>
                    <a:pt x="0" y="1511"/>
                  </a:lnTo>
                  <a:lnTo>
                    <a:pt x="40" y="1710"/>
                  </a:lnTo>
                  <a:lnTo>
                    <a:pt x="119" y="1909"/>
                  </a:lnTo>
                  <a:lnTo>
                    <a:pt x="239" y="2028"/>
                  </a:lnTo>
                  <a:lnTo>
                    <a:pt x="358" y="2147"/>
                  </a:lnTo>
                  <a:lnTo>
                    <a:pt x="517" y="2187"/>
                  </a:lnTo>
                  <a:lnTo>
                    <a:pt x="676" y="2267"/>
                  </a:lnTo>
                  <a:lnTo>
                    <a:pt x="1034" y="2267"/>
                  </a:lnTo>
                  <a:lnTo>
                    <a:pt x="1153" y="2187"/>
                  </a:lnTo>
                  <a:lnTo>
                    <a:pt x="1233" y="2068"/>
                  </a:lnTo>
                  <a:lnTo>
                    <a:pt x="1312" y="1948"/>
                  </a:lnTo>
                  <a:lnTo>
                    <a:pt x="1352" y="1750"/>
                  </a:lnTo>
                  <a:lnTo>
                    <a:pt x="1392" y="1591"/>
                  </a:lnTo>
                  <a:lnTo>
                    <a:pt x="1392" y="1114"/>
                  </a:lnTo>
                  <a:lnTo>
                    <a:pt x="1352" y="676"/>
                  </a:lnTo>
                  <a:lnTo>
                    <a:pt x="1193" y="318"/>
                  </a:lnTo>
                  <a:lnTo>
                    <a:pt x="1113" y="199"/>
                  </a:lnTo>
                  <a:lnTo>
                    <a:pt x="994" y="80"/>
                  </a:lnTo>
                  <a:lnTo>
                    <a:pt x="875" y="40"/>
                  </a:lnTo>
                  <a:lnTo>
                    <a:pt x="756" y="0"/>
                  </a:lnTo>
                  <a:close/>
                </a:path>
              </a:pathLst>
            </a:custGeom>
            <a:solidFill>
              <a:schemeClr val="lt2"/>
            </a:solidFill>
            <a:ln>
              <a:noFill/>
            </a:ln>
          </p:spPr>
          <p:style>
            <a:lnRef idx="0"/>
            <a:fillRef idx="0"/>
            <a:effectRef idx="0"/>
            <a:fontRef idx="minor"/>
          </p:style>
        </p:sp>
        <p:sp>
          <p:nvSpPr>
            <p:cNvPr id="749" name="CustomShape 17"/>
            <p:cNvSpPr/>
            <p:nvPr/>
          </p:nvSpPr>
          <p:spPr>
            <a:xfrm>
              <a:off x="1205640" y="2089440"/>
              <a:ext cx="41760" cy="40680"/>
            </a:xfrm>
            <a:custGeom>
              <a:avLst/>
              <a:gdLst/>
              <a:ahLst/>
              <a:rect l="l" t="t" r="r" b="b"/>
              <a:pathLst>
                <a:path w="1711" h="1671">
                  <a:moveTo>
                    <a:pt x="676" y="0"/>
                  </a:moveTo>
                  <a:lnTo>
                    <a:pt x="517" y="40"/>
                  </a:lnTo>
                  <a:lnTo>
                    <a:pt x="358" y="120"/>
                  </a:lnTo>
                  <a:lnTo>
                    <a:pt x="239" y="239"/>
                  </a:lnTo>
                  <a:lnTo>
                    <a:pt x="159" y="358"/>
                  </a:lnTo>
                  <a:lnTo>
                    <a:pt x="80" y="517"/>
                  </a:lnTo>
                  <a:lnTo>
                    <a:pt x="40" y="676"/>
                  </a:lnTo>
                  <a:lnTo>
                    <a:pt x="0" y="835"/>
                  </a:lnTo>
                  <a:lnTo>
                    <a:pt x="40" y="994"/>
                  </a:lnTo>
                  <a:lnTo>
                    <a:pt x="80" y="1153"/>
                  </a:lnTo>
                  <a:lnTo>
                    <a:pt x="159" y="1312"/>
                  </a:lnTo>
                  <a:lnTo>
                    <a:pt x="279" y="1432"/>
                  </a:lnTo>
                  <a:lnTo>
                    <a:pt x="398" y="1551"/>
                  </a:lnTo>
                  <a:lnTo>
                    <a:pt x="557" y="1591"/>
                  </a:lnTo>
                  <a:lnTo>
                    <a:pt x="716" y="1670"/>
                  </a:lnTo>
                  <a:lnTo>
                    <a:pt x="875" y="1670"/>
                  </a:lnTo>
                  <a:lnTo>
                    <a:pt x="1034" y="1630"/>
                  </a:lnTo>
                  <a:lnTo>
                    <a:pt x="1193" y="1591"/>
                  </a:lnTo>
                  <a:lnTo>
                    <a:pt x="1352" y="1511"/>
                  </a:lnTo>
                  <a:lnTo>
                    <a:pt x="1472" y="1392"/>
                  </a:lnTo>
                  <a:lnTo>
                    <a:pt x="1551" y="1273"/>
                  </a:lnTo>
                  <a:lnTo>
                    <a:pt x="1631" y="1114"/>
                  </a:lnTo>
                  <a:lnTo>
                    <a:pt x="1670" y="994"/>
                  </a:lnTo>
                  <a:lnTo>
                    <a:pt x="1710" y="795"/>
                  </a:lnTo>
                  <a:lnTo>
                    <a:pt x="1670" y="636"/>
                  </a:lnTo>
                  <a:lnTo>
                    <a:pt x="1631" y="477"/>
                  </a:lnTo>
                  <a:lnTo>
                    <a:pt x="1551" y="318"/>
                  </a:lnTo>
                  <a:lnTo>
                    <a:pt x="1432" y="199"/>
                  </a:lnTo>
                  <a:lnTo>
                    <a:pt x="1313" y="120"/>
                  </a:lnTo>
                  <a:lnTo>
                    <a:pt x="1153" y="40"/>
                  </a:lnTo>
                  <a:lnTo>
                    <a:pt x="994" y="0"/>
                  </a:lnTo>
                  <a:close/>
                </a:path>
              </a:pathLst>
            </a:custGeom>
            <a:solidFill>
              <a:schemeClr val="dk2"/>
            </a:solidFill>
            <a:ln>
              <a:noFill/>
            </a:ln>
          </p:spPr>
          <p:style>
            <a:lnRef idx="0"/>
            <a:fillRef idx="0"/>
            <a:effectRef idx="0"/>
            <a:fontRef idx="minor"/>
          </p:style>
        </p:sp>
      </p:grpSp>
      <p:grpSp>
        <p:nvGrpSpPr>
          <p:cNvPr id="750" name="Group 18"/>
          <p:cNvGrpSpPr/>
          <p:nvPr/>
        </p:nvGrpSpPr>
        <p:grpSpPr>
          <a:xfrm>
            <a:off x="7484400" y="3317400"/>
            <a:ext cx="1046160" cy="1115280"/>
            <a:chOff x="7484400" y="3317400"/>
            <a:chExt cx="1046160" cy="1115280"/>
          </a:xfrm>
        </p:grpSpPr>
        <p:sp>
          <p:nvSpPr>
            <p:cNvPr id="751" name="CustomShape 19"/>
            <p:cNvSpPr/>
            <p:nvPr/>
          </p:nvSpPr>
          <p:spPr>
            <a:xfrm>
              <a:off x="7602480" y="3893040"/>
              <a:ext cx="206640" cy="211680"/>
            </a:xfrm>
            <a:custGeom>
              <a:avLst/>
              <a:gdLst/>
              <a:ahLst/>
              <a:rect l="l" t="t" r="r" b="b"/>
              <a:pathLst>
                <a:path w="8310" h="8510">
                  <a:moveTo>
                    <a:pt x="4533" y="1"/>
                  </a:moveTo>
                  <a:lnTo>
                    <a:pt x="4016" y="41"/>
                  </a:lnTo>
                  <a:lnTo>
                    <a:pt x="3499" y="81"/>
                  </a:lnTo>
                  <a:lnTo>
                    <a:pt x="2942" y="200"/>
                  </a:lnTo>
                  <a:lnTo>
                    <a:pt x="2386" y="399"/>
                  </a:lnTo>
                  <a:lnTo>
                    <a:pt x="1789" y="677"/>
                  </a:lnTo>
                  <a:lnTo>
                    <a:pt x="1193" y="995"/>
                  </a:lnTo>
                  <a:lnTo>
                    <a:pt x="597" y="1432"/>
                  </a:lnTo>
                  <a:lnTo>
                    <a:pt x="0" y="1989"/>
                  </a:lnTo>
                  <a:lnTo>
                    <a:pt x="239" y="2148"/>
                  </a:lnTo>
                  <a:lnTo>
                    <a:pt x="477" y="2307"/>
                  </a:lnTo>
                  <a:lnTo>
                    <a:pt x="875" y="2506"/>
                  </a:lnTo>
                  <a:lnTo>
                    <a:pt x="1352" y="2744"/>
                  </a:lnTo>
                  <a:lnTo>
                    <a:pt x="1948" y="2903"/>
                  </a:lnTo>
                  <a:lnTo>
                    <a:pt x="2704" y="3023"/>
                  </a:lnTo>
                  <a:lnTo>
                    <a:pt x="3101" y="3062"/>
                  </a:lnTo>
                  <a:lnTo>
                    <a:pt x="4056" y="3062"/>
                  </a:lnTo>
                  <a:lnTo>
                    <a:pt x="4612" y="3023"/>
                  </a:lnTo>
                  <a:lnTo>
                    <a:pt x="5169" y="2903"/>
                  </a:lnTo>
                  <a:lnTo>
                    <a:pt x="5805" y="2784"/>
                  </a:lnTo>
                  <a:lnTo>
                    <a:pt x="5407" y="3420"/>
                  </a:lnTo>
                  <a:lnTo>
                    <a:pt x="5089" y="4017"/>
                  </a:lnTo>
                  <a:lnTo>
                    <a:pt x="4851" y="4573"/>
                  </a:lnTo>
                  <a:lnTo>
                    <a:pt x="4652" y="5130"/>
                  </a:lnTo>
                  <a:lnTo>
                    <a:pt x="4493" y="5647"/>
                  </a:lnTo>
                  <a:lnTo>
                    <a:pt x="4414" y="6124"/>
                  </a:lnTo>
                  <a:lnTo>
                    <a:pt x="4334" y="6521"/>
                  </a:lnTo>
                  <a:lnTo>
                    <a:pt x="4334" y="6919"/>
                  </a:lnTo>
                  <a:lnTo>
                    <a:pt x="4334" y="7277"/>
                  </a:lnTo>
                  <a:lnTo>
                    <a:pt x="4374" y="7595"/>
                  </a:lnTo>
                  <a:lnTo>
                    <a:pt x="4453" y="8112"/>
                  </a:lnTo>
                  <a:lnTo>
                    <a:pt x="4533" y="8390"/>
                  </a:lnTo>
                  <a:lnTo>
                    <a:pt x="4573" y="8509"/>
                  </a:lnTo>
                  <a:lnTo>
                    <a:pt x="5089" y="8231"/>
                  </a:lnTo>
                  <a:lnTo>
                    <a:pt x="5567" y="7953"/>
                  </a:lnTo>
                  <a:lnTo>
                    <a:pt x="5964" y="7674"/>
                  </a:lnTo>
                  <a:lnTo>
                    <a:pt x="6362" y="7356"/>
                  </a:lnTo>
                  <a:lnTo>
                    <a:pt x="6680" y="7038"/>
                  </a:lnTo>
                  <a:lnTo>
                    <a:pt x="6998" y="6681"/>
                  </a:lnTo>
                  <a:lnTo>
                    <a:pt x="7236" y="6362"/>
                  </a:lnTo>
                  <a:lnTo>
                    <a:pt x="7475" y="6005"/>
                  </a:lnTo>
                  <a:lnTo>
                    <a:pt x="7674" y="5647"/>
                  </a:lnTo>
                  <a:lnTo>
                    <a:pt x="7833" y="5329"/>
                  </a:lnTo>
                  <a:lnTo>
                    <a:pt x="8071" y="4653"/>
                  </a:lnTo>
                  <a:lnTo>
                    <a:pt x="8230" y="4056"/>
                  </a:lnTo>
                  <a:lnTo>
                    <a:pt x="8310" y="3500"/>
                  </a:lnTo>
                  <a:lnTo>
                    <a:pt x="7992" y="3420"/>
                  </a:lnTo>
                  <a:lnTo>
                    <a:pt x="7714" y="3221"/>
                  </a:lnTo>
                  <a:lnTo>
                    <a:pt x="7435" y="3023"/>
                  </a:lnTo>
                  <a:lnTo>
                    <a:pt x="7157" y="2744"/>
                  </a:lnTo>
                  <a:lnTo>
                    <a:pt x="6401" y="1631"/>
                  </a:lnTo>
                  <a:lnTo>
                    <a:pt x="6203" y="1273"/>
                  </a:lnTo>
                  <a:lnTo>
                    <a:pt x="6083" y="915"/>
                  </a:lnTo>
                  <a:lnTo>
                    <a:pt x="6044" y="558"/>
                  </a:lnTo>
                  <a:lnTo>
                    <a:pt x="6083" y="200"/>
                  </a:lnTo>
                  <a:lnTo>
                    <a:pt x="5407" y="81"/>
                  </a:lnTo>
                  <a:lnTo>
                    <a:pt x="4970" y="1"/>
                  </a:lnTo>
                  <a:close/>
                </a:path>
              </a:pathLst>
            </a:custGeom>
            <a:solidFill>
              <a:schemeClr val="accent5"/>
            </a:solidFill>
            <a:ln>
              <a:noFill/>
            </a:ln>
          </p:spPr>
          <p:style>
            <a:lnRef idx="0"/>
            <a:fillRef idx="0"/>
            <a:effectRef idx="0"/>
            <a:fontRef idx="minor"/>
          </p:style>
        </p:sp>
        <p:sp>
          <p:nvSpPr>
            <p:cNvPr id="752" name="CustomShape 20"/>
            <p:cNvSpPr/>
            <p:nvPr/>
          </p:nvSpPr>
          <p:spPr>
            <a:xfrm>
              <a:off x="7602480" y="3893040"/>
              <a:ext cx="206640" cy="211680"/>
            </a:xfrm>
            <a:custGeom>
              <a:avLst/>
              <a:gdLst/>
              <a:ahLst/>
              <a:rect l="l" t="t" r="r" b="b"/>
              <a:pathLst>
                <a:path w="8310" h="8510">
                  <a:moveTo>
                    <a:pt x="4533" y="1"/>
                  </a:moveTo>
                  <a:lnTo>
                    <a:pt x="4533" y="1"/>
                  </a:lnTo>
                  <a:lnTo>
                    <a:pt x="4016" y="41"/>
                  </a:lnTo>
                  <a:lnTo>
                    <a:pt x="3499" y="81"/>
                  </a:lnTo>
                  <a:lnTo>
                    <a:pt x="2942" y="200"/>
                  </a:lnTo>
                  <a:lnTo>
                    <a:pt x="2386" y="399"/>
                  </a:lnTo>
                  <a:lnTo>
                    <a:pt x="1789" y="677"/>
                  </a:lnTo>
                  <a:lnTo>
                    <a:pt x="1193" y="995"/>
                  </a:lnTo>
                  <a:lnTo>
                    <a:pt x="597" y="1432"/>
                  </a:lnTo>
                  <a:lnTo>
                    <a:pt x="0" y="1989"/>
                  </a:lnTo>
                  <a:lnTo>
                    <a:pt x="0" y="1989"/>
                  </a:lnTo>
                  <a:lnTo>
                    <a:pt x="239" y="2148"/>
                  </a:lnTo>
                  <a:lnTo>
                    <a:pt x="477" y="2307"/>
                  </a:lnTo>
                  <a:lnTo>
                    <a:pt x="875" y="2506"/>
                  </a:lnTo>
                  <a:lnTo>
                    <a:pt x="1352" y="2744"/>
                  </a:lnTo>
                  <a:lnTo>
                    <a:pt x="1948" y="2903"/>
                  </a:lnTo>
                  <a:lnTo>
                    <a:pt x="2704" y="3023"/>
                  </a:lnTo>
                  <a:lnTo>
                    <a:pt x="3101" y="3062"/>
                  </a:lnTo>
                  <a:lnTo>
                    <a:pt x="3539" y="3062"/>
                  </a:lnTo>
                  <a:lnTo>
                    <a:pt x="3539" y="3062"/>
                  </a:lnTo>
                  <a:lnTo>
                    <a:pt x="4056" y="3062"/>
                  </a:lnTo>
                  <a:lnTo>
                    <a:pt x="4612" y="3023"/>
                  </a:lnTo>
                  <a:lnTo>
                    <a:pt x="5169" y="2903"/>
                  </a:lnTo>
                  <a:lnTo>
                    <a:pt x="5805" y="2784"/>
                  </a:lnTo>
                  <a:lnTo>
                    <a:pt x="5805" y="2784"/>
                  </a:lnTo>
                  <a:lnTo>
                    <a:pt x="5407" y="3420"/>
                  </a:lnTo>
                  <a:lnTo>
                    <a:pt x="5089" y="4017"/>
                  </a:lnTo>
                  <a:lnTo>
                    <a:pt x="4851" y="4573"/>
                  </a:lnTo>
                  <a:lnTo>
                    <a:pt x="4652" y="5130"/>
                  </a:lnTo>
                  <a:lnTo>
                    <a:pt x="4493" y="5647"/>
                  </a:lnTo>
                  <a:lnTo>
                    <a:pt x="4414" y="6124"/>
                  </a:lnTo>
                  <a:lnTo>
                    <a:pt x="4334" y="6521"/>
                  </a:lnTo>
                  <a:lnTo>
                    <a:pt x="4334" y="6919"/>
                  </a:lnTo>
                  <a:lnTo>
                    <a:pt x="4334" y="7277"/>
                  </a:lnTo>
                  <a:lnTo>
                    <a:pt x="4374" y="7595"/>
                  </a:lnTo>
                  <a:lnTo>
                    <a:pt x="4453" y="8112"/>
                  </a:lnTo>
                  <a:lnTo>
                    <a:pt x="4533" y="8390"/>
                  </a:lnTo>
                  <a:lnTo>
                    <a:pt x="4573" y="8509"/>
                  </a:lnTo>
                  <a:lnTo>
                    <a:pt x="4573" y="8509"/>
                  </a:lnTo>
                  <a:lnTo>
                    <a:pt x="5089" y="8231"/>
                  </a:lnTo>
                  <a:lnTo>
                    <a:pt x="5567" y="7953"/>
                  </a:lnTo>
                  <a:lnTo>
                    <a:pt x="5964" y="7674"/>
                  </a:lnTo>
                  <a:lnTo>
                    <a:pt x="6362" y="7356"/>
                  </a:lnTo>
                  <a:lnTo>
                    <a:pt x="6680" y="7038"/>
                  </a:lnTo>
                  <a:lnTo>
                    <a:pt x="6998" y="6681"/>
                  </a:lnTo>
                  <a:lnTo>
                    <a:pt x="7236" y="6362"/>
                  </a:lnTo>
                  <a:lnTo>
                    <a:pt x="7475" y="6005"/>
                  </a:lnTo>
                  <a:lnTo>
                    <a:pt x="7674" y="5647"/>
                  </a:lnTo>
                  <a:lnTo>
                    <a:pt x="7833" y="5329"/>
                  </a:lnTo>
                  <a:lnTo>
                    <a:pt x="8071" y="4653"/>
                  </a:lnTo>
                  <a:lnTo>
                    <a:pt x="8230" y="4056"/>
                  </a:lnTo>
                  <a:lnTo>
                    <a:pt x="8310" y="3500"/>
                  </a:lnTo>
                  <a:lnTo>
                    <a:pt x="8310" y="3500"/>
                  </a:lnTo>
                  <a:lnTo>
                    <a:pt x="7992" y="3420"/>
                  </a:lnTo>
                  <a:lnTo>
                    <a:pt x="7714" y="3221"/>
                  </a:lnTo>
                  <a:lnTo>
                    <a:pt x="7435" y="3023"/>
                  </a:lnTo>
                  <a:lnTo>
                    <a:pt x="7157" y="2744"/>
                  </a:lnTo>
                  <a:lnTo>
                    <a:pt x="6401" y="1631"/>
                  </a:lnTo>
                  <a:lnTo>
                    <a:pt x="6401" y="1631"/>
                  </a:lnTo>
                  <a:lnTo>
                    <a:pt x="6203" y="1273"/>
                  </a:lnTo>
                  <a:lnTo>
                    <a:pt x="6083" y="915"/>
                  </a:lnTo>
                  <a:lnTo>
                    <a:pt x="6044" y="558"/>
                  </a:lnTo>
                  <a:lnTo>
                    <a:pt x="6083" y="200"/>
                  </a:lnTo>
                  <a:lnTo>
                    <a:pt x="6083" y="200"/>
                  </a:lnTo>
                  <a:lnTo>
                    <a:pt x="5407" y="81"/>
                  </a:lnTo>
                  <a:lnTo>
                    <a:pt x="4970" y="1"/>
                  </a:lnTo>
                  <a:lnTo>
                    <a:pt x="4533" y="1"/>
                  </a:lnTo>
                </a:path>
              </a:pathLst>
            </a:custGeom>
            <a:solidFill>
              <a:schemeClr val="accent5"/>
            </a:solidFill>
            <a:ln>
              <a:noFill/>
            </a:ln>
          </p:spPr>
          <p:style>
            <a:lnRef idx="0"/>
            <a:fillRef idx="0"/>
            <a:effectRef idx="0"/>
            <a:fontRef idx="minor"/>
          </p:style>
        </p:sp>
        <p:sp>
          <p:nvSpPr>
            <p:cNvPr id="753" name="CustomShape 21"/>
            <p:cNvSpPr/>
            <p:nvPr/>
          </p:nvSpPr>
          <p:spPr>
            <a:xfrm>
              <a:off x="7753680" y="3692160"/>
              <a:ext cx="338760" cy="288360"/>
            </a:xfrm>
            <a:custGeom>
              <a:avLst/>
              <a:gdLst/>
              <a:ahLst/>
              <a:rect l="l" t="t" r="r" b="b"/>
              <a:pathLst>
                <a:path w="13599" h="11571">
                  <a:moveTo>
                    <a:pt x="9106" y="1989"/>
                  </a:moveTo>
                  <a:lnTo>
                    <a:pt x="9225" y="2068"/>
                  </a:lnTo>
                  <a:lnTo>
                    <a:pt x="9344" y="2148"/>
                  </a:lnTo>
                  <a:lnTo>
                    <a:pt x="9424" y="2227"/>
                  </a:lnTo>
                  <a:lnTo>
                    <a:pt x="9543" y="2466"/>
                  </a:lnTo>
                  <a:lnTo>
                    <a:pt x="9543" y="2665"/>
                  </a:lnTo>
                  <a:lnTo>
                    <a:pt x="9463" y="2863"/>
                  </a:lnTo>
                  <a:lnTo>
                    <a:pt x="9304" y="3022"/>
                  </a:lnTo>
                  <a:lnTo>
                    <a:pt x="9145" y="3102"/>
                  </a:lnTo>
                  <a:lnTo>
                    <a:pt x="8986" y="3142"/>
                  </a:lnTo>
                  <a:lnTo>
                    <a:pt x="8827" y="3142"/>
                  </a:lnTo>
                  <a:lnTo>
                    <a:pt x="8708" y="3102"/>
                  </a:lnTo>
                  <a:lnTo>
                    <a:pt x="8589" y="3022"/>
                  </a:lnTo>
                  <a:lnTo>
                    <a:pt x="8509" y="2903"/>
                  </a:lnTo>
                  <a:lnTo>
                    <a:pt x="8390" y="2704"/>
                  </a:lnTo>
                  <a:lnTo>
                    <a:pt x="8390" y="2466"/>
                  </a:lnTo>
                  <a:lnTo>
                    <a:pt x="8469" y="2267"/>
                  </a:lnTo>
                  <a:lnTo>
                    <a:pt x="8628" y="2108"/>
                  </a:lnTo>
                  <a:lnTo>
                    <a:pt x="8787" y="2028"/>
                  </a:lnTo>
                  <a:lnTo>
                    <a:pt x="8946" y="1989"/>
                  </a:lnTo>
                  <a:close/>
                  <a:moveTo>
                    <a:pt x="5567" y="4891"/>
                  </a:moveTo>
                  <a:lnTo>
                    <a:pt x="5805" y="4931"/>
                  </a:lnTo>
                  <a:lnTo>
                    <a:pt x="6322" y="5090"/>
                  </a:lnTo>
                  <a:lnTo>
                    <a:pt x="6640" y="5249"/>
                  </a:lnTo>
                  <a:lnTo>
                    <a:pt x="6959" y="5448"/>
                  </a:lnTo>
                  <a:lnTo>
                    <a:pt x="7277" y="5686"/>
                  </a:lnTo>
                  <a:lnTo>
                    <a:pt x="7595" y="5965"/>
                  </a:lnTo>
                  <a:lnTo>
                    <a:pt x="7475" y="6283"/>
                  </a:lnTo>
                  <a:lnTo>
                    <a:pt x="7316" y="6601"/>
                  </a:lnTo>
                  <a:lnTo>
                    <a:pt x="7078" y="6958"/>
                  </a:lnTo>
                  <a:lnTo>
                    <a:pt x="6760" y="7356"/>
                  </a:lnTo>
                  <a:lnTo>
                    <a:pt x="6362" y="7793"/>
                  </a:lnTo>
                  <a:lnTo>
                    <a:pt x="6124" y="7952"/>
                  </a:lnTo>
                  <a:lnTo>
                    <a:pt x="5845" y="8151"/>
                  </a:lnTo>
                  <a:lnTo>
                    <a:pt x="5567" y="8310"/>
                  </a:lnTo>
                  <a:lnTo>
                    <a:pt x="5249" y="8430"/>
                  </a:lnTo>
                  <a:lnTo>
                    <a:pt x="5169" y="8231"/>
                  </a:lnTo>
                  <a:lnTo>
                    <a:pt x="5090" y="7913"/>
                  </a:lnTo>
                  <a:lnTo>
                    <a:pt x="5050" y="7555"/>
                  </a:lnTo>
                  <a:lnTo>
                    <a:pt x="5050" y="7038"/>
                  </a:lnTo>
                  <a:lnTo>
                    <a:pt x="5130" y="6442"/>
                  </a:lnTo>
                  <a:lnTo>
                    <a:pt x="5289" y="5726"/>
                  </a:lnTo>
                  <a:lnTo>
                    <a:pt x="5408" y="5328"/>
                  </a:lnTo>
                  <a:lnTo>
                    <a:pt x="5567" y="4891"/>
                  </a:lnTo>
                  <a:close/>
                  <a:moveTo>
                    <a:pt x="11730" y="1"/>
                  </a:moveTo>
                  <a:lnTo>
                    <a:pt x="11093" y="40"/>
                  </a:lnTo>
                  <a:lnTo>
                    <a:pt x="10497" y="120"/>
                  </a:lnTo>
                  <a:lnTo>
                    <a:pt x="9861" y="239"/>
                  </a:lnTo>
                  <a:lnTo>
                    <a:pt x="9304" y="358"/>
                  </a:lnTo>
                  <a:lnTo>
                    <a:pt x="8748" y="478"/>
                  </a:lnTo>
                  <a:lnTo>
                    <a:pt x="8191" y="677"/>
                  </a:lnTo>
                  <a:lnTo>
                    <a:pt x="7674" y="836"/>
                  </a:lnTo>
                  <a:lnTo>
                    <a:pt x="7197" y="1034"/>
                  </a:lnTo>
                  <a:lnTo>
                    <a:pt x="6243" y="1511"/>
                  </a:lnTo>
                  <a:lnTo>
                    <a:pt x="5368" y="2028"/>
                  </a:lnTo>
                  <a:lnTo>
                    <a:pt x="4533" y="2625"/>
                  </a:lnTo>
                  <a:lnTo>
                    <a:pt x="3818" y="3221"/>
                  </a:lnTo>
                  <a:lnTo>
                    <a:pt x="3142" y="3857"/>
                  </a:lnTo>
                  <a:lnTo>
                    <a:pt x="2545" y="4493"/>
                  </a:lnTo>
                  <a:lnTo>
                    <a:pt x="1989" y="5130"/>
                  </a:lnTo>
                  <a:lnTo>
                    <a:pt x="1511" y="5726"/>
                  </a:lnTo>
                  <a:lnTo>
                    <a:pt x="1114" y="6322"/>
                  </a:lnTo>
                  <a:lnTo>
                    <a:pt x="756" y="6879"/>
                  </a:lnTo>
                  <a:lnTo>
                    <a:pt x="199" y="7833"/>
                  </a:lnTo>
                  <a:lnTo>
                    <a:pt x="120" y="8032"/>
                  </a:lnTo>
                  <a:lnTo>
                    <a:pt x="40" y="8231"/>
                  </a:lnTo>
                  <a:lnTo>
                    <a:pt x="1" y="8589"/>
                  </a:lnTo>
                  <a:lnTo>
                    <a:pt x="40" y="8946"/>
                  </a:lnTo>
                  <a:lnTo>
                    <a:pt x="160" y="9304"/>
                  </a:lnTo>
                  <a:lnTo>
                    <a:pt x="358" y="9662"/>
                  </a:lnTo>
                  <a:lnTo>
                    <a:pt x="1114" y="10775"/>
                  </a:lnTo>
                  <a:lnTo>
                    <a:pt x="1392" y="11054"/>
                  </a:lnTo>
                  <a:lnTo>
                    <a:pt x="1671" y="11252"/>
                  </a:lnTo>
                  <a:lnTo>
                    <a:pt x="1949" y="11451"/>
                  </a:lnTo>
                  <a:lnTo>
                    <a:pt x="2267" y="11531"/>
                  </a:lnTo>
                  <a:lnTo>
                    <a:pt x="2585" y="11571"/>
                  </a:lnTo>
                  <a:lnTo>
                    <a:pt x="2784" y="11531"/>
                  </a:lnTo>
                  <a:lnTo>
                    <a:pt x="2983" y="11491"/>
                  </a:lnTo>
                  <a:lnTo>
                    <a:pt x="4136" y="11133"/>
                  </a:lnTo>
                  <a:lnTo>
                    <a:pt x="4812" y="10895"/>
                  </a:lnTo>
                  <a:lnTo>
                    <a:pt x="5527" y="10577"/>
                  </a:lnTo>
                  <a:lnTo>
                    <a:pt x="6283" y="10258"/>
                  </a:lnTo>
                  <a:lnTo>
                    <a:pt x="7078" y="9861"/>
                  </a:lnTo>
                  <a:lnTo>
                    <a:pt x="7873" y="9384"/>
                  </a:lnTo>
                  <a:lnTo>
                    <a:pt x="8668" y="8867"/>
                  </a:lnTo>
                  <a:lnTo>
                    <a:pt x="9424" y="8310"/>
                  </a:lnTo>
                  <a:lnTo>
                    <a:pt x="10219" y="7634"/>
                  </a:lnTo>
                  <a:lnTo>
                    <a:pt x="10934" y="6958"/>
                  </a:lnTo>
                  <a:lnTo>
                    <a:pt x="11610" y="6163"/>
                  </a:lnTo>
                  <a:lnTo>
                    <a:pt x="11928" y="5766"/>
                  </a:lnTo>
                  <a:lnTo>
                    <a:pt x="12207" y="5328"/>
                  </a:lnTo>
                  <a:lnTo>
                    <a:pt x="12485" y="4851"/>
                  </a:lnTo>
                  <a:lnTo>
                    <a:pt x="12763" y="4374"/>
                  </a:lnTo>
                  <a:lnTo>
                    <a:pt x="13002" y="3897"/>
                  </a:lnTo>
                  <a:lnTo>
                    <a:pt x="13201" y="3380"/>
                  </a:lnTo>
                  <a:lnTo>
                    <a:pt x="13400" y="2863"/>
                  </a:lnTo>
                  <a:lnTo>
                    <a:pt x="13559" y="2307"/>
                  </a:lnTo>
                  <a:lnTo>
                    <a:pt x="13598" y="2108"/>
                  </a:lnTo>
                  <a:lnTo>
                    <a:pt x="13598" y="1909"/>
                  </a:lnTo>
                  <a:lnTo>
                    <a:pt x="13598" y="1671"/>
                  </a:lnTo>
                  <a:lnTo>
                    <a:pt x="13559" y="1472"/>
                  </a:lnTo>
                  <a:lnTo>
                    <a:pt x="13439" y="1114"/>
                  </a:lnTo>
                  <a:lnTo>
                    <a:pt x="13201" y="756"/>
                  </a:lnTo>
                  <a:lnTo>
                    <a:pt x="12922" y="438"/>
                  </a:lnTo>
                  <a:lnTo>
                    <a:pt x="12604" y="199"/>
                  </a:lnTo>
                  <a:lnTo>
                    <a:pt x="12406" y="120"/>
                  </a:lnTo>
                  <a:lnTo>
                    <a:pt x="12207" y="80"/>
                  </a:lnTo>
                  <a:lnTo>
                    <a:pt x="12008" y="40"/>
                  </a:lnTo>
                  <a:lnTo>
                    <a:pt x="11809" y="1"/>
                  </a:lnTo>
                  <a:close/>
                </a:path>
              </a:pathLst>
            </a:custGeom>
            <a:solidFill>
              <a:schemeClr val="dk1"/>
            </a:solidFill>
            <a:ln>
              <a:noFill/>
            </a:ln>
          </p:spPr>
          <p:style>
            <a:lnRef idx="0"/>
            <a:fillRef idx="0"/>
            <a:effectRef idx="0"/>
            <a:fontRef idx="minor"/>
          </p:style>
        </p:sp>
        <p:sp>
          <p:nvSpPr>
            <p:cNvPr id="754" name="CustomShape 22"/>
            <p:cNvSpPr/>
            <p:nvPr/>
          </p:nvSpPr>
          <p:spPr>
            <a:xfrm>
              <a:off x="7880040" y="3814560"/>
              <a:ext cx="62640" cy="87480"/>
            </a:xfrm>
            <a:custGeom>
              <a:avLst/>
              <a:gdLst/>
              <a:ahLst/>
              <a:rect l="l" t="t" r="r" b="b"/>
              <a:pathLst>
                <a:path w="2545" h="3539">
                  <a:moveTo>
                    <a:pt x="199" y="3539"/>
                  </a:moveTo>
                  <a:lnTo>
                    <a:pt x="199" y="3539"/>
                  </a:lnTo>
                  <a:lnTo>
                    <a:pt x="119" y="3340"/>
                  </a:lnTo>
                  <a:lnTo>
                    <a:pt x="40" y="3022"/>
                  </a:lnTo>
                  <a:lnTo>
                    <a:pt x="0" y="2664"/>
                  </a:lnTo>
                  <a:lnTo>
                    <a:pt x="0" y="2147"/>
                  </a:lnTo>
                  <a:lnTo>
                    <a:pt x="80" y="1551"/>
                  </a:lnTo>
                  <a:lnTo>
                    <a:pt x="239" y="835"/>
                  </a:lnTo>
                  <a:lnTo>
                    <a:pt x="358" y="437"/>
                  </a:lnTo>
                  <a:lnTo>
                    <a:pt x="517" y="0"/>
                  </a:lnTo>
                  <a:lnTo>
                    <a:pt x="517" y="0"/>
                  </a:lnTo>
                  <a:lnTo>
                    <a:pt x="755" y="40"/>
                  </a:lnTo>
                  <a:lnTo>
                    <a:pt x="1272" y="199"/>
                  </a:lnTo>
                  <a:lnTo>
                    <a:pt x="1590" y="358"/>
                  </a:lnTo>
                  <a:lnTo>
                    <a:pt x="1909" y="557"/>
                  </a:lnTo>
                  <a:lnTo>
                    <a:pt x="2227" y="795"/>
                  </a:lnTo>
                  <a:lnTo>
                    <a:pt x="2545" y="1074"/>
                  </a:lnTo>
                  <a:lnTo>
                    <a:pt x="2545" y="1074"/>
                  </a:lnTo>
                  <a:lnTo>
                    <a:pt x="2425" y="1392"/>
                  </a:lnTo>
                  <a:lnTo>
                    <a:pt x="2266" y="1710"/>
                  </a:lnTo>
                  <a:lnTo>
                    <a:pt x="2028" y="2067"/>
                  </a:lnTo>
                  <a:lnTo>
                    <a:pt x="1710" y="2465"/>
                  </a:lnTo>
                  <a:lnTo>
                    <a:pt x="1312" y="2902"/>
                  </a:lnTo>
                  <a:lnTo>
                    <a:pt x="1074" y="3061"/>
                  </a:lnTo>
                  <a:lnTo>
                    <a:pt x="795" y="3260"/>
                  </a:lnTo>
                  <a:lnTo>
                    <a:pt x="517" y="3419"/>
                  </a:lnTo>
                  <a:lnTo>
                    <a:pt x="199" y="3539"/>
                  </a:lnTo>
                </a:path>
              </a:pathLst>
            </a:custGeom>
            <a:solidFill>
              <a:schemeClr val="dk1"/>
            </a:solidFill>
            <a:ln>
              <a:noFill/>
            </a:ln>
          </p:spPr>
          <p:style>
            <a:lnRef idx="0"/>
            <a:fillRef idx="0"/>
            <a:effectRef idx="0"/>
            <a:fontRef idx="minor"/>
          </p:style>
        </p:sp>
        <p:sp>
          <p:nvSpPr>
            <p:cNvPr id="755" name="CustomShape 23"/>
            <p:cNvSpPr/>
            <p:nvPr/>
          </p:nvSpPr>
          <p:spPr>
            <a:xfrm>
              <a:off x="7963200" y="3741840"/>
              <a:ext cx="27720" cy="27720"/>
            </a:xfrm>
            <a:custGeom>
              <a:avLst/>
              <a:gdLst/>
              <a:ahLst/>
              <a:rect l="l" t="t" r="r" b="b"/>
              <a:pathLst>
                <a:path w="1154" h="1154">
                  <a:moveTo>
                    <a:pt x="597" y="1154"/>
                  </a:moveTo>
                  <a:lnTo>
                    <a:pt x="597" y="1154"/>
                  </a:lnTo>
                  <a:lnTo>
                    <a:pt x="438" y="1154"/>
                  </a:lnTo>
                  <a:lnTo>
                    <a:pt x="319" y="1114"/>
                  </a:lnTo>
                  <a:lnTo>
                    <a:pt x="200" y="1034"/>
                  </a:lnTo>
                  <a:lnTo>
                    <a:pt x="120" y="915"/>
                  </a:lnTo>
                  <a:lnTo>
                    <a:pt x="120" y="915"/>
                  </a:lnTo>
                  <a:lnTo>
                    <a:pt x="1" y="716"/>
                  </a:lnTo>
                  <a:lnTo>
                    <a:pt x="1" y="478"/>
                  </a:lnTo>
                  <a:lnTo>
                    <a:pt x="80" y="279"/>
                  </a:lnTo>
                  <a:lnTo>
                    <a:pt x="239" y="120"/>
                  </a:lnTo>
                  <a:lnTo>
                    <a:pt x="239" y="120"/>
                  </a:lnTo>
                  <a:lnTo>
                    <a:pt x="398" y="40"/>
                  </a:lnTo>
                  <a:lnTo>
                    <a:pt x="557" y="1"/>
                  </a:lnTo>
                  <a:lnTo>
                    <a:pt x="557" y="1"/>
                  </a:lnTo>
                  <a:lnTo>
                    <a:pt x="717" y="1"/>
                  </a:lnTo>
                  <a:lnTo>
                    <a:pt x="836" y="80"/>
                  </a:lnTo>
                  <a:lnTo>
                    <a:pt x="955" y="160"/>
                  </a:lnTo>
                  <a:lnTo>
                    <a:pt x="1035" y="239"/>
                  </a:lnTo>
                  <a:lnTo>
                    <a:pt x="1035" y="239"/>
                  </a:lnTo>
                  <a:lnTo>
                    <a:pt x="1154" y="478"/>
                  </a:lnTo>
                  <a:lnTo>
                    <a:pt x="1154" y="677"/>
                  </a:lnTo>
                  <a:lnTo>
                    <a:pt x="1074" y="875"/>
                  </a:lnTo>
                  <a:lnTo>
                    <a:pt x="915" y="1034"/>
                  </a:lnTo>
                  <a:lnTo>
                    <a:pt x="915" y="1034"/>
                  </a:lnTo>
                  <a:lnTo>
                    <a:pt x="756" y="1114"/>
                  </a:lnTo>
                  <a:lnTo>
                    <a:pt x="597" y="1154"/>
                  </a:lnTo>
                </a:path>
              </a:pathLst>
            </a:custGeom>
            <a:solidFill>
              <a:schemeClr val="dk1"/>
            </a:solidFill>
            <a:ln>
              <a:noFill/>
            </a:ln>
          </p:spPr>
          <p:style>
            <a:lnRef idx="0"/>
            <a:fillRef idx="0"/>
            <a:effectRef idx="0"/>
            <a:fontRef idx="minor"/>
          </p:style>
        </p:sp>
        <p:sp>
          <p:nvSpPr>
            <p:cNvPr id="756" name="CustomShape 24"/>
            <p:cNvSpPr/>
            <p:nvPr/>
          </p:nvSpPr>
          <p:spPr>
            <a:xfrm>
              <a:off x="7753680" y="3692160"/>
              <a:ext cx="338760" cy="288360"/>
            </a:xfrm>
            <a:custGeom>
              <a:avLst/>
              <a:gdLst/>
              <a:ahLst/>
              <a:rect l="l" t="t" r="r" b="b"/>
              <a:pathLst>
                <a:path w="13599" h="11571">
                  <a:moveTo>
                    <a:pt x="11809" y="1"/>
                  </a:moveTo>
                  <a:lnTo>
                    <a:pt x="11809" y="1"/>
                  </a:lnTo>
                  <a:lnTo>
                    <a:pt x="11730" y="1"/>
                  </a:lnTo>
                  <a:lnTo>
                    <a:pt x="11730" y="1"/>
                  </a:lnTo>
                  <a:lnTo>
                    <a:pt x="11093" y="40"/>
                  </a:lnTo>
                  <a:lnTo>
                    <a:pt x="10497" y="120"/>
                  </a:lnTo>
                  <a:lnTo>
                    <a:pt x="9861" y="239"/>
                  </a:lnTo>
                  <a:lnTo>
                    <a:pt x="9304" y="358"/>
                  </a:lnTo>
                  <a:lnTo>
                    <a:pt x="8748" y="478"/>
                  </a:lnTo>
                  <a:lnTo>
                    <a:pt x="8191" y="677"/>
                  </a:lnTo>
                  <a:lnTo>
                    <a:pt x="7674" y="836"/>
                  </a:lnTo>
                  <a:lnTo>
                    <a:pt x="7197" y="1034"/>
                  </a:lnTo>
                  <a:lnTo>
                    <a:pt x="6243" y="1511"/>
                  </a:lnTo>
                  <a:lnTo>
                    <a:pt x="5368" y="2028"/>
                  </a:lnTo>
                  <a:lnTo>
                    <a:pt x="4533" y="2625"/>
                  </a:lnTo>
                  <a:lnTo>
                    <a:pt x="3818" y="3221"/>
                  </a:lnTo>
                  <a:lnTo>
                    <a:pt x="3142" y="3857"/>
                  </a:lnTo>
                  <a:lnTo>
                    <a:pt x="2545" y="4493"/>
                  </a:lnTo>
                  <a:lnTo>
                    <a:pt x="1989" y="5130"/>
                  </a:lnTo>
                  <a:lnTo>
                    <a:pt x="1511" y="5726"/>
                  </a:lnTo>
                  <a:lnTo>
                    <a:pt x="1114" y="6322"/>
                  </a:lnTo>
                  <a:lnTo>
                    <a:pt x="756" y="6879"/>
                  </a:lnTo>
                  <a:lnTo>
                    <a:pt x="199" y="7833"/>
                  </a:lnTo>
                  <a:lnTo>
                    <a:pt x="199" y="7833"/>
                  </a:lnTo>
                  <a:lnTo>
                    <a:pt x="120" y="8032"/>
                  </a:lnTo>
                  <a:lnTo>
                    <a:pt x="40" y="8231"/>
                  </a:lnTo>
                  <a:lnTo>
                    <a:pt x="40" y="8231"/>
                  </a:lnTo>
                  <a:lnTo>
                    <a:pt x="1" y="8589"/>
                  </a:lnTo>
                  <a:lnTo>
                    <a:pt x="40" y="8946"/>
                  </a:lnTo>
                  <a:lnTo>
                    <a:pt x="160" y="9304"/>
                  </a:lnTo>
                  <a:lnTo>
                    <a:pt x="358" y="9662"/>
                  </a:lnTo>
                  <a:lnTo>
                    <a:pt x="1114" y="10775"/>
                  </a:lnTo>
                  <a:lnTo>
                    <a:pt x="1114" y="10775"/>
                  </a:lnTo>
                  <a:lnTo>
                    <a:pt x="1392" y="11054"/>
                  </a:lnTo>
                  <a:lnTo>
                    <a:pt x="1671" y="11252"/>
                  </a:lnTo>
                  <a:lnTo>
                    <a:pt x="1949" y="11451"/>
                  </a:lnTo>
                  <a:lnTo>
                    <a:pt x="2267" y="11531"/>
                  </a:lnTo>
                  <a:lnTo>
                    <a:pt x="2267" y="11531"/>
                  </a:lnTo>
                  <a:lnTo>
                    <a:pt x="2585" y="11571"/>
                  </a:lnTo>
                  <a:lnTo>
                    <a:pt x="2585" y="11571"/>
                  </a:lnTo>
                  <a:lnTo>
                    <a:pt x="2784" y="11531"/>
                  </a:lnTo>
                  <a:lnTo>
                    <a:pt x="2983" y="11491"/>
                  </a:lnTo>
                  <a:lnTo>
                    <a:pt x="2983" y="11491"/>
                  </a:lnTo>
                  <a:lnTo>
                    <a:pt x="4136" y="11133"/>
                  </a:lnTo>
                  <a:lnTo>
                    <a:pt x="4812" y="10895"/>
                  </a:lnTo>
                  <a:lnTo>
                    <a:pt x="5527" y="10577"/>
                  </a:lnTo>
                  <a:lnTo>
                    <a:pt x="6283" y="10258"/>
                  </a:lnTo>
                  <a:lnTo>
                    <a:pt x="7078" y="9861"/>
                  </a:lnTo>
                  <a:lnTo>
                    <a:pt x="7873" y="9384"/>
                  </a:lnTo>
                  <a:lnTo>
                    <a:pt x="8668" y="8867"/>
                  </a:lnTo>
                  <a:lnTo>
                    <a:pt x="9424" y="8310"/>
                  </a:lnTo>
                  <a:lnTo>
                    <a:pt x="10219" y="7634"/>
                  </a:lnTo>
                  <a:lnTo>
                    <a:pt x="10934" y="6958"/>
                  </a:lnTo>
                  <a:lnTo>
                    <a:pt x="11610" y="6163"/>
                  </a:lnTo>
                  <a:lnTo>
                    <a:pt x="11928" y="5766"/>
                  </a:lnTo>
                  <a:lnTo>
                    <a:pt x="12207" y="5328"/>
                  </a:lnTo>
                  <a:lnTo>
                    <a:pt x="12485" y="4851"/>
                  </a:lnTo>
                  <a:lnTo>
                    <a:pt x="12763" y="4374"/>
                  </a:lnTo>
                  <a:lnTo>
                    <a:pt x="13002" y="3897"/>
                  </a:lnTo>
                  <a:lnTo>
                    <a:pt x="13201" y="3380"/>
                  </a:lnTo>
                  <a:lnTo>
                    <a:pt x="13400" y="2863"/>
                  </a:lnTo>
                  <a:lnTo>
                    <a:pt x="13559" y="2307"/>
                  </a:lnTo>
                  <a:lnTo>
                    <a:pt x="13559" y="2307"/>
                  </a:lnTo>
                  <a:lnTo>
                    <a:pt x="13598" y="2108"/>
                  </a:lnTo>
                  <a:lnTo>
                    <a:pt x="13598" y="1909"/>
                  </a:lnTo>
                  <a:lnTo>
                    <a:pt x="13598" y="1671"/>
                  </a:lnTo>
                  <a:lnTo>
                    <a:pt x="13559" y="1472"/>
                  </a:lnTo>
                  <a:lnTo>
                    <a:pt x="13439" y="1114"/>
                  </a:lnTo>
                  <a:lnTo>
                    <a:pt x="13201" y="756"/>
                  </a:lnTo>
                  <a:lnTo>
                    <a:pt x="12922" y="438"/>
                  </a:lnTo>
                  <a:lnTo>
                    <a:pt x="12604" y="199"/>
                  </a:lnTo>
                  <a:lnTo>
                    <a:pt x="12406" y="120"/>
                  </a:lnTo>
                  <a:lnTo>
                    <a:pt x="12207" y="80"/>
                  </a:lnTo>
                  <a:lnTo>
                    <a:pt x="12008" y="40"/>
                  </a:lnTo>
                  <a:lnTo>
                    <a:pt x="11809" y="1"/>
                  </a:lnTo>
                </a:path>
              </a:pathLst>
            </a:custGeom>
            <a:solidFill>
              <a:schemeClr val="dk1"/>
            </a:solidFill>
            <a:ln>
              <a:noFill/>
            </a:ln>
          </p:spPr>
          <p:style>
            <a:lnRef idx="0"/>
            <a:fillRef idx="0"/>
            <a:effectRef idx="0"/>
            <a:fontRef idx="minor"/>
          </p:style>
        </p:sp>
        <p:sp>
          <p:nvSpPr>
            <p:cNvPr id="757" name="CustomShape 25"/>
            <p:cNvSpPr/>
            <p:nvPr/>
          </p:nvSpPr>
          <p:spPr>
            <a:xfrm>
              <a:off x="7963200" y="3741840"/>
              <a:ext cx="27720" cy="27720"/>
            </a:xfrm>
            <a:custGeom>
              <a:avLst/>
              <a:gdLst/>
              <a:ahLst/>
              <a:rect l="l" t="t" r="r" b="b"/>
              <a:pathLst>
                <a:path w="1154" h="1154">
                  <a:moveTo>
                    <a:pt x="557" y="1"/>
                  </a:moveTo>
                  <a:lnTo>
                    <a:pt x="398" y="40"/>
                  </a:lnTo>
                  <a:lnTo>
                    <a:pt x="239" y="120"/>
                  </a:lnTo>
                  <a:lnTo>
                    <a:pt x="80" y="279"/>
                  </a:lnTo>
                  <a:lnTo>
                    <a:pt x="1" y="478"/>
                  </a:lnTo>
                  <a:lnTo>
                    <a:pt x="1" y="716"/>
                  </a:lnTo>
                  <a:lnTo>
                    <a:pt x="120" y="915"/>
                  </a:lnTo>
                  <a:lnTo>
                    <a:pt x="200" y="1034"/>
                  </a:lnTo>
                  <a:lnTo>
                    <a:pt x="319" y="1114"/>
                  </a:lnTo>
                  <a:lnTo>
                    <a:pt x="438" y="1154"/>
                  </a:lnTo>
                  <a:lnTo>
                    <a:pt x="597" y="1154"/>
                  </a:lnTo>
                  <a:lnTo>
                    <a:pt x="756" y="1114"/>
                  </a:lnTo>
                  <a:lnTo>
                    <a:pt x="915" y="1034"/>
                  </a:lnTo>
                  <a:lnTo>
                    <a:pt x="1074" y="875"/>
                  </a:lnTo>
                  <a:lnTo>
                    <a:pt x="1154" y="677"/>
                  </a:lnTo>
                  <a:lnTo>
                    <a:pt x="1154" y="478"/>
                  </a:lnTo>
                  <a:lnTo>
                    <a:pt x="1035" y="239"/>
                  </a:lnTo>
                  <a:lnTo>
                    <a:pt x="955" y="160"/>
                  </a:lnTo>
                  <a:lnTo>
                    <a:pt x="836" y="80"/>
                  </a:lnTo>
                  <a:lnTo>
                    <a:pt x="717" y="1"/>
                  </a:lnTo>
                  <a:close/>
                </a:path>
              </a:pathLst>
            </a:custGeom>
            <a:solidFill>
              <a:schemeClr val="dk2"/>
            </a:solidFill>
            <a:ln>
              <a:noFill/>
            </a:ln>
          </p:spPr>
          <p:style>
            <a:lnRef idx="0"/>
            <a:fillRef idx="0"/>
            <a:effectRef idx="0"/>
            <a:fontRef idx="minor"/>
          </p:style>
        </p:sp>
        <p:sp>
          <p:nvSpPr>
            <p:cNvPr id="758" name="CustomShape 26"/>
            <p:cNvSpPr/>
            <p:nvPr/>
          </p:nvSpPr>
          <p:spPr>
            <a:xfrm>
              <a:off x="7880040" y="3814560"/>
              <a:ext cx="62640" cy="87480"/>
            </a:xfrm>
            <a:custGeom>
              <a:avLst/>
              <a:gdLst/>
              <a:ahLst/>
              <a:rect l="l" t="t" r="r" b="b"/>
              <a:pathLst>
                <a:path w="2545" h="3539">
                  <a:moveTo>
                    <a:pt x="517" y="0"/>
                  </a:moveTo>
                  <a:lnTo>
                    <a:pt x="358" y="437"/>
                  </a:lnTo>
                  <a:lnTo>
                    <a:pt x="239" y="835"/>
                  </a:lnTo>
                  <a:lnTo>
                    <a:pt x="80" y="1551"/>
                  </a:lnTo>
                  <a:lnTo>
                    <a:pt x="0" y="2147"/>
                  </a:lnTo>
                  <a:lnTo>
                    <a:pt x="0" y="2664"/>
                  </a:lnTo>
                  <a:lnTo>
                    <a:pt x="40" y="3022"/>
                  </a:lnTo>
                  <a:lnTo>
                    <a:pt x="119" y="3340"/>
                  </a:lnTo>
                  <a:lnTo>
                    <a:pt x="199" y="3539"/>
                  </a:lnTo>
                  <a:lnTo>
                    <a:pt x="517" y="3419"/>
                  </a:lnTo>
                  <a:lnTo>
                    <a:pt x="795" y="3260"/>
                  </a:lnTo>
                  <a:lnTo>
                    <a:pt x="1074" y="3061"/>
                  </a:lnTo>
                  <a:lnTo>
                    <a:pt x="1312" y="2902"/>
                  </a:lnTo>
                  <a:lnTo>
                    <a:pt x="1710" y="2465"/>
                  </a:lnTo>
                  <a:lnTo>
                    <a:pt x="2028" y="2067"/>
                  </a:lnTo>
                  <a:lnTo>
                    <a:pt x="2266" y="1710"/>
                  </a:lnTo>
                  <a:lnTo>
                    <a:pt x="2425" y="1392"/>
                  </a:lnTo>
                  <a:lnTo>
                    <a:pt x="2545" y="1074"/>
                  </a:lnTo>
                  <a:lnTo>
                    <a:pt x="2227" y="795"/>
                  </a:lnTo>
                  <a:lnTo>
                    <a:pt x="1909" y="557"/>
                  </a:lnTo>
                  <a:lnTo>
                    <a:pt x="1590" y="358"/>
                  </a:lnTo>
                  <a:lnTo>
                    <a:pt x="1272" y="199"/>
                  </a:lnTo>
                  <a:lnTo>
                    <a:pt x="755" y="40"/>
                  </a:lnTo>
                  <a:lnTo>
                    <a:pt x="517" y="0"/>
                  </a:lnTo>
                  <a:close/>
                </a:path>
              </a:pathLst>
            </a:custGeom>
            <a:solidFill>
              <a:schemeClr val="accent5"/>
            </a:solidFill>
            <a:ln>
              <a:noFill/>
            </a:ln>
          </p:spPr>
          <p:style>
            <a:lnRef idx="0"/>
            <a:fillRef idx="0"/>
            <a:effectRef idx="0"/>
            <a:fontRef idx="minor"/>
          </p:style>
        </p:sp>
        <p:sp>
          <p:nvSpPr>
            <p:cNvPr id="759" name="CustomShape 27"/>
            <p:cNvSpPr/>
            <p:nvPr/>
          </p:nvSpPr>
          <p:spPr>
            <a:xfrm>
              <a:off x="7942320" y="4050000"/>
              <a:ext cx="165960" cy="167040"/>
            </a:xfrm>
            <a:custGeom>
              <a:avLst/>
              <a:gdLst/>
              <a:ahLst/>
              <a:rect l="l" t="t" r="r" b="b"/>
              <a:pathLst>
                <a:path w="6681" h="6721">
                  <a:moveTo>
                    <a:pt x="4176" y="1"/>
                  </a:moveTo>
                  <a:lnTo>
                    <a:pt x="3738" y="41"/>
                  </a:lnTo>
                  <a:lnTo>
                    <a:pt x="3261" y="80"/>
                  </a:lnTo>
                  <a:lnTo>
                    <a:pt x="2744" y="200"/>
                  </a:lnTo>
                  <a:lnTo>
                    <a:pt x="2188" y="438"/>
                  </a:lnTo>
                  <a:lnTo>
                    <a:pt x="1591" y="717"/>
                  </a:lnTo>
                  <a:lnTo>
                    <a:pt x="1313" y="915"/>
                  </a:lnTo>
                  <a:lnTo>
                    <a:pt x="1035" y="1114"/>
                  </a:lnTo>
                  <a:lnTo>
                    <a:pt x="756" y="1353"/>
                  </a:lnTo>
                  <a:lnTo>
                    <a:pt x="478" y="1631"/>
                  </a:lnTo>
                  <a:lnTo>
                    <a:pt x="239" y="1949"/>
                  </a:lnTo>
                  <a:lnTo>
                    <a:pt x="1" y="2307"/>
                  </a:lnTo>
                  <a:lnTo>
                    <a:pt x="80" y="2386"/>
                  </a:lnTo>
                  <a:lnTo>
                    <a:pt x="438" y="2546"/>
                  </a:lnTo>
                  <a:lnTo>
                    <a:pt x="717" y="2625"/>
                  </a:lnTo>
                  <a:lnTo>
                    <a:pt x="1035" y="2665"/>
                  </a:lnTo>
                  <a:lnTo>
                    <a:pt x="1392" y="2744"/>
                  </a:lnTo>
                  <a:lnTo>
                    <a:pt x="1830" y="2744"/>
                  </a:lnTo>
                  <a:lnTo>
                    <a:pt x="2386" y="2705"/>
                  </a:lnTo>
                  <a:lnTo>
                    <a:pt x="3062" y="2585"/>
                  </a:lnTo>
                  <a:lnTo>
                    <a:pt x="3818" y="2386"/>
                  </a:lnTo>
                  <a:lnTo>
                    <a:pt x="4613" y="2068"/>
                  </a:lnTo>
                  <a:lnTo>
                    <a:pt x="4414" y="2625"/>
                  </a:lnTo>
                  <a:lnTo>
                    <a:pt x="4255" y="3142"/>
                  </a:lnTo>
                  <a:lnTo>
                    <a:pt x="4136" y="3619"/>
                  </a:lnTo>
                  <a:lnTo>
                    <a:pt x="4056" y="4056"/>
                  </a:lnTo>
                  <a:lnTo>
                    <a:pt x="4017" y="4494"/>
                  </a:lnTo>
                  <a:lnTo>
                    <a:pt x="4017" y="4852"/>
                  </a:lnTo>
                  <a:lnTo>
                    <a:pt x="4056" y="5209"/>
                  </a:lnTo>
                  <a:lnTo>
                    <a:pt x="4096" y="5527"/>
                  </a:lnTo>
                  <a:lnTo>
                    <a:pt x="4215" y="6044"/>
                  </a:lnTo>
                  <a:lnTo>
                    <a:pt x="4374" y="6402"/>
                  </a:lnTo>
                  <a:lnTo>
                    <a:pt x="4454" y="6641"/>
                  </a:lnTo>
                  <a:lnTo>
                    <a:pt x="4533" y="6720"/>
                  </a:lnTo>
                  <a:lnTo>
                    <a:pt x="4891" y="6442"/>
                  </a:lnTo>
                  <a:lnTo>
                    <a:pt x="5209" y="6124"/>
                  </a:lnTo>
                  <a:lnTo>
                    <a:pt x="5488" y="5846"/>
                  </a:lnTo>
                  <a:lnTo>
                    <a:pt x="5726" y="5527"/>
                  </a:lnTo>
                  <a:lnTo>
                    <a:pt x="5925" y="5249"/>
                  </a:lnTo>
                  <a:lnTo>
                    <a:pt x="6124" y="4931"/>
                  </a:lnTo>
                  <a:lnTo>
                    <a:pt x="6283" y="4613"/>
                  </a:lnTo>
                  <a:lnTo>
                    <a:pt x="6402" y="4335"/>
                  </a:lnTo>
                  <a:lnTo>
                    <a:pt x="6561" y="3738"/>
                  </a:lnTo>
                  <a:lnTo>
                    <a:pt x="6641" y="3182"/>
                  </a:lnTo>
                  <a:lnTo>
                    <a:pt x="6680" y="2665"/>
                  </a:lnTo>
                  <a:lnTo>
                    <a:pt x="6680" y="2227"/>
                  </a:lnTo>
                  <a:lnTo>
                    <a:pt x="6402" y="2227"/>
                  </a:lnTo>
                  <a:lnTo>
                    <a:pt x="6164" y="2148"/>
                  </a:lnTo>
                  <a:lnTo>
                    <a:pt x="5885" y="1989"/>
                  </a:lnTo>
                  <a:lnTo>
                    <a:pt x="5647" y="1830"/>
                  </a:lnTo>
                  <a:lnTo>
                    <a:pt x="4891" y="1074"/>
                  </a:lnTo>
                  <a:lnTo>
                    <a:pt x="4693" y="836"/>
                  </a:lnTo>
                  <a:lnTo>
                    <a:pt x="4573" y="597"/>
                  </a:lnTo>
                  <a:lnTo>
                    <a:pt x="4454" y="279"/>
                  </a:lnTo>
                  <a:lnTo>
                    <a:pt x="4454" y="1"/>
                  </a:lnTo>
                  <a:close/>
                </a:path>
              </a:pathLst>
            </a:custGeom>
            <a:solidFill>
              <a:schemeClr val="accent5"/>
            </a:solidFill>
            <a:ln>
              <a:noFill/>
            </a:ln>
          </p:spPr>
          <p:style>
            <a:lnRef idx="0"/>
            <a:fillRef idx="0"/>
            <a:effectRef idx="0"/>
            <a:fontRef idx="minor"/>
          </p:style>
        </p:sp>
        <p:sp>
          <p:nvSpPr>
            <p:cNvPr id="760" name="CustomShape 28"/>
            <p:cNvSpPr/>
            <p:nvPr/>
          </p:nvSpPr>
          <p:spPr>
            <a:xfrm>
              <a:off x="8053920" y="3845160"/>
              <a:ext cx="238320" cy="259200"/>
            </a:xfrm>
            <a:custGeom>
              <a:avLst/>
              <a:gdLst/>
              <a:ahLst/>
              <a:rect l="l" t="t" r="r" b="b"/>
              <a:pathLst>
                <a:path w="9583" h="10418">
                  <a:moveTo>
                    <a:pt x="6044" y="1989"/>
                  </a:moveTo>
                  <a:lnTo>
                    <a:pt x="6243" y="2028"/>
                  </a:lnTo>
                  <a:lnTo>
                    <a:pt x="6362" y="2108"/>
                  </a:lnTo>
                  <a:lnTo>
                    <a:pt x="6482" y="2267"/>
                  </a:lnTo>
                  <a:lnTo>
                    <a:pt x="6521" y="2426"/>
                  </a:lnTo>
                  <a:lnTo>
                    <a:pt x="6482" y="2625"/>
                  </a:lnTo>
                  <a:lnTo>
                    <a:pt x="6402" y="2744"/>
                  </a:lnTo>
                  <a:lnTo>
                    <a:pt x="6243" y="2863"/>
                  </a:lnTo>
                  <a:lnTo>
                    <a:pt x="6044" y="2903"/>
                  </a:lnTo>
                  <a:lnTo>
                    <a:pt x="5885" y="2863"/>
                  </a:lnTo>
                  <a:lnTo>
                    <a:pt x="5726" y="2784"/>
                  </a:lnTo>
                  <a:lnTo>
                    <a:pt x="5647" y="2625"/>
                  </a:lnTo>
                  <a:lnTo>
                    <a:pt x="5607" y="2466"/>
                  </a:lnTo>
                  <a:lnTo>
                    <a:pt x="5647" y="2267"/>
                  </a:lnTo>
                  <a:lnTo>
                    <a:pt x="5726" y="2108"/>
                  </a:lnTo>
                  <a:lnTo>
                    <a:pt x="5885" y="2028"/>
                  </a:lnTo>
                  <a:lnTo>
                    <a:pt x="6044" y="1989"/>
                  </a:lnTo>
                  <a:close/>
                  <a:moveTo>
                    <a:pt x="4136" y="4772"/>
                  </a:moveTo>
                  <a:lnTo>
                    <a:pt x="4534" y="4851"/>
                  </a:lnTo>
                  <a:lnTo>
                    <a:pt x="4772" y="4931"/>
                  </a:lnTo>
                  <a:lnTo>
                    <a:pt x="5011" y="5010"/>
                  </a:lnTo>
                  <a:lnTo>
                    <a:pt x="5289" y="5129"/>
                  </a:lnTo>
                  <a:lnTo>
                    <a:pt x="5488" y="5328"/>
                  </a:lnTo>
                  <a:lnTo>
                    <a:pt x="5448" y="5567"/>
                  </a:lnTo>
                  <a:lnTo>
                    <a:pt x="5368" y="5805"/>
                  </a:lnTo>
                  <a:lnTo>
                    <a:pt x="5249" y="6163"/>
                  </a:lnTo>
                  <a:lnTo>
                    <a:pt x="5090" y="6521"/>
                  </a:lnTo>
                  <a:lnTo>
                    <a:pt x="4812" y="6879"/>
                  </a:lnTo>
                  <a:lnTo>
                    <a:pt x="4494" y="7276"/>
                  </a:lnTo>
                  <a:lnTo>
                    <a:pt x="4295" y="7436"/>
                  </a:lnTo>
                  <a:lnTo>
                    <a:pt x="4056" y="7595"/>
                  </a:lnTo>
                  <a:lnTo>
                    <a:pt x="3937" y="7436"/>
                  </a:lnTo>
                  <a:lnTo>
                    <a:pt x="3858" y="7197"/>
                  </a:lnTo>
                  <a:lnTo>
                    <a:pt x="3778" y="6919"/>
                  </a:lnTo>
                  <a:lnTo>
                    <a:pt x="3699" y="6521"/>
                  </a:lnTo>
                  <a:lnTo>
                    <a:pt x="3659" y="6044"/>
                  </a:lnTo>
                  <a:lnTo>
                    <a:pt x="3659" y="5448"/>
                  </a:lnTo>
                  <a:lnTo>
                    <a:pt x="3778" y="4772"/>
                  </a:lnTo>
                  <a:close/>
                  <a:moveTo>
                    <a:pt x="8112" y="1"/>
                  </a:moveTo>
                  <a:lnTo>
                    <a:pt x="7834" y="40"/>
                  </a:lnTo>
                  <a:lnTo>
                    <a:pt x="7356" y="160"/>
                  </a:lnTo>
                  <a:lnTo>
                    <a:pt x="6879" y="319"/>
                  </a:lnTo>
                  <a:lnTo>
                    <a:pt x="6005" y="676"/>
                  </a:lnTo>
                  <a:lnTo>
                    <a:pt x="5170" y="1074"/>
                  </a:lnTo>
                  <a:lnTo>
                    <a:pt x="4454" y="1551"/>
                  </a:lnTo>
                  <a:lnTo>
                    <a:pt x="3778" y="2028"/>
                  </a:lnTo>
                  <a:lnTo>
                    <a:pt x="3182" y="2585"/>
                  </a:lnTo>
                  <a:lnTo>
                    <a:pt x="2625" y="3142"/>
                  </a:lnTo>
                  <a:lnTo>
                    <a:pt x="2148" y="3738"/>
                  </a:lnTo>
                  <a:lnTo>
                    <a:pt x="1711" y="4334"/>
                  </a:lnTo>
                  <a:lnTo>
                    <a:pt x="1353" y="4891"/>
                  </a:lnTo>
                  <a:lnTo>
                    <a:pt x="1035" y="5487"/>
                  </a:lnTo>
                  <a:lnTo>
                    <a:pt x="756" y="6044"/>
                  </a:lnTo>
                  <a:lnTo>
                    <a:pt x="518" y="6561"/>
                  </a:lnTo>
                  <a:lnTo>
                    <a:pt x="319" y="7078"/>
                  </a:lnTo>
                  <a:lnTo>
                    <a:pt x="41" y="7873"/>
                  </a:lnTo>
                  <a:lnTo>
                    <a:pt x="1" y="8191"/>
                  </a:lnTo>
                  <a:lnTo>
                    <a:pt x="1" y="8469"/>
                  </a:lnTo>
                  <a:lnTo>
                    <a:pt x="120" y="8787"/>
                  </a:lnTo>
                  <a:lnTo>
                    <a:pt x="240" y="9026"/>
                  </a:lnTo>
                  <a:lnTo>
                    <a:pt x="438" y="9264"/>
                  </a:lnTo>
                  <a:lnTo>
                    <a:pt x="1194" y="10020"/>
                  </a:lnTo>
                  <a:lnTo>
                    <a:pt x="1432" y="10179"/>
                  </a:lnTo>
                  <a:lnTo>
                    <a:pt x="1711" y="10338"/>
                  </a:lnTo>
                  <a:lnTo>
                    <a:pt x="1949" y="10417"/>
                  </a:lnTo>
                  <a:lnTo>
                    <a:pt x="2506" y="10417"/>
                  </a:lnTo>
                  <a:lnTo>
                    <a:pt x="2784" y="10298"/>
                  </a:lnTo>
                  <a:lnTo>
                    <a:pt x="3619" y="9861"/>
                  </a:lnTo>
                  <a:lnTo>
                    <a:pt x="4613" y="9225"/>
                  </a:lnTo>
                  <a:lnTo>
                    <a:pt x="5130" y="8827"/>
                  </a:lnTo>
                  <a:lnTo>
                    <a:pt x="5687" y="8390"/>
                  </a:lnTo>
                  <a:lnTo>
                    <a:pt x="6243" y="7913"/>
                  </a:lnTo>
                  <a:lnTo>
                    <a:pt x="6760" y="7396"/>
                  </a:lnTo>
                  <a:lnTo>
                    <a:pt x="7317" y="6839"/>
                  </a:lnTo>
                  <a:lnTo>
                    <a:pt x="7794" y="6203"/>
                  </a:lnTo>
                  <a:lnTo>
                    <a:pt x="8271" y="5567"/>
                  </a:lnTo>
                  <a:lnTo>
                    <a:pt x="8668" y="4851"/>
                  </a:lnTo>
                  <a:lnTo>
                    <a:pt x="8987" y="4096"/>
                  </a:lnTo>
                  <a:lnTo>
                    <a:pt x="9265" y="3301"/>
                  </a:lnTo>
                  <a:lnTo>
                    <a:pt x="9464" y="2426"/>
                  </a:lnTo>
                  <a:lnTo>
                    <a:pt x="9543" y="1989"/>
                  </a:lnTo>
                  <a:lnTo>
                    <a:pt x="9583" y="1551"/>
                  </a:lnTo>
                  <a:lnTo>
                    <a:pt x="9583" y="1233"/>
                  </a:lnTo>
                  <a:lnTo>
                    <a:pt x="9503" y="955"/>
                  </a:lnTo>
                  <a:lnTo>
                    <a:pt x="9344" y="716"/>
                  </a:lnTo>
                  <a:lnTo>
                    <a:pt x="9185" y="478"/>
                  </a:lnTo>
                  <a:lnTo>
                    <a:pt x="8947" y="279"/>
                  </a:lnTo>
                  <a:lnTo>
                    <a:pt x="8668" y="120"/>
                  </a:lnTo>
                  <a:lnTo>
                    <a:pt x="8390" y="40"/>
                  </a:lnTo>
                  <a:lnTo>
                    <a:pt x="8112" y="1"/>
                  </a:lnTo>
                  <a:close/>
                </a:path>
              </a:pathLst>
            </a:custGeom>
            <a:solidFill>
              <a:schemeClr val="dk1"/>
            </a:solidFill>
            <a:ln>
              <a:noFill/>
            </a:ln>
          </p:spPr>
          <p:style>
            <a:lnRef idx="0"/>
            <a:fillRef idx="0"/>
            <a:effectRef idx="0"/>
            <a:fontRef idx="minor"/>
          </p:style>
        </p:sp>
        <p:sp>
          <p:nvSpPr>
            <p:cNvPr id="761" name="CustomShape 29"/>
            <p:cNvSpPr/>
            <p:nvPr/>
          </p:nvSpPr>
          <p:spPr>
            <a:xfrm>
              <a:off x="8145360" y="3964680"/>
              <a:ext cx="44640" cy="69480"/>
            </a:xfrm>
            <a:custGeom>
              <a:avLst/>
              <a:gdLst/>
              <a:ahLst/>
              <a:rect l="l" t="t" r="r" b="b"/>
              <a:pathLst>
                <a:path w="1830" h="2824">
                  <a:moveTo>
                    <a:pt x="398" y="2824"/>
                  </a:moveTo>
                  <a:lnTo>
                    <a:pt x="398" y="2824"/>
                  </a:lnTo>
                  <a:lnTo>
                    <a:pt x="279" y="2665"/>
                  </a:lnTo>
                  <a:lnTo>
                    <a:pt x="200" y="2426"/>
                  </a:lnTo>
                  <a:lnTo>
                    <a:pt x="120" y="2148"/>
                  </a:lnTo>
                  <a:lnTo>
                    <a:pt x="41" y="1750"/>
                  </a:lnTo>
                  <a:lnTo>
                    <a:pt x="1" y="1273"/>
                  </a:lnTo>
                  <a:lnTo>
                    <a:pt x="1" y="677"/>
                  </a:lnTo>
                  <a:lnTo>
                    <a:pt x="120" y="1"/>
                  </a:lnTo>
                  <a:lnTo>
                    <a:pt x="120" y="1"/>
                  </a:lnTo>
                  <a:lnTo>
                    <a:pt x="200" y="1"/>
                  </a:lnTo>
                  <a:lnTo>
                    <a:pt x="200" y="1"/>
                  </a:lnTo>
                  <a:lnTo>
                    <a:pt x="478" y="1"/>
                  </a:lnTo>
                  <a:lnTo>
                    <a:pt x="876" y="80"/>
                  </a:lnTo>
                  <a:lnTo>
                    <a:pt x="1114" y="160"/>
                  </a:lnTo>
                  <a:lnTo>
                    <a:pt x="1353" y="239"/>
                  </a:lnTo>
                  <a:lnTo>
                    <a:pt x="1631" y="358"/>
                  </a:lnTo>
                  <a:lnTo>
                    <a:pt x="1830" y="557"/>
                  </a:lnTo>
                  <a:lnTo>
                    <a:pt x="1830" y="557"/>
                  </a:lnTo>
                  <a:lnTo>
                    <a:pt x="1790" y="796"/>
                  </a:lnTo>
                  <a:lnTo>
                    <a:pt x="1710" y="1034"/>
                  </a:lnTo>
                  <a:lnTo>
                    <a:pt x="1591" y="1392"/>
                  </a:lnTo>
                  <a:lnTo>
                    <a:pt x="1432" y="1750"/>
                  </a:lnTo>
                  <a:lnTo>
                    <a:pt x="1154" y="2108"/>
                  </a:lnTo>
                  <a:lnTo>
                    <a:pt x="836" y="2505"/>
                  </a:lnTo>
                  <a:lnTo>
                    <a:pt x="637" y="2665"/>
                  </a:lnTo>
                  <a:lnTo>
                    <a:pt x="398" y="2824"/>
                  </a:lnTo>
                </a:path>
              </a:pathLst>
            </a:custGeom>
            <a:solidFill>
              <a:schemeClr val="dk1"/>
            </a:solidFill>
            <a:ln>
              <a:noFill/>
            </a:ln>
          </p:spPr>
          <p:style>
            <a:lnRef idx="0"/>
            <a:fillRef idx="0"/>
            <a:effectRef idx="0"/>
            <a:fontRef idx="minor"/>
          </p:style>
        </p:sp>
        <p:sp>
          <p:nvSpPr>
            <p:cNvPr id="762" name="CustomShape 30"/>
            <p:cNvSpPr/>
            <p:nvPr/>
          </p:nvSpPr>
          <p:spPr>
            <a:xfrm>
              <a:off x="8193960" y="3894840"/>
              <a:ext cx="21960" cy="21960"/>
            </a:xfrm>
            <a:custGeom>
              <a:avLst/>
              <a:gdLst/>
              <a:ahLst/>
              <a:rect l="l" t="t" r="r" b="b"/>
              <a:pathLst>
                <a:path w="915" h="915">
                  <a:moveTo>
                    <a:pt x="437" y="915"/>
                  </a:moveTo>
                  <a:lnTo>
                    <a:pt x="437" y="915"/>
                  </a:lnTo>
                  <a:lnTo>
                    <a:pt x="278" y="875"/>
                  </a:lnTo>
                  <a:lnTo>
                    <a:pt x="119" y="796"/>
                  </a:lnTo>
                  <a:lnTo>
                    <a:pt x="119" y="796"/>
                  </a:lnTo>
                  <a:lnTo>
                    <a:pt x="40" y="637"/>
                  </a:lnTo>
                  <a:lnTo>
                    <a:pt x="0" y="478"/>
                  </a:lnTo>
                  <a:lnTo>
                    <a:pt x="40" y="279"/>
                  </a:lnTo>
                  <a:lnTo>
                    <a:pt x="119" y="120"/>
                  </a:lnTo>
                  <a:lnTo>
                    <a:pt x="119" y="120"/>
                  </a:lnTo>
                  <a:lnTo>
                    <a:pt x="278" y="40"/>
                  </a:lnTo>
                  <a:lnTo>
                    <a:pt x="437" y="1"/>
                  </a:lnTo>
                  <a:lnTo>
                    <a:pt x="437" y="1"/>
                  </a:lnTo>
                  <a:lnTo>
                    <a:pt x="636" y="40"/>
                  </a:lnTo>
                  <a:lnTo>
                    <a:pt x="755" y="120"/>
                  </a:lnTo>
                  <a:lnTo>
                    <a:pt x="755" y="120"/>
                  </a:lnTo>
                  <a:lnTo>
                    <a:pt x="875" y="279"/>
                  </a:lnTo>
                  <a:lnTo>
                    <a:pt x="914" y="438"/>
                  </a:lnTo>
                  <a:lnTo>
                    <a:pt x="875" y="637"/>
                  </a:lnTo>
                  <a:lnTo>
                    <a:pt x="795" y="756"/>
                  </a:lnTo>
                  <a:lnTo>
                    <a:pt x="795" y="756"/>
                  </a:lnTo>
                  <a:lnTo>
                    <a:pt x="636" y="875"/>
                  </a:lnTo>
                  <a:lnTo>
                    <a:pt x="437" y="915"/>
                  </a:lnTo>
                </a:path>
              </a:pathLst>
            </a:custGeom>
            <a:solidFill>
              <a:schemeClr val="dk1"/>
            </a:solidFill>
            <a:ln>
              <a:noFill/>
            </a:ln>
          </p:spPr>
          <p:style>
            <a:lnRef idx="0"/>
            <a:fillRef idx="0"/>
            <a:effectRef idx="0"/>
            <a:fontRef idx="minor"/>
          </p:style>
        </p:sp>
        <p:sp>
          <p:nvSpPr>
            <p:cNvPr id="763" name="CustomShape 31"/>
            <p:cNvSpPr/>
            <p:nvPr/>
          </p:nvSpPr>
          <p:spPr>
            <a:xfrm>
              <a:off x="8053920" y="3845160"/>
              <a:ext cx="238320" cy="259200"/>
            </a:xfrm>
            <a:custGeom>
              <a:avLst/>
              <a:gdLst/>
              <a:ahLst/>
              <a:rect l="l" t="t" r="r" b="b"/>
              <a:pathLst>
                <a:path w="9583" h="10418">
                  <a:moveTo>
                    <a:pt x="8112" y="1"/>
                  </a:moveTo>
                  <a:lnTo>
                    <a:pt x="8112" y="1"/>
                  </a:lnTo>
                  <a:lnTo>
                    <a:pt x="7834" y="40"/>
                  </a:lnTo>
                  <a:lnTo>
                    <a:pt x="7834" y="40"/>
                  </a:lnTo>
                  <a:lnTo>
                    <a:pt x="7356" y="160"/>
                  </a:lnTo>
                  <a:lnTo>
                    <a:pt x="6879" y="319"/>
                  </a:lnTo>
                  <a:lnTo>
                    <a:pt x="6005" y="676"/>
                  </a:lnTo>
                  <a:lnTo>
                    <a:pt x="5170" y="1074"/>
                  </a:lnTo>
                  <a:lnTo>
                    <a:pt x="4454" y="1551"/>
                  </a:lnTo>
                  <a:lnTo>
                    <a:pt x="3778" y="2028"/>
                  </a:lnTo>
                  <a:lnTo>
                    <a:pt x="3182" y="2585"/>
                  </a:lnTo>
                  <a:lnTo>
                    <a:pt x="2625" y="3142"/>
                  </a:lnTo>
                  <a:lnTo>
                    <a:pt x="2148" y="3738"/>
                  </a:lnTo>
                  <a:lnTo>
                    <a:pt x="1711" y="4334"/>
                  </a:lnTo>
                  <a:lnTo>
                    <a:pt x="1353" y="4891"/>
                  </a:lnTo>
                  <a:lnTo>
                    <a:pt x="1035" y="5487"/>
                  </a:lnTo>
                  <a:lnTo>
                    <a:pt x="756" y="6044"/>
                  </a:lnTo>
                  <a:lnTo>
                    <a:pt x="518" y="6561"/>
                  </a:lnTo>
                  <a:lnTo>
                    <a:pt x="319" y="7078"/>
                  </a:lnTo>
                  <a:lnTo>
                    <a:pt x="41" y="7873"/>
                  </a:lnTo>
                  <a:lnTo>
                    <a:pt x="41" y="7873"/>
                  </a:lnTo>
                  <a:lnTo>
                    <a:pt x="1" y="8191"/>
                  </a:lnTo>
                  <a:lnTo>
                    <a:pt x="1" y="8191"/>
                  </a:lnTo>
                  <a:lnTo>
                    <a:pt x="1" y="8469"/>
                  </a:lnTo>
                  <a:lnTo>
                    <a:pt x="120" y="8787"/>
                  </a:lnTo>
                  <a:lnTo>
                    <a:pt x="240" y="9026"/>
                  </a:lnTo>
                  <a:lnTo>
                    <a:pt x="438" y="9264"/>
                  </a:lnTo>
                  <a:lnTo>
                    <a:pt x="1194" y="10020"/>
                  </a:lnTo>
                  <a:lnTo>
                    <a:pt x="1194" y="10020"/>
                  </a:lnTo>
                  <a:lnTo>
                    <a:pt x="1432" y="10179"/>
                  </a:lnTo>
                  <a:lnTo>
                    <a:pt x="1711" y="10338"/>
                  </a:lnTo>
                  <a:lnTo>
                    <a:pt x="1949" y="10417"/>
                  </a:lnTo>
                  <a:lnTo>
                    <a:pt x="2227" y="10417"/>
                  </a:lnTo>
                  <a:lnTo>
                    <a:pt x="2227" y="10417"/>
                  </a:lnTo>
                  <a:lnTo>
                    <a:pt x="2227" y="10417"/>
                  </a:lnTo>
                  <a:lnTo>
                    <a:pt x="2227" y="10417"/>
                  </a:lnTo>
                  <a:lnTo>
                    <a:pt x="2506" y="10417"/>
                  </a:lnTo>
                  <a:lnTo>
                    <a:pt x="2784" y="10298"/>
                  </a:lnTo>
                  <a:lnTo>
                    <a:pt x="2784" y="10298"/>
                  </a:lnTo>
                  <a:lnTo>
                    <a:pt x="3619" y="9861"/>
                  </a:lnTo>
                  <a:lnTo>
                    <a:pt x="4613" y="9225"/>
                  </a:lnTo>
                  <a:lnTo>
                    <a:pt x="5130" y="8827"/>
                  </a:lnTo>
                  <a:lnTo>
                    <a:pt x="5687" y="8390"/>
                  </a:lnTo>
                  <a:lnTo>
                    <a:pt x="6243" y="7913"/>
                  </a:lnTo>
                  <a:lnTo>
                    <a:pt x="6760" y="7396"/>
                  </a:lnTo>
                  <a:lnTo>
                    <a:pt x="7317" y="6839"/>
                  </a:lnTo>
                  <a:lnTo>
                    <a:pt x="7794" y="6203"/>
                  </a:lnTo>
                  <a:lnTo>
                    <a:pt x="8271" y="5567"/>
                  </a:lnTo>
                  <a:lnTo>
                    <a:pt x="8668" y="4851"/>
                  </a:lnTo>
                  <a:lnTo>
                    <a:pt x="8987" y="4096"/>
                  </a:lnTo>
                  <a:lnTo>
                    <a:pt x="9265" y="3301"/>
                  </a:lnTo>
                  <a:lnTo>
                    <a:pt x="9464" y="2426"/>
                  </a:lnTo>
                  <a:lnTo>
                    <a:pt x="9543" y="1989"/>
                  </a:lnTo>
                  <a:lnTo>
                    <a:pt x="9583" y="1551"/>
                  </a:lnTo>
                  <a:lnTo>
                    <a:pt x="9583" y="1551"/>
                  </a:lnTo>
                  <a:lnTo>
                    <a:pt x="9583" y="1233"/>
                  </a:lnTo>
                  <a:lnTo>
                    <a:pt x="9503" y="955"/>
                  </a:lnTo>
                  <a:lnTo>
                    <a:pt x="9344" y="716"/>
                  </a:lnTo>
                  <a:lnTo>
                    <a:pt x="9185" y="478"/>
                  </a:lnTo>
                  <a:lnTo>
                    <a:pt x="8947" y="279"/>
                  </a:lnTo>
                  <a:lnTo>
                    <a:pt x="8668" y="120"/>
                  </a:lnTo>
                  <a:lnTo>
                    <a:pt x="8390" y="40"/>
                  </a:lnTo>
                  <a:lnTo>
                    <a:pt x="8112" y="1"/>
                  </a:lnTo>
                </a:path>
              </a:pathLst>
            </a:custGeom>
            <a:solidFill>
              <a:schemeClr val="dk1"/>
            </a:solidFill>
            <a:ln>
              <a:noFill/>
            </a:ln>
          </p:spPr>
          <p:style>
            <a:lnRef idx="0"/>
            <a:fillRef idx="0"/>
            <a:effectRef idx="0"/>
            <a:fontRef idx="minor"/>
          </p:style>
        </p:sp>
        <p:sp>
          <p:nvSpPr>
            <p:cNvPr id="764" name="CustomShape 32"/>
            <p:cNvSpPr/>
            <p:nvPr/>
          </p:nvSpPr>
          <p:spPr>
            <a:xfrm>
              <a:off x="8193960" y="3894840"/>
              <a:ext cx="21960" cy="21960"/>
            </a:xfrm>
            <a:custGeom>
              <a:avLst/>
              <a:gdLst/>
              <a:ahLst/>
              <a:rect l="l" t="t" r="r" b="b"/>
              <a:pathLst>
                <a:path w="915" h="915">
                  <a:moveTo>
                    <a:pt x="437" y="1"/>
                  </a:moveTo>
                  <a:lnTo>
                    <a:pt x="278" y="40"/>
                  </a:lnTo>
                  <a:lnTo>
                    <a:pt x="119" y="120"/>
                  </a:lnTo>
                  <a:lnTo>
                    <a:pt x="40" y="279"/>
                  </a:lnTo>
                  <a:lnTo>
                    <a:pt x="0" y="478"/>
                  </a:lnTo>
                  <a:lnTo>
                    <a:pt x="40" y="637"/>
                  </a:lnTo>
                  <a:lnTo>
                    <a:pt x="119" y="796"/>
                  </a:lnTo>
                  <a:lnTo>
                    <a:pt x="278" y="875"/>
                  </a:lnTo>
                  <a:lnTo>
                    <a:pt x="437" y="915"/>
                  </a:lnTo>
                  <a:lnTo>
                    <a:pt x="636" y="875"/>
                  </a:lnTo>
                  <a:lnTo>
                    <a:pt x="795" y="756"/>
                  </a:lnTo>
                  <a:lnTo>
                    <a:pt x="875" y="637"/>
                  </a:lnTo>
                  <a:lnTo>
                    <a:pt x="914" y="438"/>
                  </a:lnTo>
                  <a:lnTo>
                    <a:pt x="875" y="279"/>
                  </a:lnTo>
                  <a:lnTo>
                    <a:pt x="755" y="120"/>
                  </a:lnTo>
                  <a:lnTo>
                    <a:pt x="636" y="40"/>
                  </a:lnTo>
                  <a:lnTo>
                    <a:pt x="437" y="1"/>
                  </a:lnTo>
                  <a:close/>
                </a:path>
              </a:pathLst>
            </a:custGeom>
            <a:solidFill>
              <a:schemeClr val="dk2"/>
            </a:solidFill>
            <a:ln>
              <a:noFill/>
            </a:ln>
          </p:spPr>
          <p:style>
            <a:lnRef idx="0"/>
            <a:fillRef idx="0"/>
            <a:effectRef idx="0"/>
            <a:fontRef idx="minor"/>
          </p:style>
        </p:sp>
        <p:sp>
          <p:nvSpPr>
            <p:cNvPr id="765" name="CustomShape 33"/>
            <p:cNvSpPr/>
            <p:nvPr/>
          </p:nvSpPr>
          <p:spPr>
            <a:xfrm>
              <a:off x="8145360" y="3964680"/>
              <a:ext cx="44640" cy="69480"/>
            </a:xfrm>
            <a:custGeom>
              <a:avLst/>
              <a:gdLst/>
              <a:ahLst/>
              <a:rect l="l" t="t" r="r" b="b"/>
              <a:pathLst>
                <a:path w="1830" h="2824">
                  <a:moveTo>
                    <a:pt x="120" y="1"/>
                  </a:moveTo>
                  <a:lnTo>
                    <a:pt x="1" y="677"/>
                  </a:lnTo>
                  <a:lnTo>
                    <a:pt x="1" y="1273"/>
                  </a:lnTo>
                  <a:lnTo>
                    <a:pt x="41" y="1750"/>
                  </a:lnTo>
                  <a:lnTo>
                    <a:pt x="120" y="2148"/>
                  </a:lnTo>
                  <a:lnTo>
                    <a:pt x="200" y="2426"/>
                  </a:lnTo>
                  <a:lnTo>
                    <a:pt x="279" y="2665"/>
                  </a:lnTo>
                  <a:lnTo>
                    <a:pt x="398" y="2824"/>
                  </a:lnTo>
                  <a:lnTo>
                    <a:pt x="637" y="2665"/>
                  </a:lnTo>
                  <a:lnTo>
                    <a:pt x="836" y="2505"/>
                  </a:lnTo>
                  <a:lnTo>
                    <a:pt x="1154" y="2108"/>
                  </a:lnTo>
                  <a:lnTo>
                    <a:pt x="1432" y="1750"/>
                  </a:lnTo>
                  <a:lnTo>
                    <a:pt x="1591" y="1392"/>
                  </a:lnTo>
                  <a:lnTo>
                    <a:pt x="1710" y="1034"/>
                  </a:lnTo>
                  <a:lnTo>
                    <a:pt x="1790" y="796"/>
                  </a:lnTo>
                  <a:lnTo>
                    <a:pt x="1830" y="557"/>
                  </a:lnTo>
                  <a:lnTo>
                    <a:pt x="1631" y="358"/>
                  </a:lnTo>
                  <a:lnTo>
                    <a:pt x="1353" y="239"/>
                  </a:lnTo>
                  <a:lnTo>
                    <a:pt x="1114" y="160"/>
                  </a:lnTo>
                  <a:lnTo>
                    <a:pt x="876" y="80"/>
                  </a:lnTo>
                  <a:lnTo>
                    <a:pt x="478" y="1"/>
                  </a:lnTo>
                  <a:close/>
                </a:path>
              </a:pathLst>
            </a:custGeom>
            <a:solidFill>
              <a:schemeClr val="accent5"/>
            </a:solidFill>
            <a:ln>
              <a:noFill/>
            </a:ln>
          </p:spPr>
          <p:style>
            <a:lnRef idx="0"/>
            <a:fillRef idx="0"/>
            <a:effectRef idx="0"/>
            <a:fontRef idx="minor"/>
          </p:style>
        </p:sp>
        <p:sp>
          <p:nvSpPr>
            <p:cNvPr id="766" name="CustomShape 34"/>
            <p:cNvSpPr/>
            <p:nvPr/>
          </p:nvSpPr>
          <p:spPr>
            <a:xfrm>
              <a:off x="7484400" y="4292640"/>
              <a:ext cx="127080" cy="140040"/>
            </a:xfrm>
            <a:custGeom>
              <a:avLst/>
              <a:gdLst/>
              <a:ahLst/>
              <a:rect l="l" t="t" r="r" b="b"/>
              <a:pathLst>
                <a:path w="5130" h="5646">
                  <a:moveTo>
                    <a:pt x="2227" y="0"/>
                  </a:moveTo>
                  <a:lnTo>
                    <a:pt x="1711" y="40"/>
                  </a:lnTo>
                  <a:lnTo>
                    <a:pt x="1154" y="159"/>
                  </a:lnTo>
                  <a:lnTo>
                    <a:pt x="597" y="358"/>
                  </a:lnTo>
                  <a:lnTo>
                    <a:pt x="1" y="676"/>
                  </a:lnTo>
                  <a:lnTo>
                    <a:pt x="160" y="915"/>
                  </a:lnTo>
                  <a:lnTo>
                    <a:pt x="398" y="1113"/>
                  </a:lnTo>
                  <a:lnTo>
                    <a:pt x="756" y="1392"/>
                  </a:lnTo>
                  <a:lnTo>
                    <a:pt x="1233" y="1670"/>
                  </a:lnTo>
                  <a:lnTo>
                    <a:pt x="1551" y="1789"/>
                  </a:lnTo>
                  <a:lnTo>
                    <a:pt x="1870" y="1909"/>
                  </a:lnTo>
                  <a:lnTo>
                    <a:pt x="2227" y="1988"/>
                  </a:lnTo>
                  <a:lnTo>
                    <a:pt x="2665" y="2068"/>
                  </a:lnTo>
                  <a:lnTo>
                    <a:pt x="3102" y="2107"/>
                  </a:lnTo>
                  <a:lnTo>
                    <a:pt x="3579" y="2147"/>
                  </a:lnTo>
                  <a:lnTo>
                    <a:pt x="3221" y="2505"/>
                  </a:lnTo>
                  <a:lnTo>
                    <a:pt x="2943" y="2823"/>
                  </a:lnTo>
                  <a:lnTo>
                    <a:pt x="2665" y="3141"/>
                  </a:lnTo>
                  <a:lnTo>
                    <a:pt x="2466" y="3459"/>
                  </a:lnTo>
                  <a:lnTo>
                    <a:pt x="2307" y="3777"/>
                  </a:lnTo>
                  <a:lnTo>
                    <a:pt x="2148" y="4056"/>
                  </a:lnTo>
                  <a:lnTo>
                    <a:pt x="1989" y="4572"/>
                  </a:lnTo>
                  <a:lnTo>
                    <a:pt x="1870" y="5010"/>
                  </a:lnTo>
                  <a:lnTo>
                    <a:pt x="1870" y="5328"/>
                  </a:lnTo>
                  <a:lnTo>
                    <a:pt x="1870" y="5646"/>
                  </a:lnTo>
                  <a:lnTo>
                    <a:pt x="2227" y="5566"/>
                  </a:lnTo>
                  <a:lnTo>
                    <a:pt x="2585" y="5447"/>
                  </a:lnTo>
                  <a:lnTo>
                    <a:pt x="2903" y="5328"/>
                  </a:lnTo>
                  <a:lnTo>
                    <a:pt x="3221" y="5169"/>
                  </a:lnTo>
                  <a:lnTo>
                    <a:pt x="3738" y="4851"/>
                  </a:lnTo>
                  <a:lnTo>
                    <a:pt x="4136" y="4493"/>
                  </a:lnTo>
                  <a:lnTo>
                    <a:pt x="4494" y="4095"/>
                  </a:lnTo>
                  <a:lnTo>
                    <a:pt x="4772" y="3738"/>
                  </a:lnTo>
                  <a:lnTo>
                    <a:pt x="4971" y="3340"/>
                  </a:lnTo>
                  <a:lnTo>
                    <a:pt x="5130" y="3022"/>
                  </a:lnTo>
                  <a:lnTo>
                    <a:pt x="4931" y="2903"/>
                  </a:lnTo>
                  <a:lnTo>
                    <a:pt x="4732" y="2744"/>
                  </a:lnTo>
                  <a:lnTo>
                    <a:pt x="4613" y="2545"/>
                  </a:lnTo>
                  <a:lnTo>
                    <a:pt x="4494" y="2346"/>
                  </a:lnTo>
                  <a:lnTo>
                    <a:pt x="4176" y="1511"/>
                  </a:lnTo>
                  <a:lnTo>
                    <a:pt x="4096" y="1233"/>
                  </a:lnTo>
                  <a:lnTo>
                    <a:pt x="4096" y="994"/>
                  </a:lnTo>
                  <a:lnTo>
                    <a:pt x="4136" y="756"/>
                  </a:lnTo>
                  <a:lnTo>
                    <a:pt x="4215" y="517"/>
                  </a:lnTo>
                  <a:lnTo>
                    <a:pt x="3858" y="358"/>
                  </a:lnTo>
                  <a:lnTo>
                    <a:pt x="3380" y="159"/>
                  </a:lnTo>
                  <a:lnTo>
                    <a:pt x="2864" y="40"/>
                  </a:lnTo>
                  <a:lnTo>
                    <a:pt x="2545" y="40"/>
                  </a:lnTo>
                  <a:lnTo>
                    <a:pt x="2227" y="0"/>
                  </a:lnTo>
                  <a:close/>
                </a:path>
              </a:pathLst>
            </a:custGeom>
            <a:solidFill>
              <a:schemeClr val="accent5"/>
            </a:solidFill>
            <a:ln>
              <a:noFill/>
            </a:ln>
          </p:spPr>
          <p:style>
            <a:lnRef idx="0"/>
            <a:fillRef idx="0"/>
            <a:effectRef idx="0"/>
            <a:fontRef idx="minor"/>
          </p:style>
        </p:sp>
        <p:sp>
          <p:nvSpPr>
            <p:cNvPr id="767" name="CustomShape 35"/>
            <p:cNvSpPr/>
            <p:nvPr/>
          </p:nvSpPr>
          <p:spPr>
            <a:xfrm>
              <a:off x="7586640" y="4215960"/>
              <a:ext cx="247320" cy="153000"/>
            </a:xfrm>
            <a:custGeom>
              <a:avLst/>
              <a:gdLst/>
              <a:ahLst/>
              <a:rect l="l" t="t" r="r" b="b"/>
              <a:pathLst>
                <a:path w="9940" h="6164">
                  <a:moveTo>
                    <a:pt x="6918" y="995"/>
                  </a:moveTo>
                  <a:lnTo>
                    <a:pt x="6998" y="1034"/>
                  </a:lnTo>
                  <a:lnTo>
                    <a:pt x="7077" y="1114"/>
                  </a:lnTo>
                  <a:lnTo>
                    <a:pt x="7157" y="1233"/>
                  </a:lnTo>
                  <a:lnTo>
                    <a:pt x="7157" y="1392"/>
                  </a:lnTo>
                  <a:lnTo>
                    <a:pt x="7157" y="1512"/>
                  </a:lnTo>
                  <a:lnTo>
                    <a:pt x="7037" y="1631"/>
                  </a:lnTo>
                  <a:lnTo>
                    <a:pt x="6918" y="1710"/>
                  </a:lnTo>
                  <a:lnTo>
                    <a:pt x="6799" y="1750"/>
                  </a:lnTo>
                  <a:lnTo>
                    <a:pt x="6680" y="1750"/>
                  </a:lnTo>
                  <a:lnTo>
                    <a:pt x="6560" y="1671"/>
                  </a:lnTo>
                  <a:lnTo>
                    <a:pt x="6481" y="1591"/>
                  </a:lnTo>
                  <a:lnTo>
                    <a:pt x="6441" y="1512"/>
                  </a:lnTo>
                  <a:lnTo>
                    <a:pt x="6401" y="1353"/>
                  </a:lnTo>
                  <a:lnTo>
                    <a:pt x="6441" y="1193"/>
                  </a:lnTo>
                  <a:lnTo>
                    <a:pt x="6521" y="1074"/>
                  </a:lnTo>
                  <a:lnTo>
                    <a:pt x="6640" y="995"/>
                  </a:lnTo>
                  <a:close/>
                  <a:moveTo>
                    <a:pt x="4215" y="2307"/>
                  </a:moveTo>
                  <a:lnTo>
                    <a:pt x="4334" y="2386"/>
                  </a:lnTo>
                  <a:lnTo>
                    <a:pt x="4652" y="2585"/>
                  </a:lnTo>
                  <a:lnTo>
                    <a:pt x="4851" y="2704"/>
                  </a:lnTo>
                  <a:lnTo>
                    <a:pt x="5010" y="2903"/>
                  </a:lnTo>
                  <a:lnTo>
                    <a:pt x="5209" y="3102"/>
                  </a:lnTo>
                  <a:lnTo>
                    <a:pt x="5328" y="3340"/>
                  </a:lnTo>
                  <a:lnTo>
                    <a:pt x="5209" y="3500"/>
                  </a:lnTo>
                  <a:lnTo>
                    <a:pt x="5050" y="3698"/>
                  </a:lnTo>
                  <a:lnTo>
                    <a:pt x="4851" y="3897"/>
                  </a:lnTo>
                  <a:lnTo>
                    <a:pt x="4572" y="4096"/>
                  </a:lnTo>
                  <a:lnTo>
                    <a:pt x="4254" y="4295"/>
                  </a:lnTo>
                  <a:lnTo>
                    <a:pt x="3857" y="4454"/>
                  </a:lnTo>
                  <a:lnTo>
                    <a:pt x="3419" y="4573"/>
                  </a:lnTo>
                  <a:lnTo>
                    <a:pt x="3419" y="4414"/>
                  </a:lnTo>
                  <a:lnTo>
                    <a:pt x="3419" y="4215"/>
                  </a:lnTo>
                  <a:lnTo>
                    <a:pt x="3459" y="3937"/>
                  </a:lnTo>
                  <a:lnTo>
                    <a:pt x="3539" y="3619"/>
                  </a:lnTo>
                  <a:lnTo>
                    <a:pt x="3658" y="3221"/>
                  </a:lnTo>
                  <a:lnTo>
                    <a:pt x="3896" y="2784"/>
                  </a:lnTo>
                  <a:lnTo>
                    <a:pt x="4215" y="2307"/>
                  </a:lnTo>
                  <a:close/>
                  <a:moveTo>
                    <a:pt x="6600" y="1"/>
                  </a:moveTo>
                  <a:lnTo>
                    <a:pt x="5964" y="80"/>
                  </a:lnTo>
                  <a:lnTo>
                    <a:pt x="5368" y="199"/>
                  </a:lnTo>
                  <a:lnTo>
                    <a:pt x="4771" y="359"/>
                  </a:lnTo>
                  <a:lnTo>
                    <a:pt x="4254" y="557"/>
                  </a:lnTo>
                  <a:lnTo>
                    <a:pt x="3737" y="756"/>
                  </a:lnTo>
                  <a:lnTo>
                    <a:pt x="3221" y="995"/>
                  </a:lnTo>
                  <a:lnTo>
                    <a:pt x="2783" y="1273"/>
                  </a:lnTo>
                  <a:lnTo>
                    <a:pt x="2346" y="1551"/>
                  </a:lnTo>
                  <a:lnTo>
                    <a:pt x="1948" y="1830"/>
                  </a:lnTo>
                  <a:lnTo>
                    <a:pt x="1272" y="2386"/>
                  </a:lnTo>
                  <a:lnTo>
                    <a:pt x="676" y="2903"/>
                  </a:lnTo>
                  <a:lnTo>
                    <a:pt x="278" y="3340"/>
                  </a:lnTo>
                  <a:lnTo>
                    <a:pt x="119" y="3579"/>
                  </a:lnTo>
                  <a:lnTo>
                    <a:pt x="40" y="3818"/>
                  </a:lnTo>
                  <a:lnTo>
                    <a:pt x="0" y="4056"/>
                  </a:lnTo>
                  <a:lnTo>
                    <a:pt x="0" y="4295"/>
                  </a:lnTo>
                  <a:lnTo>
                    <a:pt x="80" y="4573"/>
                  </a:lnTo>
                  <a:lnTo>
                    <a:pt x="398" y="5408"/>
                  </a:lnTo>
                  <a:lnTo>
                    <a:pt x="517" y="5607"/>
                  </a:lnTo>
                  <a:lnTo>
                    <a:pt x="636" y="5806"/>
                  </a:lnTo>
                  <a:lnTo>
                    <a:pt x="835" y="5965"/>
                  </a:lnTo>
                  <a:lnTo>
                    <a:pt x="1034" y="6084"/>
                  </a:lnTo>
                  <a:lnTo>
                    <a:pt x="1233" y="6163"/>
                  </a:lnTo>
                  <a:lnTo>
                    <a:pt x="1471" y="6163"/>
                  </a:lnTo>
                  <a:lnTo>
                    <a:pt x="2266" y="6124"/>
                  </a:lnTo>
                  <a:lnTo>
                    <a:pt x="3260" y="6004"/>
                  </a:lnTo>
                  <a:lnTo>
                    <a:pt x="3817" y="5885"/>
                  </a:lnTo>
                  <a:lnTo>
                    <a:pt x="4374" y="5766"/>
                  </a:lnTo>
                  <a:lnTo>
                    <a:pt x="4970" y="5607"/>
                  </a:lnTo>
                  <a:lnTo>
                    <a:pt x="5566" y="5408"/>
                  </a:lnTo>
                  <a:lnTo>
                    <a:pt x="6163" y="5130"/>
                  </a:lnTo>
                  <a:lnTo>
                    <a:pt x="6759" y="4851"/>
                  </a:lnTo>
                  <a:lnTo>
                    <a:pt x="7356" y="4533"/>
                  </a:lnTo>
                  <a:lnTo>
                    <a:pt x="7912" y="4136"/>
                  </a:lnTo>
                  <a:lnTo>
                    <a:pt x="8429" y="3659"/>
                  </a:lnTo>
                  <a:lnTo>
                    <a:pt x="8946" y="3181"/>
                  </a:lnTo>
                  <a:lnTo>
                    <a:pt x="9383" y="2585"/>
                  </a:lnTo>
                  <a:lnTo>
                    <a:pt x="9781" y="1949"/>
                  </a:lnTo>
                  <a:lnTo>
                    <a:pt x="9900" y="1671"/>
                  </a:lnTo>
                  <a:lnTo>
                    <a:pt x="9940" y="1392"/>
                  </a:lnTo>
                  <a:lnTo>
                    <a:pt x="9900" y="1114"/>
                  </a:lnTo>
                  <a:lnTo>
                    <a:pt x="9821" y="875"/>
                  </a:lnTo>
                  <a:lnTo>
                    <a:pt x="9662" y="637"/>
                  </a:lnTo>
                  <a:lnTo>
                    <a:pt x="9503" y="398"/>
                  </a:lnTo>
                  <a:lnTo>
                    <a:pt x="9264" y="239"/>
                  </a:lnTo>
                  <a:lnTo>
                    <a:pt x="8986" y="160"/>
                  </a:lnTo>
                  <a:lnTo>
                    <a:pt x="8111" y="40"/>
                  </a:lnTo>
                  <a:lnTo>
                    <a:pt x="7236" y="1"/>
                  </a:lnTo>
                  <a:close/>
                </a:path>
              </a:pathLst>
            </a:custGeom>
            <a:solidFill>
              <a:schemeClr val="dk1"/>
            </a:solidFill>
            <a:ln>
              <a:noFill/>
            </a:ln>
          </p:spPr>
          <p:style>
            <a:lnRef idx="0"/>
            <a:fillRef idx="0"/>
            <a:effectRef idx="0"/>
            <a:fontRef idx="minor"/>
          </p:style>
        </p:sp>
        <p:sp>
          <p:nvSpPr>
            <p:cNvPr id="768" name="CustomShape 36"/>
            <p:cNvSpPr/>
            <p:nvPr/>
          </p:nvSpPr>
          <p:spPr>
            <a:xfrm>
              <a:off x="7671960" y="4273560"/>
              <a:ext cx="46800" cy="55440"/>
            </a:xfrm>
            <a:custGeom>
              <a:avLst/>
              <a:gdLst/>
              <a:ahLst/>
              <a:rect l="l" t="t" r="r" b="b"/>
              <a:pathLst>
                <a:path w="1909" h="2267">
                  <a:moveTo>
                    <a:pt x="0" y="2267"/>
                  </a:moveTo>
                  <a:lnTo>
                    <a:pt x="0" y="2267"/>
                  </a:lnTo>
                  <a:lnTo>
                    <a:pt x="0" y="2108"/>
                  </a:lnTo>
                  <a:lnTo>
                    <a:pt x="0" y="1909"/>
                  </a:lnTo>
                  <a:lnTo>
                    <a:pt x="40" y="1631"/>
                  </a:lnTo>
                  <a:lnTo>
                    <a:pt x="120" y="1313"/>
                  </a:lnTo>
                  <a:lnTo>
                    <a:pt x="239" y="915"/>
                  </a:lnTo>
                  <a:lnTo>
                    <a:pt x="477" y="478"/>
                  </a:lnTo>
                  <a:lnTo>
                    <a:pt x="796" y="1"/>
                  </a:lnTo>
                  <a:lnTo>
                    <a:pt x="796" y="1"/>
                  </a:lnTo>
                  <a:lnTo>
                    <a:pt x="915" y="80"/>
                  </a:lnTo>
                  <a:lnTo>
                    <a:pt x="1233" y="279"/>
                  </a:lnTo>
                  <a:lnTo>
                    <a:pt x="1432" y="398"/>
                  </a:lnTo>
                  <a:lnTo>
                    <a:pt x="1591" y="597"/>
                  </a:lnTo>
                  <a:lnTo>
                    <a:pt x="1790" y="796"/>
                  </a:lnTo>
                  <a:lnTo>
                    <a:pt x="1909" y="1034"/>
                  </a:lnTo>
                  <a:lnTo>
                    <a:pt x="1909" y="1034"/>
                  </a:lnTo>
                  <a:lnTo>
                    <a:pt x="1790" y="1194"/>
                  </a:lnTo>
                  <a:lnTo>
                    <a:pt x="1631" y="1392"/>
                  </a:lnTo>
                  <a:lnTo>
                    <a:pt x="1432" y="1591"/>
                  </a:lnTo>
                  <a:lnTo>
                    <a:pt x="1153" y="1790"/>
                  </a:lnTo>
                  <a:lnTo>
                    <a:pt x="835" y="1989"/>
                  </a:lnTo>
                  <a:lnTo>
                    <a:pt x="438" y="2148"/>
                  </a:lnTo>
                  <a:lnTo>
                    <a:pt x="0" y="2267"/>
                  </a:lnTo>
                </a:path>
              </a:pathLst>
            </a:custGeom>
            <a:solidFill>
              <a:schemeClr val="dk1"/>
            </a:solidFill>
            <a:ln>
              <a:noFill/>
            </a:ln>
          </p:spPr>
          <p:style>
            <a:lnRef idx="0"/>
            <a:fillRef idx="0"/>
            <a:effectRef idx="0"/>
            <a:fontRef idx="minor"/>
          </p:style>
        </p:sp>
        <p:sp>
          <p:nvSpPr>
            <p:cNvPr id="769" name="CustomShape 37"/>
            <p:cNvSpPr/>
            <p:nvPr/>
          </p:nvSpPr>
          <p:spPr>
            <a:xfrm>
              <a:off x="7746840" y="4240800"/>
              <a:ext cx="17640" cy="18000"/>
            </a:xfrm>
            <a:custGeom>
              <a:avLst/>
              <a:gdLst/>
              <a:ahLst/>
              <a:rect l="l" t="t" r="r" b="b"/>
              <a:pathLst>
                <a:path w="756" h="757">
                  <a:moveTo>
                    <a:pt x="398" y="756"/>
                  </a:moveTo>
                  <a:lnTo>
                    <a:pt x="398" y="756"/>
                  </a:lnTo>
                  <a:lnTo>
                    <a:pt x="279" y="756"/>
                  </a:lnTo>
                  <a:lnTo>
                    <a:pt x="159" y="677"/>
                  </a:lnTo>
                  <a:lnTo>
                    <a:pt x="80" y="597"/>
                  </a:lnTo>
                  <a:lnTo>
                    <a:pt x="40" y="518"/>
                  </a:lnTo>
                  <a:lnTo>
                    <a:pt x="40" y="518"/>
                  </a:lnTo>
                  <a:lnTo>
                    <a:pt x="0" y="359"/>
                  </a:lnTo>
                  <a:lnTo>
                    <a:pt x="40" y="199"/>
                  </a:lnTo>
                  <a:lnTo>
                    <a:pt x="120" y="80"/>
                  </a:lnTo>
                  <a:lnTo>
                    <a:pt x="239" y="1"/>
                  </a:lnTo>
                  <a:lnTo>
                    <a:pt x="239" y="1"/>
                  </a:lnTo>
                  <a:lnTo>
                    <a:pt x="398" y="1"/>
                  </a:lnTo>
                  <a:lnTo>
                    <a:pt x="398" y="1"/>
                  </a:lnTo>
                  <a:lnTo>
                    <a:pt x="517" y="1"/>
                  </a:lnTo>
                  <a:lnTo>
                    <a:pt x="597" y="40"/>
                  </a:lnTo>
                  <a:lnTo>
                    <a:pt x="676" y="120"/>
                  </a:lnTo>
                  <a:lnTo>
                    <a:pt x="756" y="239"/>
                  </a:lnTo>
                  <a:lnTo>
                    <a:pt x="756" y="239"/>
                  </a:lnTo>
                  <a:lnTo>
                    <a:pt x="756" y="398"/>
                  </a:lnTo>
                  <a:lnTo>
                    <a:pt x="756" y="518"/>
                  </a:lnTo>
                  <a:lnTo>
                    <a:pt x="636" y="637"/>
                  </a:lnTo>
                  <a:lnTo>
                    <a:pt x="517" y="716"/>
                  </a:lnTo>
                  <a:lnTo>
                    <a:pt x="517" y="716"/>
                  </a:lnTo>
                  <a:lnTo>
                    <a:pt x="398" y="756"/>
                  </a:lnTo>
                </a:path>
              </a:pathLst>
            </a:custGeom>
            <a:solidFill>
              <a:schemeClr val="dk1"/>
            </a:solidFill>
            <a:ln>
              <a:noFill/>
            </a:ln>
          </p:spPr>
          <p:style>
            <a:lnRef idx="0"/>
            <a:fillRef idx="0"/>
            <a:effectRef idx="0"/>
            <a:fontRef idx="minor"/>
          </p:style>
        </p:sp>
        <p:sp>
          <p:nvSpPr>
            <p:cNvPr id="770" name="CustomShape 38"/>
            <p:cNvSpPr/>
            <p:nvPr/>
          </p:nvSpPr>
          <p:spPr>
            <a:xfrm>
              <a:off x="7586640" y="4215960"/>
              <a:ext cx="247320" cy="153000"/>
            </a:xfrm>
            <a:custGeom>
              <a:avLst/>
              <a:gdLst/>
              <a:ahLst/>
              <a:rect l="l" t="t" r="r" b="b"/>
              <a:pathLst>
                <a:path w="9940" h="6164">
                  <a:moveTo>
                    <a:pt x="7236" y="1"/>
                  </a:moveTo>
                  <a:lnTo>
                    <a:pt x="7236" y="1"/>
                  </a:lnTo>
                  <a:lnTo>
                    <a:pt x="6600" y="1"/>
                  </a:lnTo>
                  <a:lnTo>
                    <a:pt x="5964" y="80"/>
                  </a:lnTo>
                  <a:lnTo>
                    <a:pt x="5368" y="199"/>
                  </a:lnTo>
                  <a:lnTo>
                    <a:pt x="4771" y="359"/>
                  </a:lnTo>
                  <a:lnTo>
                    <a:pt x="4254" y="557"/>
                  </a:lnTo>
                  <a:lnTo>
                    <a:pt x="3737" y="756"/>
                  </a:lnTo>
                  <a:lnTo>
                    <a:pt x="3221" y="995"/>
                  </a:lnTo>
                  <a:lnTo>
                    <a:pt x="2783" y="1273"/>
                  </a:lnTo>
                  <a:lnTo>
                    <a:pt x="2346" y="1551"/>
                  </a:lnTo>
                  <a:lnTo>
                    <a:pt x="1948" y="1830"/>
                  </a:lnTo>
                  <a:lnTo>
                    <a:pt x="1272" y="2386"/>
                  </a:lnTo>
                  <a:lnTo>
                    <a:pt x="676" y="2903"/>
                  </a:lnTo>
                  <a:lnTo>
                    <a:pt x="278" y="3340"/>
                  </a:lnTo>
                  <a:lnTo>
                    <a:pt x="278" y="3340"/>
                  </a:lnTo>
                  <a:lnTo>
                    <a:pt x="119" y="3579"/>
                  </a:lnTo>
                  <a:lnTo>
                    <a:pt x="119" y="3579"/>
                  </a:lnTo>
                  <a:lnTo>
                    <a:pt x="40" y="3818"/>
                  </a:lnTo>
                  <a:lnTo>
                    <a:pt x="0" y="4056"/>
                  </a:lnTo>
                  <a:lnTo>
                    <a:pt x="0" y="4295"/>
                  </a:lnTo>
                  <a:lnTo>
                    <a:pt x="80" y="4573"/>
                  </a:lnTo>
                  <a:lnTo>
                    <a:pt x="398" y="5408"/>
                  </a:lnTo>
                  <a:lnTo>
                    <a:pt x="398" y="5408"/>
                  </a:lnTo>
                  <a:lnTo>
                    <a:pt x="517" y="5607"/>
                  </a:lnTo>
                  <a:lnTo>
                    <a:pt x="636" y="5806"/>
                  </a:lnTo>
                  <a:lnTo>
                    <a:pt x="835" y="5965"/>
                  </a:lnTo>
                  <a:lnTo>
                    <a:pt x="1034" y="6084"/>
                  </a:lnTo>
                  <a:lnTo>
                    <a:pt x="1034" y="6084"/>
                  </a:lnTo>
                  <a:lnTo>
                    <a:pt x="1233" y="6163"/>
                  </a:lnTo>
                  <a:lnTo>
                    <a:pt x="1431" y="6163"/>
                  </a:lnTo>
                  <a:lnTo>
                    <a:pt x="1431" y="6163"/>
                  </a:lnTo>
                  <a:lnTo>
                    <a:pt x="1471" y="6163"/>
                  </a:lnTo>
                  <a:lnTo>
                    <a:pt x="1471" y="6163"/>
                  </a:lnTo>
                  <a:lnTo>
                    <a:pt x="2266" y="6124"/>
                  </a:lnTo>
                  <a:lnTo>
                    <a:pt x="3260" y="6004"/>
                  </a:lnTo>
                  <a:lnTo>
                    <a:pt x="3817" y="5885"/>
                  </a:lnTo>
                  <a:lnTo>
                    <a:pt x="4374" y="5766"/>
                  </a:lnTo>
                  <a:lnTo>
                    <a:pt x="4970" y="5607"/>
                  </a:lnTo>
                  <a:lnTo>
                    <a:pt x="5566" y="5408"/>
                  </a:lnTo>
                  <a:lnTo>
                    <a:pt x="6163" y="5130"/>
                  </a:lnTo>
                  <a:lnTo>
                    <a:pt x="6759" y="4851"/>
                  </a:lnTo>
                  <a:lnTo>
                    <a:pt x="7356" y="4533"/>
                  </a:lnTo>
                  <a:lnTo>
                    <a:pt x="7912" y="4136"/>
                  </a:lnTo>
                  <a:lnTo>
                    <a:pt x="8429" y="3659"/>
                  </a:lnTo>
                  <a:lnTo>
                    <a:pt x="8946" y="3181"/>
                  </a:lnTo>
                  <a:lnTo>
                    <a:pt x="9383" y="2585"/>
                  </a:lnTo>
                  <a:lnTo>
                    <a:pt x="9781" y="1949"/>
                  </a:lnTo>
                  <a:lnTo>
                    <a:pt x="9781" y="1949"/>
                  </a:lnTo>
                  <a:lnTo>
                    <a:pt x="9900" y="1671"/>
                  </a:lnTo>
                  <a:lnTo>
                    <a:pt x="9940" y="1392"/>
                  </a:lnTo>
                  <a:lnTo>
                    <a:pt x="9900" y="1114"/>
                  </a:lnTo>
                  <a:lnTo>
                    <a:pt x="9821" y="875"/>
                  </a:lnTo>
                  <a:lnTo>
                    <a:pt x="9662" y="637"/>
                  </a:lnTo>
                  <a:lnTo>
                    <a:pt x="9503" y="398"/>
                  </a:lnTo>
                  <a:lnTo>
                    <a:pt x="9264" y="239"/>
                  </a:lnTo>
                  <a:lnTo>
                    <a:pt x="8986" y="160"/>
                  </a:lnTo>
                  <a:lnTo>
                    <a:pt x="8986" y="160"/>
                  </a:lnTo>
                  <a:lnTo>
                    <a:pt x="8111" y="40"/>
                  </a:lnTo>
                  <a:lnTo>
                    <a:pt x="7236" y="1"/>
                  </a:lnTo>
                </a:path>
              </a:pathLst>
            </a:custGeom>
            <a:solidFill>
              <a:schemeClr val="dk1"/>
            </a:solidFill>
            <a:ln>
              <a:noFill/>
            </a:ln>
          </p:spPr>
          <p:style>
            <a:lnRef idx="0"/>
            <a:fillRef idx="0"/>
            <a:effectRef idx="0"/>
            <a:fontRef idx="minor"/>
          </p:style>
        </p:sp>
        <p:sp>
          <p:nvSpPr>
            <p:cNvPr id="771" name="CustomShape 39"/>
            <p:cNvSpPr/>
            <p:nvPr/>
          </p:nvSpPr>
          <p:spPr>
            <a:xfrm>
              <a:off x="7746840" y="4240800"/>
              <a:ext cx="17640" cy="18000"/>
            </a:xfrm>
            <a:custGeom>
              <a:avLst/>
              <a:gdLst/>
              <a:ahLst/>
              <a:rect l="l" t="t" r="r" b="b"/>
              <a:pathLst>
                <a:path w="756" h="757">
                  <a:moveTo>
                    <a:pt x="239" y="1"/>
                  </a:moveTo>
                  <a:lnTo>
                    <a:pt x="120" y="80"/>
                  </a:lnTo>
                  <a:lnTo>
                    <a:pt x="40" y="199"/>
                  </a:lnTo>
                  <a:lnTo>
                    <a:pt x="0" y="359"/>
                  </a:lnTo>
                  <a:lnTo>
                    <a:pt x="40" y="518"/>
                  </a:lnTo>
                  <a:lnTo>
                    <a:pt x="80" y="597"/>
                  </a:lnTo>
                  <a:lnTo>
                    <a:pt x="159" y="677"/>
                  </a:lnTo>
                  <a:lnTo>
                    <a:pt x="279" y="756"/>
                  </a:lnTo>
                  <a:lnTo>
                    <a:pt x="398" y="756"/>
                  </a:lnTo>
                  <a:lnTo>
                    <a:pt x="517" y="716"/>
                  </a:lnTo>
                  <a:lnTo>
                    <a:pt x="636" y="637"/>
                  </a:lnTo>
                  <a:lnTo>
                    <a:pt x="756" y="518"/>
                  </a:lnTo>
                  <a:lnTo>
                    <a:pt x="756" y="398"/>
                  </a:lnTo>
                  <a:lnTo>
                    <a:pt x="756" y="239"/>
                  </a:lnTo>
                  <a:lnTo>
                    <a:pt x="676" y="120"/>
                  </a:lnTo>
                  <a:lnTo>
                    <a:pt x="597" y="40"/>
                  </a:lnTo>
                  <a:lnTo>
                    <a:pt x="517" y="1"/>
                  </a:lnTo>
                  <a:close/>
                </a:path>
              </a:pathLst>
            </a:custGeom>
            <a:solidFill>
              <a:schemeClr val="dk2"/>
            </a:solidFill>
            <a:ln>
              <a:noFill/>
            </a:ln>
          </p:spPr>
          <p:style>
            <a:lnRef idx="0"/>
            <a:fillRef idx="0"/>
            <a:effectRef idx="0"/>
            <a:fontRef idx="minor"/>
          </p:style>
        </p:sp>
        <p:sp>
          <p:nvSpPr>
            <p:cNvPr id="772" name="CustomShape 40"/>
            <p:cNvSpPr/>
            <p:nvPr/>
          </p:nvSpPr>
          <p:spPr>
            <a:xfrm>
              <a:off x="7671960" y="4273560"/>
              <a:ext cx="46800" cy="55440"/>
            </a:xfrm>
            <a:custGeom>
              <a:avLst/>
              <a:gdLst/>
              <a:ahLst/>
              <a:rect l="l" t="t" r="r" b="b"/>
              <a:pathLst>
                <a:path w="1909" h="2267">
                  <a:moveTo>
                    <a:pt x="796" y="1"/>
                  </a:moveTo>
                  <a:lnTo>
                    <a:pt x="477" y="478"/>
                  </a:lnTo>
                  <a:lnTo>
                    <a:pt x="239" y="915"/>
                  </a:lnTo>
                  <a:lnTo>
                    <a:pt x="120" y="1313"/>
                  </a:lnTo>
                  <a:lnTo>
                    <a:pt x="40" y="1631"/>
                  </a:lnTo>
                  <a:lnTo>
                    <a:pt x="0" y="1909"/>
                  </a:lnTo>
                  <a:lnTo>
                    <a:pt x="0" y="2108"/>
                  </a:lnTo>
                  <a:lnTo>
                    <a:pt x="0" y="2267"/>
                  </a:lnTo>
                  <a:lnTo>
                    <a:pt x="438" y="2148"/>
                  </a:lnTo>
                  <a:lnTo>
                    <a:pt x="835" y="1989"/>
                  </a:lnTo>
                  <a:lnTo>
                    <a:pt x="1153" y="1790"/>
                  </a:lnTo>
                  <a:lnTo>
                    <a:pt x="1432" y="1591"/>
                  </a:lnTo>
                  <a:lnTo>
                    <a:pt x="1631" y="1392"/>
                  </a:lnTo>
                  <a:lnTo>
                    <a:pt x="1790" y="1194"/>
                  </a:lnTo>
                  <a:lnTo>
                    <a:pt x="1909" y="1034"/>
                  </a:lnTo>
                  <a:lnTo>
                    <a:pt x="1790" y="796"/>
                  </a:lnTo>
                  <a:lnTo>
                    <a:pt x="1591" y="597"/>
                  </a:lnTo>
                  <a:lnTo>
                    <a:pt x="1432" y="398"/>
                  </a:lnTo>
                  <a:lnTo>
                    <a:pt x="1233" y="279"/>
                  </a:lnTo>
                  <a:lnTo>
                    <a:pt x="915" y="80"/>
                  </a:lnTo>
                  <a:lnTo>
                    <a:pt x="796" y="1"/>
                  </a:lnTo>
                  <a:close/>
                </a:path>
              </a:pathLst>
            </a:custGeom>
            <a:solidFill>
              <a:schemeClr val="accent5"/>
            </a:solidFill>
            <a:ln>
              <a:noFill/>
            </a:ln>
          </p:spPr>
          <p:style>
            <a:lnRef idx="0"/>
            <a:fillRef idx="0"/>
            <a:effectRef idx="0"/>
            <a:fontRef idx="minor"/>
          </p:style>
        </p:sp>
        <p:sp>
          <p:nvSpPr>
            <p:cNvPr id="773" name="CustomShape 41"/>
            <p:cNvSpPr/>
            <p:nvPr/>
          </p:nvSpPr>
          <p:spPr>
            <a:xfrm>
              <a:off x="8183880" y="3561840"/>
              <a:ext cx="180000" cy="177840"/>
            </a:xfrm>
            <a:custGeom>
              <a:avLst/>
              <a:gdLst/>
              <a:ahLst/>
              <a:rect l="l" t="t" r="r" b="b"/>
              <a:pathLst>
                <a:path w="7237" h="7157">
                  <a:moveTo>
                    <a:pt x="4493" y="0"/>
                  </a:moveTo>
                  <a:lnTo>
                    <a:pt x="4016" y="40"/>
                  </a:lnTo>
                  <a:lnTo>
                    <a:pt x="3499" y="159"/>
                  </a:lnTo>
                  <a:lnTo>
                    <a:pt x="2903" y="358"/>
                  </a:lnTo>
                  <a:lnTo>
                    <a:pt x="2306" y="636"/>
                  </a:lnTo>
                  <a:lnTo>
                    <a:pt x="1988" y="795"/>
                  </a:lnTo>
                  <a:lnTo>
                    <a:pt x="1670" y="994"/>
                  </a:lnTo>
                  <a:lnTo>
                    <a:pt x="1392" y="1233"/>
                  </a:lnTo>
                  <a:lnTo>
                    <a:pt x="1074" y="1511"/>
                  </a:lnTo>
                  <a:lnTo>
                    <a:pt x="796" y="1829"/>
                  </a:lnTo>
                  <a:lnTo>
                    <a:pt x="517" y="2187"/>
                  </a:lnTo>
                  <a:lnTo>
                    <a:pt x="239" y="2585"/>
                  </a:lnTo>
                  <a:lnTo>
                    <a:pt x="0" y="3022"/>
                  </a:lnTo>
                  <a:lnTo>
                    <a:pt x="120" y="3062"/>
                  </a:lnTo>
                  <a:lnTo>
                    <a:pt x="398" y="3141"/>
                  </a:lnTo>
                  <a:lnTo>
                    <a:pt x="835" y="3260"/>
                  </a:lnTo>
                  <a:lnTo>
                    <a:pt x="1432" y="3300"/>
                  </a:lnTo>
                  <a:lnTo>
                    <a:pt x="1790" y="3260"/>
                  </a:lnTo>
                  <a:lnTo>
                    <a:pt x="2147" y="3260"/>
                  </a:lnTo>
                  <a:lnTo>
                    <a:pt x="2545" y="3181"/>
                  </a:lnTo>
                  <a:lnTo>
                    <a:pt x="2943" y="3062"/>
                  </a:lnTo>
                  <a:lnTo>
                    <a:pt x="3420" y="2903"/>
                  </a:lnTo>
                  <a:lnTo>
                    <a:pt x="3897" y="2744"/>
                  </a:lnTo>
                  <a:lnTo>
                    <a:pt x="4374" y="2505"/>
                  </a:lnTo>
                  <a:lnTo>
                    <a:pt x="4931" y="2187"/>
                  </a:lnTo>
                  <a:lnTo>
                    <a:pt x="4931" y="2187"/>
                  </a:lnTo>
                  <a:lnTo>
                    <a:pt x="4772" y="2783"/>
                  </a:lnTo>
                  <a:lnTo>
                    <a:pt x="4652" y="3380"/>
                  </a:lnTo>
                  <a:lnTo>
                    <a:pt x="4612" y="3897"/>
                  </a:lnTo>
                  <a:lnTo>
                    <a:pt x="4573" y="4374"/>
                  </a:lnTo>
                  <a:lnTo>
                    <a:pt x="4612" y="4851"/>
                  </a:lnTo>
                  <a:lnTo>
                    <a:pt x="4652" y="5248"/>
                  </a:lnTo>
                  <a:lnTo>
                    <a:pt x="4732" y="5606"/>
                  </a:lnTo>
                  <a:lnTo>
                    <a:pt x="4811" y="5924"/>
                  </a:lnTo>
                  <a:lnTo>
                    <a:pt x="5010" y="6481"/>
                  </a:lnTo>
                  <a:lnTo>
                    <a:pt x="5209" y="6839"/>
                  </a:lnTo>
                  <a:lnTo>
                    <a:pt x="5328" y="7077"/>
                  </a:lnTo>
                  <a:lnTo>
                    <a:pt x="5408" y="7157"/>
                  </a:lnTo>
                  <a:lnTo>
                    <a:pt x="5766" y="6799"/>
                  </a:lnTo>
                  <a:lnTo>
                    <a:pt x="6044" y="6441"/>
                  </a:lnTo>
                  <a:lnTo>
                    <a:pt x="6322" y="6123"/>
                  </a:lnTo>
                  <a:lnTo>
                    <a:pt x="6561" y="5765"/>
                  </a:lnTo>
                  <a:lnTo>
                    <a:pt x="6720" y="5407"/>
                  </a:lnTo>
                  <a:lnTo>
                    <a:pt x="6879" y="5050"/>
                  </a:lnTo>
                  <a:lnTo>
                    <a:pt x="6998" y="4692"/>
                  </a:lnTo>
                  <a:lnTo>
                    <a:pt x="7117" y="4374"/>
                  </a:lnTo>
                  <a:lnTo>
                    <a:pt x="7237" y="3738"/>
                  </a:lnTo>
                  <a:lnTo>
                    <a:pt x="7237" y="3101"/>
                  </a:lnTo>
                  <a:lnTo>
                    <a:pt x="7237" y="2585"/>
                  </a:lnTo>
                  <a:lnTo>
                    <a:pt x="7157" y="2107"/>
                  </a:lnTo>
                  <a:lnTo>
                    <a:pt x="6759" y="2107"/>
                  </a:lnTo>
                  <a:lnTo>
                    <a:pt x="6481" y="2028"/>
                  </a:lnTo>
                  <a:lnTo>
                    <a:pt x="6243" y="1948"/>
                  </a:lnTo>
                  <a:lnTo>
                    <a:pt x="6004" y="1789"/>
                  </a:lnTo>
                  <a:lnTo>
                    <a:pt x="5129" y="1074"/>
                  </a:lnTo>
                  <a:lnTo>
                    <a:pt x="4851" y="875"/>
                  </a:lnTo>
                  <a:lnTo>
                    <a:pt x="4692" y="597"/>
                  </a:lnTo>
                  <a:lnTo>
                    <a:pt x="4573" y="318"/>
                  </a:lnTo>
                  <a:lnTo>
                    <a:pt x="4493" y="0"/>
                  </a:lnTo>
                  <a:close/>
                </a:path>
              </a:pathLst>
            </a:custGeom>
            <a:solidFill>
              <a:schemeClr val="accent5"/>
            </a:solidFill>
            <a:ln>
              <a:noFill/>
            </a:ln>
          </p:spPr>
          <p:style>
            <a:lnRef idx="0"/>
            <a:fillRef idx="0"/>
            <a:effectRef idx="0"/>
            <a:fontRef idx="minor"/>
          </p:style>
        </p:sp>
        <p:sp>
          <p:nvSpPr>
            <p:cNvPr id="774" name="CustomShape 42"/>
            <p:cNvSpPr/>
            <p:nvPr/>
          </p:nvSpPr>
          <p:spPr>
            <a:xfrm>
              <a:off x="8183880" y="3561840"/>
              <a:ext cx="180000" cy="177840"/>
            </a:xfrm>
            <a:custGeom>
              <a:avLst/>
              <a:gdLst/>
              <a:ahLst/>
              <a:rect l="l" t="t" r="r" b="b"/>
              <a:pathLst>
                <a:path w="7237" h="7157">
                  <a:moveTo>
                    <a:pt x="4493" y="0"/>
                  </a:moveTo>
                  <a:lnTo>
                    <a:pt x="4493" y="0"/>
                  </a:lnTo>
                  <a:lnTo>
                    <a:pt x="4016" y="40"/>
                  </a:lnTo>
                  <a:lnTo>
                    <a:pt x="3499" y="159"/>
                  </a:lnTo>
                  <a:lnTo>
                    <a:pt x="2903" y="358"/>
                  </a:lnTo>
                  <a:lnTo>
                    <a:pt x="2306" y="636"/>
                  </a:lnTo>
                  <a:lnTo>
                    <a:pt x="1988" y="795"/>
                  </a:lnTo>
                  <a:lnTo>
                    <a:pt x="1670" y="994"/>
                  </a:lnTo>
                  <a:lnTo>
                    <a:pt x="1392" y="1233"/>
                  </a:lnTo>
                  <a:lnTo>
                    <a:pt x="1074" y="1511"/>
                  </a:lnTo>
                  <a:lnTo>
                    <a:pt x="796" y="1829"/>
                  </a:lnTo>
                  <a:lnTo>
                    <a:pt x="517" y="2187"/>
                  </a:lnTo>
                  <a:lnTo>
                    <a:pt x="239" y="2585"/>
                  </a:lnTo>
                  <a:lnTo>
                    <a:pt x="0" y="3022"/>
                  </a:lnTo>
                  <a:lnTo>
                    <a:pt x="0" y="3022"/>
                  </a:lnTo>
                  <a:lnTo>
                    <a:pt x="120" y="3062"/>
                  </a:lnTo>
                  <a:lnTo>
                    <a:pt x="398" y="3141"/>
                  </a:lnTo>
                  <a:lnTo>
                    <a:pt x="835" y="3260"/>
                  </a:lnTo>
                  <a:lnTo>
                    <a:pt x="1432" y="3300"/>
                  </a:lnTo>
                  <a:lnTo>
                    <a:pt x="1432" y="3300"/>
                  </a:lnTo>
                  <a:lnTo>
                    <a:pt x="1790" y="3260"/>
                  </a:lnTo>
                  <a:lnTo>
                    <a:pt x="2147" y="3260"/>
                  </a:lnTo>
                  <a:lnTo>
                    <a:pt x="2545" y="3181"/>
                  </a:lnTo>
                  <a:lnTo>
                    <a:pt x="2943" y="3062"/>
                  </a:lnTo>
                  <a:lnTo>
                    <a:pt x="3420" y="2903"/>
                  </a:lnTo>
                  <a:lnTo>
                    <a:pt x="3897" y="2744"/>
                  </a:lnTo>
                  <a:lnTo>
                    <a:pt x="4374" y="2505"/>
                  </a:lnTo>
                  <a:lnTo>
                    <a:pt x="4931" y="2187"/>
                  </a:lnTo>
                  <a:lnTo>
                    <a:pt x="4931" y="2187"/>
                  </a:lnTo>
                  <a:lnTo>
                    <a:pt x="4772" y="2783"/>
                  </a:lnTo>
                  <a:lnTo>
                    <a:pt x="4652" y="3380"/>
                  </a:lnTo>
                  <a:lnTo>
                    <a:pt x="4612" y="3897"/>
                  </a:lnTo>
                  <a:lnTo>
                    <a:pt x="4573" y="4374"/>
                  </a:lnTo>
                  <a:lnTo>
                    <a:pt x="4612" y="4851"/>
                  </a:lnTo>
                  <a:lnTo>
                    <a:pt x="4652" y="5248"/>
                  </a:lnTo>
                  <a:lnTo>
                    <a:pt x="4732" y="5606"/>
                  </a:lnTo>
                  <a:lnTo>
                    <a:pt x="4811" y="5924"/>
                  </a:lnTo>
                  <a:lnTo>
                    <a:pt x="5010" y="6481"/>
                  </a:lnTo>
                  <a:lnTo>
                    <a:pt x="5209" y="6839"/>
                  </a:lnTo>
                  <a:lnTo>
                    <a:pt x="5328" y="7077"/>
                  </a:lnTo>
                  <a:lnTo>
                    <a:pt x="5408" y="7157"/>
                  </a:lnTo>
                  <a:lnTo>
                    <a:pt x="5408" y="7157"/>
                  </a:lnTo>
                  <a:lnTo>
                    <a:pt x="5766" y="6799"/>
                  </a:lnTo>
                  <a:lnTo>
                    <a:pt x="6044" y="6441"/>
                  </a:lnTo>
                  <a:lnTo>
                    <a:pt x="6322" y="6123"/>
                  </a:lnTo>
                  <a:lnTo>
                    <a:pt x="6561" y="5765"/>
                  </a:lnTo>
                  <a:lnTo>
                    <a:pt x="6720" y="5407"/>
                  </a:lnTo>
                  <a:lnTo>
                    <a:pt x="6879" y="5050"/>
                  </a:lnTo>
                  <a:lnTo>
                    <a:pt x="6998" y="4692"/>
                  </a:lnTo>
                  <a:lnTo>
                    <a:pt x="7117" y="4374"/>
                  </a:lnTo>
                  <a:lnTo>
                    <a:pt x="7237" y="3738"/>
                  </a:lnTo>
                  <a:lnTo>
                    <a:pt x="7237" y="3101"/>
                  </a:lnTo>
                  <a:lnTo>
                    <a:pt x="7237" y="2585"/>
                  </a:lnTo>
                  <a:lnTo>
                    <a:pt x="7157" y="2107"/>
                  </a:lnTo>
                  <a:lnTo>
                    <a:pt x="7157" y="2107"/>
                  </a:lnTo>
                  <a:lnTo>
                    <a:pt x="6998" y="2107"/>
                  </a:lnTo>
                  <a:lnTo>
                    <a:pt x="6998" y="2107"/>
                  </a:lnTo>
                  <a:lnTo>
                    <a:pt x="6759" y="2107"/>
                  </a:lnTo>
                  <a:lnTo>
                    <a:pt x="6481" y="2028"/>
                  </a:lnTo>
                  <a:lnTo>
                    <a:pt x="6243" y="1948"/>
                  </a:lnTo>
                  <a:lnTo>
                    <a:pt x="6004" y="1789"/>
                  </a:lnTo>
                  <a:lnTo>
                    <a:pt x="5129" y="1074"/>
                  </a:lnTo>
                  <a:lnTo>
                    <a:pt x="5129" y="1074"/>
                  </a:lnTo>
                  <a:lnTo>
                    <a:pt x="4851" y="875"/>
                  </a:lnTo>
                  <a:lnTo>
                    <a:pt x="4692" y="597"/>
                  </a:lnTo>
                  <a:lnTo>
                    <a:pt x="4573" y="318"/>
                  </a:lnTo>
                  <a:lnTo>
                    <a:pt x="4493" y="0"/>
                  </a:lnTo>
                </a:path>
              </a:pathLst>
            </a:custGeom>
            <a:solidFill>
              <a:schemeClr val="dk1"/>
            </a:solidFill>
            <a:ln>
              <a:noFill/>
            </a:ln>
          </p:spPr>
          <p:style>
            <a:lnRef idx="0"/>
            <a:fillRef idx="0"/>
            <a:effectRef idx="0"/>
            <a:fontRef idx="minor"/>
          </p:style>
        </p:sp>
        <p:sp>
          <p:nvSpPr>
            <p:cNvPr id="775" name="CustomShape 43"/>
            <p:cNvSpPr/>
            <p:nvPr/>
          </p:nvSpPr>
          <p:spPr>
            <a:xfrm>
              <a:off x="8296200" y="3317400"/>
              <a:ext cx="234360" cy="296280"/>
            </a:xfrm>
            <a:custGeom>
              <a:avLst/>
              <a:gdLst/>
              <a:ahLst/>
              <a:rect l="l" t="t" r="r" b="b"/>
              <a:pathLst>
                <a:path w="9424" h="11889">
                  <a:moveTo>
                    <a:pt x="5765" y="2386"/>
                  </a:moveTo>
                  <a:lnTo>
                    <a:pt x="5924" y="2426"/>
                  </a:lnTo>
                  <a:lnTo>
                    <a:pt x="6083" y="2505"/>
                  </a:lnTo>
                  <a:lnTo>
                    <a:pt x="6203" y="2625"/>
                  </a:lnTo>
                  <a:lnTo>
                    <a:pt x="6242" y="2823"/>
                  </a:lnTo>
                  <a:lnTo>
                    <a:pt x="6242" y="2982"/>
                  </a:lnTo>
                  <a:lnTo>
                    <a:pt x="6163" y="3181"/>
                  </a:lnTo>
                  <a:lnTo>
                    <a:pt x="6083" y="3261"/>
                  </a:lnTo>
                  <a:lnTo>
                    <a:pt x="5964" y="3340"/>
                  </a:lnTo>
                  <a:lnTo>
                    <a:pt x="5885" y="3340"/>
                  </a:lnTo>
                  <a:lnTo>
                    <a:pt x="5765" y="3380"/>
                  </a:lnTo>
                  <a:lnTo>
                    <a:pt x="5606" y="3340"/>
                  </a:lnTo>
                  <a:lnTo>
                    <a:pt x="5447" y="3261"/>
                  </a:lnTo>
                  <a:lnTo>
                    <a:pt x="5328" y="3141"/>
                  </a:lnTo>
                  <a:lnTo>
                    <a:pt x="5288" y="2943"/>
                  </a:lnTo>
                  <a:lnTo>
                    <a:pt x="5288" y="2744"/>
                  </a:lnTo>
                  <a:lnTo>
                    <a:pt x="5368" y="2585"/>
                  </a:lnTo>
                  <a:lnTo>
                    <a:pt x="5447" y="2505"/>
                  </a:lnTo>
                  <a:lnTo>
                    <a:pt x="5567" y="2426"/>
                  </a:lnTo>
                  <a:lnTo>
                    <a:pt x="5646" y="2386"/>
                  </a:lnTo>
                  <a:close/>
                  <a:moveTo>
                    <a:pt x="4056" y="5606"/>
                  </a:moveTo>
                  <a:lnTo>
                    <a:pt x="4374" y="5646"/>
                  </a:lnTo>
                  <a:lnTo>
                    <a:pt x="4771" y="5686"/>
                  </a:lnTo>
                  <a:lnTo>
                    <a:pt x="5129" y="5805"/>
                  </a:lnTo>
                  <a:lnTo>
                    <a:pt x="5527" y="6004"/>
                  </a:lnTo>
                  <a:lnTo>
                    <a:pt x="5487" y="6282"/>
                  </a:lnTo>
                  <a:lnTo>
                    <a:pt x="5447" y="6561"/>
                  </a:lnTo>
                  <a:lnTo>
                    <a:pt x="5368" y="6958"/>
                  </a:lnTo>
                  <a:lnTo>
                    <a:pt x="5209" y="7356"/>
                  </a:lnTo>
                  <a:lnTo>
                    <a:pt x="5010" y="7793"/>
                  </a:lnTo>
                  <a:lnTo>
                    <a:pt x="4692" y="8231"/>
                  </a:lnTo>
                  <a:lnTo>
                    <a:pt x="4493" y="8429"/>
                  </a:lnTo>
                  <a:lnTo>
                    <a:pt x="4254" y="8628"/>
                  </a:lnTo>
                  <a:lnTo>
                    <a:pt x="4135" y="8469"/>
                  </a:lnTo>
                  <a:lnTo>
                    <a:pt x="4016" y="8231"/>
                  </a:lnTo>
                  <a:lnTo>
                    <a:pt x="3857" y="7913"/>
                  </a:lnTo>
                  <a:lnTo>
                    <a:pt x="3738" y="7515"/>
                  </a:lnTo>
                  <a:lnTo>
                    <a:pt x="3658" y="6998"/>
                  </a:lnTo>
                  <a:lnTo>
                    <a:pt x="3579" y="6402"/>
                  </a:lnTo>
                  <a:lnTo>
                    <a:pt x="3618" y="5646"/>
                  </a:lnTo>
                  <a:lnTo>
                    <a:pt x="3738" y="5646"/>
                  </a:lnTo>
                  <a:lnTo>
                    <a:pt x="4056" y="5606"/>
                  </a:lnTo>
                  <a:close/>
                  <a:moveTo>
                    <a:pt x="7833" y="0"/>
                  </a:moveTo>
                  <a:lnTo>
                    <a:pt x="7594" y="40"/>
                  </a:lnTo>
                  <a:lnTo>
                    <a:pt x="7356" y="80"/>
                  </a:lnTo>
                  <a:lnTo>
                    <a:pt x="6839" y="279"/>
                  </a:lnTo>
                  <a:lnTo>
                    <a:pt x="6362" y="517"/>
                  </a:lnTo>
                  <a:lnTo>
                    <a:pt x="5885" y="716"/>
                  </a:lnTo>
                  <a:lnTo>
                    <a:pt x="5447" y="994"/>
                  </a:lnTo>
                  <a:lnTo>
                    <a:pt x="4652" y="1511"/>
                  </a:lnTo>
                  <a:lnTo>
                    <a:pt x="3936" y="2108"/>
                  </a:lnTo>
                  <a:lnTo>
                    <a:pt x="3260" y="2744"/>
                  </a:lnTo>
                  <a:lnTo>
                    <a:pt x="2704" y="3380"/>
                  </a:lnTo>
                  <a:lnTo>
                    <a:pt x="2187" y="4056"/>
                  </a:lnTo>
                  <a:lnTo>
                    <a:pt x="1750" y="4732"/>
                  </a:lnTo>
                  <a:lnTo>
                    <a:pt x="1352" y="5408"/>
                  </a:lnTo>
                  <a:lnTo>
                    <a:pt x="1034" y="6084"/>
                  </a:lnTo>
                  <a:lnTo>
                    <a:pt x="756" y="6760"/>
                  </a:lnTo>
                  <a:lnTo>
                    <a:pt x="517" y="7396"/>
                  </a:lnTo>
                  <a:lnTo>
                    <a:pt x="358" y="7992"/>
                  </a:lnTo>
                  <a:lnTo>
                    <a:pt x="199" y="8509"/>
                  </a:lnTo>
                  <a:lnTo>
                    <a:pt x="0" y="9423"/>
                  </a:lnTo>
                  <a:lnTo>
                    <a:pt x="0" y="9781"/>
                  </a:lnTo>
                  <a:lnTo>
                    <a:pt x="80" y="10099"/>
                  </a:lnTo>
                  <a:lnTo>
                    <a:pt x="199" y="10378"/>
                  </a:lnTo>
                  <a:lnTo>
                    <a:pt x="358" y="10656"/>
                  </a:lnTo>
                  <a:lnTo>
                    <a:pt x="636" y="10855"/>
                  </a:lnTo>
                  <a:lnTo>
                    <a:pt x="1511" y="11570"/>
                  </a:lnTo>
                  <a:lnTo>
                    <a:pt x="1750" y="11729"/>
                  </a:lnTo>
                  <a:lnTo>
                    <a:pt x="1988" y="11809"/>
                  </a:lnTo>
                  <a:lnTo>
                    <a:pt x="2266" y="11888"/>
                  </a:lnTo>
                  <a:lnTo>
                    <a:pt x="2664" y="11888"/>
                  </a:lnTo>
                  <a:lnTo>
                    <a:pt x="2942" y="11809"/>
                  </a:lnTo>
                  <a:lnTo>
                    <a:pt x="3221" y="11690"/>
                  </a:lnTo>
                  <a:lnTo>
                    <a:pt x="4056" y="11093"/>
                  </a:lnTo>
                  <a:lnTo>
                    <a:pt x="4533" y="10735"/>
                  </a:lnTo>
                  <a:lnTo>
                    <a:pt x="5050" y="10298"/>
                  </a:lnTo>
                  <a:lnTo>
                    <a:pt x="5567" y="9821"/>
                  </a:lnTo>
                  <a:lnTo>
                    <a:pt x="6123" y="9264"/>
                  </a:lnTo>
                  <a:lnTo>
                    <a:pt x="6640" y="8708"/>
                  </a:lnTo>
                  <a:lnTo>
                    <a:pt x="7157" y="8072"/>
                  </a:lnTo>
                  <a:lnTo>
                    <a:pt x="7634" y="7396"/>
                  </a:lnTo>
                  <a:lnTo>
                    <a:pt x="8071" y="6680"/>
                  </a:lnTo>
                  <a:lnTo>
                    <a:pt x="8509" y="5925"/>
                  </a:lnTo>
                  <a:lnTo>
                    <a:pt x="8827" y="5129"/>
                  </a:lnTo>
                  <a:lnTo>
                    <a:pt x="9105" y="4255"/>
                  </a:lnTo>
                  <a:lnTo>
                    <a:pt x="9304" y="3380"/>
                  </a:lnTo>
                  <a:lnTo>
                    <a:pt x="9383" y="2903"/>
                  </a:lnTo>
                  <a:lnTo>
                    <a:pt x="9423" y="2466"/>
                  </a:lnTo>
                  <a:lnTo>
                    <a:pt x="9423" y="1988"/>
                  </a:lnTo>
                  <a:lnTo>
                    <a:pt x="9423" y="1472"/>
                  </a:lnTo>
                  <a:lnTo>
                    <a:pt x="9383" y="1193"/>
                  </a:lnTo>
                  <a:lnTo>
                    <a:pt x="9264" y="915"/>
                  </a:lnTo>
                  <a:lnTo>
                    <a:pt x="9105" y="637"/>
                  </a:lnTo>
                  <a:lnTo>
                    <a:pt x="8906" y="438"/>
                  </a:lnTo>
                  <a:lnTo>
                    <a:pt x="8668" y="239"/>
                  </a:lnTo>
                  <a:lnTo>
                    <a:pt x="8389" y="120"/>
                  </a:lnTo>
                  <a:lnTo>
                    <a:pt x="8111" y="40"/>
                  </a:lnTo>
                  <a:lnTo>
                    <a:pt x="7833" y="0"/>
                  </a:lnTo>
                  <a:close/>
                </a:path>
              </a:pathLst>
            </a:custGeom>
            <a:solidFill>
              <a:schemeClr val="dk1"/>
            </a:solidFill>
            <a:ln>
              <a:noFill/>
            </a:ln>
          </p:spPr>
          <p:style>
            <a:lnRef idx="0"/>
            <a:fillRef idx="0"/>
            <a:effectRef idx="0"/>
            <a:fontRef idx="minor"/>
          </p:style>
        </p:sp>
        <p:sp>
          <p:nvSpPr>
            <p:cNvPr id="776" name="CustomShape 44"/>
            <p:cNvSpPr/>
            <p:nvPr/>
          </p:nvSpPr>
          <p:spPr>
            <a:xfrm>
              <a:off x="8385840" y="3457440"/>
              <a:ext cx="47520" cy="74520"/>
            </a:xfrm>
            <a:custGeom>
              <a:avLst/>
              <a:gdLst/>
              <a:ahLst/>
              <a:rect l="l" t="t" r="r" b="b"/>
              <a:pathLst>
                <a:path w="1949" h="3023">
                  <a:moveTo>
                    <a:pt x="676" y="3022"/>
                  </a:moveTo>
                  <a:lnTo>
                    <a:pt x="676" y="3022"/>
                  </a:lnTo>
                  <a:lnTo>
                    <a:pt x="557" y="2863"/>
                  </a:lnTo>
                  <a:lnTo>
                    <a:pt x="438" y="2625"/>
                  </a:lnTo>
                  <a:lnTo>
                    <a:pt x="279" y="2307"/>
                  </a:lnTo>
                  <a:lnTo>
                    <a:pt x="160" y="1909"/>
                  </a:lnTo>
                  <a:lnTo>
                    <a:pt x="80" y="1392"/>
                  </a:lnTo>
                  <a:lnTo>
                    <a:pt x="1" y="796"/>
                  </a:lnTo>
                  <a:lnTo>
                    <a:pt x="40" y="40"/>
                  </a:lnTo>
                  <a:lnTo>
                    <a:pt x="40" y="40"/>
                  </a:lnTo>
                  <a:lnTo>
                    <a:pt x="160" y="40"/>
                  </a:lnTo>
                  <a:lnTo>
                    <a:pt x="478" y="0"/>
                  </a:lnTo>
                  <a:lnTo>
                    <a:pt x="478" y="0"/>
                  </a:lnTo>
                  <a:lnTo>
                    <a:pt x="796" y="40"/>
                  </a:lnTo>
                  <a:lnTo>
                    <a:pt x="1193" y="80"/>
                  </a:lnTo>
                  <a:lnTo>
                    <a:pt x="1551" y="199"/>
                  </a:lnTo>
                  <a:lnTo>
                    <a:pt x="1949" y="398"/>
                  </a:lnTo>
                  <a:lnTo>
                    <a:pt x="1949" y="398"/>
                  </a:lnTo>
                  <a:lnTo>
                    <a:pt x="1909" y="676"/>
                  </a:lnTo>
                  <a:lnTo>
                    <a:pt x="1869" y="955"/>
                  </a:lnTo>
                  <a:lnTo>
                    <a:pt x="1790" y="1352"/>
                  </a:lnTo>
                  <a:lnTo>
                    <a:pt x="1631" y="1750"/>
                  </a:lnTo>
                  <a:lnTo>
                    <a:pt x="1432" y="2187"/>
                  </a:lnTo>
                  <a:lnTo>
                    <a:pt x="1114" y="2625"/>
                  </a:lnTo>
                  <a:lnTo>
                    <a:pt x="915" y="2823"/>
                  </a:lnTo>
                  <a:lnTo>
                    <a:pt x="676" y="3022"/>
                  </a:lnTo>
                </a:path>
              </a:pathLst>
            </a:custGeom>
            <a:solidFill>
              <a:schemeClr val="dk1"/>
            </a:solidFill>
            <a:ln>
              <a:noFill/>
            </a:ln>
          </p:spPr>
          <p:style>
            <a:lnRef idx="0"/>
            <a:fillRef idx="0"/>
            <a:effectRef idx="0"/>
            <a:fontRef idx="minor"/>
          </p:style>
        </p:sp>
        <p:sp>
          <p:nvSpPr>
            <p:cNvPr id="777" name="CustomShape 45"/>
            <p:cNvSpPr/>
            <p:nvPr/>
          </p:nvSpPr>
          <p:spPr>
            <a:xfrm>
              <a:off x="8428680" y="3377160"/>
              <a:ext cx="22680" cy="23760"/>
            </a:xfrm>
            <a:custGeom>
              <a:avLst/>
              <a:gdLst/>
              <a:ahLst/>
              <a:rect l="l" t="t" r="r" b="b"/>
              <a:pathLst>
                <a:path w="955" h="994">
                  <a:moveTo>
                    <a:pt x="477" y="994"/>
                  </a:moveTo>
                  <a:lnTo>
                    <a:pt x="477" y="994"/>
                  </a:lnTo>
                  <a:lnTo>
                    <a:pt x="318" y="954"/>
                  </a:lnTo>
                  <a:lnTo>
                    <a:pt x="159" y="875"/>
                  </a:lnTo>
                  <a:lnTo>
                    <a:pt x="159" y="875"/>
                  </a:lnTo>
                  <a:lnTo>
                    <a:pt x="40" y="755"/>
                  </a:lnTo>
                  <a:lnTo>
                    <a:pt x="0" y="557"/>
                  </a:lnTo>
                  <a:lnTo>
                    <a:pt x="0" y="358"/>
                  </a:lnTo>
                  <a:lnTo>
                    <a:pt x="80" y="199"/>
                  </a:lnTo>
                  <a:lnTo>
                    <a:pt x="80" y="199"/>
                  </a:lnTo>
                  <a:lnTo>
                    <a:pt x="159" y="119"/>
                  </a:lnTo>
                  <a:lnTo>
                    <a:pt x="279" y="40"/>
                  </a:lnTo>
                  <a:lnTo>
                    <a:pt x="358" y="0"/>
                  </a:lnTo>
                  <a:lnTo>
                    <a:pt x="477" y="0"/>
                  </a:lnTo>
                  <a:lnTo>
                    <a:pt x="477" y="0"/>
                  </a:lnTo>
                  <a:lnTo>
                    <a:pt x="636" y="40"/>
                  </a:lnTo>
                  <a:lnTo>
                    <a:pt x="795" y="119"/>
                  </a:lnTo>
                  <a:lnTo>
                    <a:pt x="795" y="119"/>
                  </a:lnTo>
                  <a:lnTo>
                    <a:pt x="915" y="239"/>
                  </a:lnTo>
                  <a:lnTo>
                    <a:pt x="954" y="437"/>
                  </a:lnTo>
                  <a:lnTo>
                    <a:pt x="954" y="596"/>
                  </a:lnTo>
                  <a:lnTo>
                    <a:pt x="875" y="795"/>
                  </a:lnTo>
                  <a:lnTo>
                    <a:pt x="875" y="795"/>
                  </a:lnTo>
                  <a:lnTo>
                    <a:pt x="795" y="875"/>
                  </a:lnTo>
                  <a:lnTo>
                    <a:pt x="676" y="954"/>
                  </a:lnTo>
                  <a:lnTo>
                    <a:pt x="597" y="954"/>
                  </a:lnTo>
                  <a:lnTo>
                    <a:pt x="477" y="994"/>
                  </a:lnTo>
                </a:path>
              </a:pathLst>
            </a:custGeom>
            <a:solidFill>
              <a:schemeClr val="dk1"/>
            </a:solidFill>
            <a:ln>
              <a:noFill/>
            </a:ln>
          </p:spPr>
          <p:style>
            <a:lnRef idx="0"/>
            <a:fillRef idx="0"/>
            <a:effectRef idx="0"/>
            <a:fontRef idx="minor"/>
          </p:style>
        </p:sp>
        <p:sp>
          <p:nvSpPr>
            <p:cNvPr id="778" name="CustomShape 46"/>
            <p:cNvSpPr/>
            <p:nvPr/>
          </p:nvSpPr>
          <p:spPr>
            <a:xfrm>
              <a:off x="8296200" y="3317400"/>
              <a:ext cx="234360" cy="296280"/>
            </a:xfrm>
            <a:custGeom>
              <a:avLst/>
              <a:gdLst/>
              <a:ahLst/>
              <a:rect l="l" t="t" r="r" b="b"/>
              <a:pathLst>
                <a:path w="9424" h="11889">
                  <a:moveTo>
                    <a:pt x="7833" y="0"/>
                  </a:moveTo>
                  <a:lnTo>
                    <a:pt x="7833" y="0"/>
                  </a:lnTo>
                  <a:lnTo>
                    <a:pt x="7594" y="40"/>
                  </a:lnTo>
                  <a:lnTo>
                    <a:pt x="7356" y="80"/>
                  </a:lnTo>
                  <a:lnTo>
                    <a:pt x="7356" y="80"/>
                  </a:lnTo>
                  <a:lnTo>
                    <a:pt x="6839" y="279"/>
                  </a:lnTo>
                  <a:lnTo>
                    <a:pt x="6362" y="517"/>
                  </a:lnTo>
                  <a:lnTo>
                    <a:pt x="5885" y="716"/>
                  </a:lnTo>
                  <a:lnTo>
                    <a:pt x="5447" y="994"/>
                  </a:lnTo>
                  <a:lnTo>
                    <a:pt x="4652" y="1511"/>
                  </a:lnTo>
                  <a:lnTo>
                    <a:pt x="3936" y="2108"/>
                  </a:lnTo>
                  <a:lnTo>
                    <a:pt x="3260" y="2744"/>
                  </a:lnTo>
                  <a:lnTo>
                    <a:pt x="2704" y="3380"/>
                  </a:lnTo>
                  <a:lnTo>
                    <a:pt x="2187" y="4056"/>
                  </a:lnTo>
                  <a:lnTo>
                    <a:pt x="1750" y="4732"/>
                  </a:lnTo>
                  <a:lnTo>
                    <a:pt x="1352" y="5408"/>
                  </a:lnTo>
                  <a:lnTo>
                    <a:pt x="1034" y="6084"/>
                  </a:lnTo>
                  <a:lnTo>
                    <a:pt x="756" y="6760"/>
                  </a:lnTo>
                  <a:lnTo>
                    <a:pt x="517" y="7396"/>
                  </a:lnTo>
                  <a:lnTo>
                    <a:pt x="358" y="7992"/>
                  </a:lnTo>
                  <a:lnTo>
                    <a:pt x="199" y="8509"/>
                  </a:lnTo>
                  <a:lnTo>
                    <a:pt x="0" y="9423"/>
                  </a:lnTo>
                  <a:lnTo>
                    <a:pt x="0" y="9423"/>
                  </a:lnTo>
                  <a:lnTo>
                    <a:pt x="0" y="9781"/>
                  </a:lnTo>
                  <a:lnTo>
                    <a:pt x="0" y="9781"/>
                  </a:lnTo>
                  <a:lnTo>
                    <a:pt x="80" y="10099"/>
                  </a:lnTo>
                  <a:lnTo>
                    <a:pt x="199" y="10378"/>
                  </a:lnTo>
                  <a:lnTo>
                    <a:pt x="358" y="10656"/>
                  </a:lnTo>
                  <a:lnTo>
                    <a:pt x="636" y="10855"/>
                  </a:lnTo>
                  <a:lnTo>
                    <a:pt x="1511" y="11570"/>
                  </a:lnTo>
                  <a:lnTo>
                    <a:pt x="1511" y="11570"/>
                  </a:lnTo>
                  <a:lnTo>
                    <a:pt x="1750" y="11729"/>
                  </a:lnTo>
                  <a:lnTo>
                    <a:pt x="1988" y="11809"/>
                  </a:lnTo>
                  <a:lnTo>
                    <a:pt x="2266" y="11888"/>
                  </a:lnTo>
                  <a:lnTo>
                    <a:pt x="2505" y="11888"/>
                  </a:lnTo>
                  <a:lnTo>
                    <a:pt x="2505" y="11888"/>
                  </a:lnTo>
                  <a:lnTo>
                    <a:pt x="2664" y="11888"/>
                  </a:lnTo>
                  <a:lnTo>
                    <a:pt x="2664" y="11888"/>
                  </a:lnTo>
                  <a:lnTo>
                    <a:pt x="2942" y="11809"/>
                  </a:lnTo>
                  <a:lnTo>
                    <a:pt x="3221" y="11690"/>
                  </a:lnTo>
                  <a:lnTo>
                    <a:pt x="3221" y="11690"/>
                  </a:lnTo>
                  <a:lnTo>
                    <a:pt x="4056" y="11093"/>
                  </a:lnTo>
                  <a:lnTo>
                    <a:pt x="4533" y="10735"/>
                  </a:lnTo>
                  <a:lnTo>
                    <a:pt x="5050" y="10298"/>
                  </a:lnTo>
                  <a:lnTo>
                    <a:pt x="5567" y="9821"/>
                  </a:lnTo>
                  <a:lnTo>
                    <a:pt x="6123" y="9264"/>
                  </a:lnTo>
                  <a:lnTo>
                    <a:pt x="6640" y="8708"/>
                  </a:lnTo>
                  <a:lnTo>
                    <a:pt x="7157" y="8072"/>
                  </a:lnTo>
                  <a:lnTo>
                    <a:pt x="7634" y="7396"/>
                  </a:lnTo>
                  <a:lnTo>
                    <a:pt x="8071" y="6680"/>
                  </a:lnTo>
                  <a:lnTo>
                    <a:pt x="8509" y="5925"/>
                  </a:lnTo>
                  <a:lnTo>
                    <a:pt x="8827" y="5129"/>
                  </a:lnTo>
                  <a:lnTo>
                    <a:pt x="9105" y="4255"/>
                  </a:lnTo>
                  <a:lnTo>
                    <a:pt x="9304" y="3380"/>
                  </a:lnTo>
                  <a:lnTo>
                    <a:pt x="9383" y="2903"/>
                  </a:lnTo>
                  <a:lnTo>
                    <a:pt x="9423" y="2466"/>
                  </a:lnTo>
                  <a:lnTo>
                    <a:pt x="9423" y="1988"/>
                  </a:lnTo>
                  <a:lnTo>
                    <a:pt x="9423" y="1472"/>
                  </a:lnTo>
                  <a:lnTo>
                    <a:pt x="9423" y="1472"/>
                  </a:lnTo>
                  <a:lnTo>
                    <a:pt x="9383" y="1193"/>
                  </a:lnTo>
                  <a:lnTo>
                    <a:pt x="9264" y="915"/>
                  </a:lnTo>
                  <a:lnTo>
                    <a:pt x="9105" y="637"/>
                  </a:lnTo>
                  <a:lnTo>
                    <a:pt x="8906" y="438"/>
                  </a:lnTo>
                  <a:lnTo>
                    <a:pt x="8668" y="239"/>
                  </a:lnTo>
                  <a:lnTo>
                    <a:pt x="8389" y="120"/>
                  </a:lnTo>
                  <a:lnTo>
                    <a:pt x="8111" y="40"/>
                  </a:lnTo>
                  <a:lnTo>
                    <a:pt x="7833" y="0"/>
                  </a:lnTo>
                </a:path>
              </a:pathLst>
            </a:custGeom>
            <a:solidFill>
              <a:schemeClr val="dk1"/>
            </a:solidFill>
            <a:ln>
              <a:noFill/>
            </a:ln>
          </p:spPr>
          <p:style>
            <a:lnRef idx="0"/>
            <a:fillRef idx="0"/>
            <a:effectRef idx="0"/>
            <a:fontRef idx="minor"/>
          </p:style>
        </p:sp>
        <p:sp>
          <p:nvSpPr>
            <p:cNvPr id="779" name="CustomShape 47"/>
            <p:cNvSpPr/>
            <p:nvPr/>
          </p:nvSpPr>
          <p:spPr>
            <a:xfrm>
              <a:off x="8428680" y="3377160"/>
              <a:ext cx="22680" cy="23760"/>
            </a:xfrm>
            <a:custGeom>
              <a:avLst/>
              <a:gdLst/>
              <a:ahLst/>
              <a:rect l="l" t="t" r="r" b="b"/>
              <a:pathLst>
                <a:path w="955" h="994">
                  <a:moveTo>
                    <a:pt x="358" y="0"/>
                  </a:moveTo>
                  <a:lnTo>
                    <a:pt x="279" y="40"/>
                  </a:lnTo>
                  <a:lnTo>
                    <a:pt x="159" y="119"/>
                  </a:lnTo>
                  <a:lnTo>
                    <a:pt x="80" y="199"/>
                  </a:lnTo>
                  <a:lnTo>
                    <a:pt x="0" y="358"/>
                  </a:lnTo>
                  <a:lnTo>
                    <a:pt x="0" y="557"/>
                  </a:lnTo>
                  <a:lnTo>
                    <a:pt x="40" y="755"/>
                  </a:lnTo>
                  <a:lnTo>
                    <a:pt x="159" y="875"/>
                  </a:lnTo>
                  <a:lnTo>
                    <a:pt x="318" y="954"/>
                  </a:lnTo>
                  <a:lnTo>
                    <a:pt x="477" y="994"/>
                  </a:lnTo>
                  <a:lnTo>
                    <a:pt x="597" y="954"/>
                  </a:lnTo>
                  <a:lnTo>
                    <a:pt x="676" y="954"/>
                  </a:lnTo>
                  <a:lnTo>
                    <a:pt x="795" y="875"/>
                  </a:lnTo>
                  <a:lnTo>
                    <a:pt x="875" y="795"/>
                  </a:lnTo>
                  <a:lnTo>
                    <a:pt x="954" y="596"/>
                  </a:lnTo>
                  <a:lnTo>
                    <a:pt x="954" y="437"/>
                  </a:lnTo>
                  <a:lnTo>
                    <a:pt x="915" y="239"/>
                  </a:lnTo>
                  <a:lnTo>
                    <a:pt x="795" y="119"/>
                  </a:lnTo>
                  <a:lnTo>
                    <a:pt x="636" y="40"/>
                  </a:lnTo>
                  <a:lnTo>
                    <a:pt x="477" y="0"/>
                  </a:lnTo>
                  <a:close/>
                </a:path>
              </a:pathLst>
            </a:custGeom>
            <a:solidFill>
              <a:schemeClr val="dk2"/>
            </a:solidFill>
            <a:ln>
              <a:noFill/>
            </a:ln>
          </p:spPr>
          <p:style>
            <a:lnRef idx="0"/>
            <a:fillRef idx="0"/>
            <a:effectRef idx="0"/>
            <a:fontRef idx="minor"/>
          </p:style>
        </p:sp>
        <p:sp>
          <p:nvSpPr>
            <p:cNvPr id="780" name="CustomShape 48"/>
            <p:cNvSpPr/>
            <p:nvPr/>
          </p:nvSpPr>
          <p:spPr>
            <a:xfrm>
              <a:off x="8385840" y="3457440"/>
              <a:ext cx="47520" cy="74520"/>
            </a:xfrm>
            <a:custGeom>
              <a:avLst/>
              <a:gdLst/>
              <a:ahLst/>
              <a:rect l="l" t="t" r="r" b="b"/>
              <a:pathLst>
                <a:path w="1949" h="3023">
                  <a:moveTo>
                    <a:pt x="478" y="0"/>
                  </a:moveTo>
                  <a:lnTo>
                    <a:pt x="160" y="40"/>
                  </a:lnTo>
                  <a:lnTo>
                    <a:pt x="40" y="40"/>
                  </a:lnTo>
                  <a:lnTo>
                    <a:pt x="1" y="796"/>
                  </a:lnTo>
                  <a:lnTo>
                    <a:pt x="80" y="1392"/>
                  </a:lnTo>
                  <a:lnTo>
                    <a:pt x="160" y="1909"/>
                  </a:lnTo>
                  <a:lnTo>
                    <a:pt x="279" y="2307"/>
                  </a:lnTo>
                  <a:lnTo>
                    <a:pt x="438" y="2625"/>
                  </a:lnTo>
                  <a:lnTo>
                    <a:pt x="557" y="2863"/>
                  </a:lnTo>
                  <a:lnTo>
                    <a:pt x="676" y="3022"/>
                  </a:lnTo>
                  <a:lnTo>
                    <a:pt x="915" y="2823"/>
                  </a:lnTo>
                  <a:lnTo>
                    <a:pt x="1114" y="2625"/>
                  </a:lnTo>
                  <a:lnTo>
                    <a:pt x="1432" y="2187"/>
                  </a:lnTo>
                  <a:lnTo>
                    <a:pt x="1631" y="1750"/>
                  </a:lnTo>
                  <a:lnTo>
                    <a:pt x="1790" y="1352"/>
                  </a:lnTo>
                  <a:lnTo>
                    <a:pt x="1869" y="955"/>
                  </a:lnTo>
                  <a:lnTo>
                    <a:pt x="1909" y="676"/>
                  </a:lnTo>
                  <a:lnTo>
                    <a:pt x="1949" y="398"/>
                  </a:lnTo>
                  <a:lnTo>
                    <a:pt x="1551" y="199"/>
                  </a:lnTo>
                  <a:lnTo>
                    <a:pt x="1193" y="80"/>
                  </a:lnTo>
                  <a:lnTo>
                    <a:pt x="796" y="40"/>
                  </a:lnTo>
                  <a:lnTo>
                    <a:pt x="478" y="0"/>
                  </a:lnTo>
                  <a:close/>
                </a:path>
              </a:pathLst>
            </a:custGeom>
            <a:solidFill>
              <a:schemeClr val="accent5"/>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CustomShape 1"/>
          <p:cNvSpPr/>
          <p:nvPr/>
        </p:nvSpPr>
        <p:spPr>
          <a:xfrm>
            <a:off x="457200" y="205200"/>
            <a:ext cx="8228520" cy="857880"/>
          </a:xfrm>
          <a:prstGeom prst="rect">
            <a:avLst/>
          </a:prstGeom>
          <a:noFill/>
          <a:ln>
            <a:noFill/>
          </a:ln>
        </p:spPr>
        <p:style>
          <a:lnRef idx="0"/>
          <a:fillRef idx="0"/>
          <a:effectRef idx="0"/>
          <a:fontRef idx="minor"/>
        </p:style>
      </p:sp>
      <p:pic>
        <p:nvPicPr>
          <p:cNvPr id="798" name="" descr=""/>
          <p:cNvPicPr/>
          <p:nvPr/>
        </p:nvPicPr>
        <p:blipFill>
          <a:blip r:embed="rId1"/>
          <a:stretch/>
        </p:blipFill>
        <p:spPr>
          <a:xfrm>
            <a:off x="530640" y="-3240"/>
            <a:ext cx="8088120" cy="51429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CustomShape 1"/>
          <p:cNvSpPr/>
          <p:nvPr/>
        </p:nvSpPr>
        <p:spPr>
          <a:xfrm>
            <a:off x="457200" y="205200"/>
            <a:ext cx="8228520" cy="857880"/>
          </a:xfrm>
          <a:prstGeom prst="rect">
            <a:avLst/>
          </a:prstGeom>
          <a:noFill/>
          <a:ln>
            <a:noFill/>
          </a:ln>
        </p:spPr>
        <p:style>
          <a:lnRef idx="0"/>
          <a:fillRef idx="0"/>
          <a:effectRef idx="0"/>
          <a:fontRef idx="minor"/>
        </p:style>
      </p:sp>
      <p:pic>
        <p:nvPicPr>
          <p:cNvPr id="800" name="" descr=""/>
          <p:cNvPicPr/>
          <p:nvPr/>
        </p:nvPicPr>
        <p:blipFill>
          <a:blip r:embed="rId1"/>
          <a:stretch/>
        </p:blipFill>
        <p:spPr>
          <a:xfrm>
            <a:off x="1463040" y="360"/>
            <a:ext cx="5949000" cy="51429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CustomShape 1"/>
          <p:cNvSpPr/>
          <p:nvPr/>
        </p:nvSpPr>
        <p:spPr>
          <a:xfrm>
            <a:off x="457200" y="205200"/>
            <a:ext cx="8228520" cy="857880"/>
          </a:xfrm>
          <a:prstGeom prst="rect">
            <a:avLst/>
          </a:prstGeom>
          <a:noFill/>
          <a:ln>
            <a:noFill/>
          </a:ln>
        </p:spPr>
        <p:style>
          <a:lnRef idx="0"/>
          <a:fillRef idx="0"/>
          <a:effectRef idx="0"/>
          <a:fontRef idx="minor"/>
        </p:style>
      </p:sp>
      <p:pic>
        <p:nvPicPr>
          <p:cNvPr id="802" name="" descr=""/>
          <p:cNvPicPr/>
          <p:nvPr/>
        </p:nvPicPr>
        <p:blipFill>
          <a:blip r:embed="rId1"/>
          <a:stretch/>
        </p:blipFill>
        <p:spPr>
          <a:xfrm>
            <a:off x="2880" y="524520"/>
            <a:ext cx="9143280" cy="40878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CustomShape 1"/>
          <p:cNvSpPr/>
          <p:nvPr/>
        </p:nvSpPr>
        <p:spPr>
          <a:xfrm>
            <a:off x="457200" y="205200"/>
            <a:ext cx="8228520" cy="857880"/>
          </a:xfrm>
          <a:prstGeom prst="rect">
            <a:avLst/>
          </a:prstGeom>
          <a:noFill/>
          <a:ln>
            <a:noFill/>
          </a:ln>
        </p:spPr>
        <p:style>
          <a:lnRef idx="0"/>
          <a:fillRef idx="0"/>
          <a:effectRef idx="0"/>
          <a:fontRef idx="minor"/>
        </p:style>
      </p:sp>
      <p:pic>
        <p:nvPicPr>
          <p:cNvPr id="804" name="" descr=""/>
          <p:cNvPicPr/>
          <p:nvPr/>
        </p:nvPicPr>
        <p:blipFill>
          <a:blip r:embed="rId1"/>
          <a:stretch/>
        </p:blipFill>
        <p:spPr>
          <a:xfrm>
            <a:off x="1753200" y="-3240"/>
            <a:ext cx="5642640" cy="51429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CustomShape 1"/>
          <p:cNvSpPr/>
          <p:nvPr/>
        </p:nvSpPr>
        <p:spPr>
          <a:xfrm>
            <a:off x="457200" y="205200"/>
            <a:ext cx="8228520" cy="857880"/>
          </a:xfrm>
          <a:prstGeom prst="rect">
            <a:avLst/>
          </a:prstGeom>
          <a:noFill/>
          <a:ln>
            <a:noFill/>
          </a:ln>
        </p:spPr>
        <p:style>
          <a:lnRef idx="0"/>
          <a:fillRef idx="0"/>
          <a:effectRef idx="0"/>
          <a:fontRef idx="minor"/>
        </p:style>
      </p:sp>
      <p:pic>
        <p:nvPicPr>
          <p:cNvPr id="806" name="" descr=""/>
          <p:cNvPicPr/>
          <p:nvPr/>
        </p:nvPicPr>
        <p:blipFill>
          <a:blip r:embed="rId1"/>
          <a:stretch/>
        </p:blipFill>
        <p:spPr>
          <a:xfrm>
            <a:off x="1657440" y="12600"/>
            <a:ext cx="5869440" cy="51429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CustomShape 1"/>
          <p:cNvSpPr/>
          <p:nvPr/>
        </p:nvSpPr>
        <p:spPr>
          <a:xfrm>
            <a:off x="457200" y="205200"/>
            <a:ext cx="8228520" cy="857880"/>
          </a:xfrm>
          <a:prstGeom prst="rect">
            <a:avLst/>
          </a:prstGeom>
          <a:noFill/>
          <a:ln>
            <a:noFill/>
          </a:ln>
        </p:spPr>
        <p:style>
          <a:lnRef idx="0"/>
          <a:fillRef idx="0"/>
          <a:effectRef idx="0"/>
          <a:fontRef idx="minor"/>
        </p:style>
      </p:sp>
      <p:pic>
        <p:nvPicPr>
          <p:cNvPr id="808" name="" descr=""/>
          <p:cNvPicPr/>
          <p:nvPr/>
        </p:nvPicPr>
        <p:blipFill>
          <a:blip r:embed="rId1"/>
          <a:stretch/>
        </p:blipFill>
        <p:spPr>
          <a:xfrm>
            <a:off x="1121040" y="12600"/>
            <a:ext cx="6942600" cy="51429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CustomShape 1"/>
          <p:cNvSpPr/>
          <p:nvPr/>
        </p:nvSpPr>
        <p:spPr>
          <a:xfrm>
            <a:off x="457200" y="205200"/>
            <a:ext cx="8228520" cy="857880"/>
          </a:xfrm>
          <a:prstGeom prst="rect">
            <a:avLst/>
          </a:prstGeom>
          <a:noFill/>
          <a:ln>
            <a:noFill/>
          </a:ln>
        </p:spPr>
        <p:style>
          <a:lnRef idx="0"/>
          <a:fillRef idx="0"/>
          <a:effectRef idx="0"/>
          <a:fontRef idx="minor"/>
        </p:style>
      </p:sp>
      <p:pic>
        <p:nvPicPr>
          <p:cNvPr id="810" name="" descr=""/>
          <p:cNvPicPr/>
          <p:nvPr/>
        </p:nvPicPr>
        <p:blipFill>
          <a:blip r:embed="rId1"/>
          <a:stretch/>
        </p:blipFill>
        <p:spPr>
          <a:xfrm>
            <a:off x="1091520" y="12600"/>
            <a:ext cx="7001280" cy="51429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CustomShape 1"/>
          <p:cNvSpPr/>
          <p:nvPr/>
        </p:nvSpPr>
        <p:spPr>
          <a:xfrm>
            <a:off x="457200" y="205200"/>
            <a:ext cx="8228520" cy="857880"/>
          </a:xfrm>
          <a:prstGeom prst="rect">
            <a:avLst/>
          </a:prstGeom>
          <a:noFill/>
          <a:ln>
            <a:noFill/>
          </a:ln>
        </p:spPr>
        <p:style>
          <a:lnRef idx="0"/>
          <a:fillRef idx="0"/>
          <a:effectRef idx="0"/>
          <a:fontRef idx="minor"/>
        </p:style>
      </p:sp>
      <p:pic>
        <p:nvPicPr>
          <p:cNvPr id="812" name="" descr=""/>
          <p:cNvPicPr/>
          <p:nvPr/>
        </p:nvPicPr>
        <p:blipFill>
          <a:blip r:embed="rId1"/>
          <a:stretch/>
        </p:blipFill>
        <p:spPr>
          <a:xfrm>
            <a:off x="897840" y="12600"/>
            <a:ext cx="7388640" cy="51429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CustomShape 1"/>
          <p:cNvSpPr/>
          <p:nvPr/>
        </p:nvSpPr>
        <p:spPr>
          <a:xfrm>
            <a:off x="457200" y="205200"/>
            <a:ext cx="8228520" cy="857880"/>
          </a:xfrm>
          <a:prstGeom prst="rect">
            <a:avLst/>
          </a:prstGeom>
          <a:noFill/>
          <a:ln>
            <a:noFill/>
          </a:ln>
        </p:spPr>
        <p:style>
          <a:lnRef idx="0"/>
          <a:fillRef idx="0"/>
          <a:effectRef idx="0"/>
          <a:fontRef idx="minor"/>
        </p:style>
      </p:sp>
      <p:pic>
        <p:nvPicPr>
          <p:cNvPr id="814" name="" descr=""/>
          <p:cNvPicPr/>
          <p:nvPr/>
        </p:nvPicPr>
        <p:blipFill>
          <a:blip r:embed="rId1"/>
          <a:stretch/>
        </p:blipFill>
        <p:spPr>
          <a:xfrm>
            <a:off x="1092960" y="12600"/>
            <a:ext cx="6998400" cy="51429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CustomShape 1"/>
          <p:cNvSpPr/>
          <p:nvPr/>
        </p:nvSpPr>
        <p:spPr>
          <a:xfrm>
            <a:off x="457200" y="205200"/>
            <a:ext cx="8228520" cy="857880"/>
          </a:xfrm>
          <a:prstGeom prst="rect">
            <a:avLst/>
          </a:prstGeom>
          <a:noFill/>
          <a:ln>
            <a:noFill/>
          </a:ln>
        </p:spPr>
        <p:style>
          <a:lnRef idx="0"/>
          <a:fillRef idx="0"/>
          <a:effectRef idx="0"/>
          <a:fontRef idx="minor"/>
        </p:style>
      </p:sp>
      <p:pic>
        <p:nvPicPr>
          <p:cNvPr id="816" name="" descr=""/>
          <p:cNvPicPr/>
          <p:nvPr/>
        </p:nvPicPr>
        <p:blipFill>
          <a:blip r:embed="rId1"/>
          <a:stretch/>
        </p:blipFill>
        <p:spPr>
          <a:xfrm>
            <a:off x="619560" y="12600"/>
            <a:ext cx="7945560" cy="51429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CustomShape 1"/>
          <p:cNvSpPr/>
          <p:nvPr/>
        </p:nvSpPr>
        <p:spPr>
          <a:xfrm>
            <a:off x="537840" y="4128480"/>
            <a:ext cx="8067600" cy="304200"/>
          </a:xfrm>
          <a:prstGeom prst="rect">
            <a:avLst/>
          </a:prstGeom>
          <a:noFill/>
          <a:ln>
            <a:noFill/>
          </a:ln>
        </p:spPr>
        <p:style>
          <a:lnRef idx="0"/>
          <a:fillRef idx="0"/>
          <a:effectRef idx="0"/>
          <a:fontRef idx="minor"/>
        </p:style>
      </p:sp>
      <p:sp>
        <p:nvSpPr>
          <p:cNvPr id="782" name="CustomShape 2"/>
          <p:cNvSpPr/>
          <p:nvPr/>
        </p:nvSpPr>
        <p:spPr>
          <a:xfrm>
            <a:off x="957600" y="182880"/>
            <a:ext cx="8368560" cy="472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 sz="2000" spc="-1" strike="noStrike">
                <a:solidFill>
                  <a:srgbClr val="ffffff"/>
                </a:solidFill>
                <a:latin typeface="Rubik"/>
                <a:ea typeface="Rubik"/>
              </a:rPr>
              <a:t>Main code :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 sz="2000" spc="-1" strike="noStrike">
                <a:solidFill>
                  <a:srgbClr val="ffffff"/>
                </a:solidFill>
                <a:latin typeface="Rubik"/>
                <a:ea typeface="Rubik"/>
              </a:rPr>
              <a:t>- Aruco Marker  (AR TAG)</a:t>
            </a:r>
            <a:endParaRPr b="0" lang="en-US" sz="2000" spc="-1" strike="noStrike">
              <a:latin typeface="Arial"/>
            </a:endParaRPr>
          </a:p>
          <a:p>
            <a:pPr>
              <a:lnSpc>
                <a:spcPct val="100000"/>
              </a:lnSpc>
            </a:pPr>
            <a:r>
              <a:rPr b="1" lang="en" sz="2000" spc="-1" strike="noStrike">
                <a:solidFill>
                  <a:srgbClr val="ffffff"/>
                </a:solidFill>
                <a:latin typeface="Rubik"/>
                <a:ea typeface="Rubik"/>
              </a:rPr>
              <a:t>- Image / Colour detection for landing </a:t>
            </a:r>
            <a:endParaRPr b="0" lang="en-US" sz="2000" spc="-1" strike="noStrike">
              <a:latin typeface="Arial"/>
            </a:endParaRPr>
          </a:p>
          <a:p>
            <a:pPr>
              <a:lnSpc>
                <a:spcPct val="100000"/>
              </a:lnSpc>
            </a:pPr>
            <a:r>
              <a:rPr b="1" lang="en" sz="2000" spc="-1" strike="noStrike">
                <a:solidFill>
                  <a:srgbClr val="ffffff"/>
                </a:solidFill>
                <a:latin typeface="Rubik"/>
                <a:ea typeface="Rubik"/>
              </a:rPr>
              <a:t>- Hand detection</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 sz="2000" spc="-1" strike="noStrike">
                <a:solidFill>
                  <a:srgbClr val="ffffff"/>
                </a:solidFill>
                <a:latin typeface="Rubik"/>
                <a:ea typeface="Rubik"/>
              </a:rPr>
              <a:t>Menggunakan python (karena banyak menggunakan opencv sehinngga lebih cepat buat code nya)</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 sz="1800" spc="-1" strike="noStrike">
                <a:solidFill>
                  <a:srgbClr val="ffffff"/>
                </a:solidFill>
                <a:latin typeface="Rubik"/>
                <a:ea typeface="Rubik"/>
              </a:rPr>
              <a:t>SOURCE CODE DAN List APRIL TAG : </a:t>
            </a:r>
            <a:endParaRPr b="0" lang="en-US" sz="1800" spc="-1" strike="noStrike">
              <a:latin typeface="Arial"/>
            </a:endParaRPr>
          </a:p>
          <a:p>
            <a:pPr>
              <a:lnSpc>
                <a:spcPct val="100000"/>
              </a:lnSpc>
            </a:pPr>
            <a:r>
              <a:rPr b="1" lang="en" sz="1800" spc="-1" strike="noStrike">
                <a:solidFill>
                  <a:srgbClr val="ffffff"/>
                </a:solidFill>
                <a:latin typeface="Rubik"/>
                <a:ea typeface="Rubik"/>
              </a:rPr>
              <a:t>https://github.com/kisenaa/FinalProject_JohannesDaniswaraPratama_5025221276</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CustomShape 1"/>
          <p:cNvSpPr/>
          <p:nvPr/>
        </p:nvSpPr>
        <p:spPr>
          <a:xfrm>
            <a:off x="457200" y="205200"/>
            <a:ext cx="8228520" cy="857880"/>
          </a:xfrm>
          <a:prstGeom prst="rect">
            <a:avLst/>
          </a:prstGeom>
          <a:noFill/>
          <a:ln>
            <a:noFill/>
          </a:ln>
        </p:spPr>
        <p:style>
          <a:lnRef idx="0"/>
          <a:fillRef idx="0"/>
          <a:effectRef idx="0"/>
          <a:fontRef idx="minor"/>
        </p:style>
      </p:sp>
      <p:pic>
        <p:nvPicPr>
          <p:cNvPr id="818" name="" descr=""/>
          <p:cNvPicPr/>
          <p:nvPr/>
        </p:nvPicPr>
        <p:blipFill>
          <a:blip r:embed="rId1"/>
          <a:stretch/>
        </p:blipFill>
        <p:spPr>
          <a:xfrm>
            <a:off x="2439000" y="12600"/>
            <a:ext cx="4306680" cy="51429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CustomShape 1"/>
          <p:cNvSpPr/>
          <p:nvPr/>
        </p:nvSpPr>
        <p:spPr>
          <a:xfrm>
            <a:off x="457200" y="205200"/>
            <a:ext cx="8228520" cy="857880"/>
          </a:xfrm>
          <a:prstGeom prst="rect">
            <a:avLst/>
          </a:prstGeom>
          <a:noFill/>
          <a:ln>
            <a:noFill/>
          </a:ln>
        </p:spPr>
        <p:style>
          <a:lnRef idx="0"/>
          <a:fillRef idx="0"/>
          <a:effectRef idx="0"/>
          <a:fontRef idx="minor"/>
        </p:style>
      </p:sp>
      <p:pic>
        <p:nvPicPr>
          <p:cNvPr id="820" name="" descr=""/>
          <p:cNvPicPr/>
          <p:nvPr/>
        </p:nvPicPr>
        <p:blipFill>
          <a:blip r:embed="rId1"/>
          <a:stretch/>
        </p:blipFill>
        <p:spPr>
          <a:xfrm>
            <a:off x="2091960" y="12600"/>
            <a:ext cx="5000760" cy="51429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CustomShape 1"/>
          <p:cNvSpPr/>
          <p:nvPr/>
        </p:nvSpPr>
        <p:spPr>
          <a:xfrm>
            <a:off x="457200" y="205200"/>
            <a:ext cx="8228520" cy="857880"/>
          </a:xfrm>
          <a:prstGeom prst="rect">
            <a:avLst/>
          </a:prstGeom>
          <a:noFill/>
          <a:ln>
            <a:noFill/>
          </a:ln>
        </p:spPr>
        <p:style>
          <a:lnRef idx="0"/>
          <a:fillRef idx="0"/>
          <a:effectRef idx="0"/>
          <a:fontRef idx="minor"/>
        </p:style>
      </p:sp>
      <p:pic>
        <p:nvPicPr>
          <p:cNvPr id="822" name="" descr=""/>
          <p:cNvPicPr/>
          <p:nvPr/>
        </p:nvPicPr>
        <p:blipFill>
          <a:blip r:embed="rId1"/>
          <a:stretch/>
        </p:blipFill>
        <p:spPr>
          <a:xfrm>
            <a:off x="20520" y="444960"/>
            <a:ext cx="9143280" cy="42786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CustomShape 1"/>
          <p:cNvSpPr/>
          <p:nvPr/>
        </p:nvSpPr>
        <p:spPr>
          <a:xfrm>
            <a:off x="1101600" y="1676160"/>
            <a:ext cx="8368560" cy="1242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 sz="2600" spc="-1" strike="noStrike">
                <a:solidFill>
                  <a:srgbClr val="ffffff"/>
                </a:solidFill>
                <a:latin typeface="Rubik"/>
                <a:ea typeface="Rubik"/>
              </a:rPr>
              <a:t>Terimakasih</a:t>
            </a:r>
            <a:endParaRPr b="0" lang="en-US" sz="2600" spc="-1" strike="noStrike">
              <a:latin typeface="Arial"/>
            </a:endParaRPr>
          </a:p>
          <a:p>
            <a:pPr>
              <a:lnSpc>
                <a:spcPct val="100000"/>
              </a:lnSpc>
            </a:pPr>
            <a:endParaRPr b="0" lang="en-US" sz="2600" spc="-1" strike="noStrike">
              <a:latin typeface="Arial"/>
            </a:endParaRPr>
          </a:p>
          <a:p>
            <a:pPr>
              <a:lnSpc>
                <a:spcPct val="100000"/>
              </a:lnSpc>
            </a:pPr>
            <a:r>
              <a:rPr b="1" lang="en" sz="2600" spc="-1" strike="noStrike">
                <a:solidFill>
                  <a:srgbClr val="ffffff"/>
                </a:solidFill>
                <a:latin typeface="Rubik"/>
                <a:ea typeface="Rubik"/>
              </a:rPr>
              <a:t>Maaf atas kekurangan dan salah kata</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825" name="CustomShape 2"/>
          <p:cNvSpPr/>
          <p:nvPr/>
        </p:nvSpPr>
        <p:spPr>
          <a:xfrm>
            <a:off x="711720" y="1188720"/>
            <a:ext cx="7334280" cy="3452760"/>
          </a:xfrm>
          <a:prstGeom prst="rect">
            <a:avLst/>
          </a:prstGeom>
          <a:noFill/>
          <a:ln>
            <a:noFill/>
          </a:ln>
        </p:spPr>
        <p:style>
          <a:lnRef idx="0"/>
          <a:fillRef idx="0"/>
          <a:effectRef idx="0"/>
          <a:fontRef idx="minor"/>
        </p:style>
        <p:txBody>
          <a:bodyPr lIns="90000" rIns="90000" tIns="91440" bIns="91440">
            <a:noAutofit/>
          </a:bodyPr>
          <a:p>
            <a:pPr marL="457200" indent="-322920">
              <a:lnSpc>
                <a:spcPct val="100000"/>
              </a:lnSpc>
              <a:buClr>
                <a:srgbClr val="ffffff"/>
              </a:buClr>
              <a:buFont typeface="Nunito"/>
              <a:buAutoNum type="arabicPeriod"/>
            </a:pPr>
            <a:r>
              <a:rPr b="0" lang="en" sz="1500" spc="-1" strike="noStrike">
                <a:solidFill>
                  <a:srgbClr val="ffffff"/>
                </a:solidFill>
                <a:latin typeface="Nunito"/>
                <a:ea typeface="Nunito"/>
              </a:rPr>
              <a:t>This template contains an assortment of complementary infographic resources for </a:t>
            </a:r>
            <a:r>
              <a:rPr b="1" lang="en" sz="1500" spc="-1" strike="noStrike" u="sng">
                <a:solidFill>
                  <a:srgbClr val="ffffff"/>
                </a:solidFill>
                <a:uFillTx/>
                <a:latin typeface="Nunito"/>
                <a:ea typeface="Nunito"/>
                <a:hlinkClick r:id="rId1"/>
              </a:rPr>
              <a:t>Underwater Coral Backgrounds </a:t>
            </a:r>
            <a:r>
              <a:rPr b="0" lang="en" sz="1500" spc="-1" strike="noStrike">
                <a:solidFill>
                  <a:srgbClr val="ffffff"/>
                </a:solidFill>
                <a:latin typeface="Nunito"/>
                <a:ea typeface="Nunito"/>
              </a:rPr>
              <a:t>presentation</a:t>
            </a:r>
            <a:endParaRPr b="0" lang="en-US" sz="1500" spc="-1" strike="noStrike">
              <a:latin typeface="Arial"/>
            </a:endParaRPr>
          </a:p>
          <a:p>
            <a:pPr marL="457200" indent="-322920">
              <a:lnSpc>
                <a:spcPct val="100000"/>
              </a:lnSpc>
              <a:spcBef>
                <a:spcPts val="1001"/>
              </a:spcBef>
              <a:buClr>
                <a:srgbClr val="ffffff"/>
              </a:buClr>
              <a:buFont typeface="Nunito"/>
              <a:buAutoNum type="arabicPeriod"/>
            </a:pPr>
            <a:r>
              <a:rPr b="0" lang="en" sz="1500" spc="-1" strike="noStrike">
                <a:solidFill>
                  <a:srgbClr val="ffffff"/>
                </a:solidFill>
                <a:latin typeface="Nunito"/>
                <a:ea typeface="Nunito"/>
              </a:rPr>
              <a:t>These infographics are adapted to the style of the before mentioned presentation, so you can insert them easily and have the completely integrated at once.  You just need to do the following:</a:t>
            </a:r>
            <a:endParaRPr b="0" lang="en-US" sz="1500" spc="-1" strike="noStrike">
              <a:latin typeface="Arial"/>
            </a:endParaRPr>
          </a:p>
          <a:p>
            <a:pPr lvl="1" marL="914400" indent="-322920">
              <a:lnSpc>
                <a:spcPct val="100000"/>
              </a:lnSpc>
              <a:buClr>
                <a:srgbClr val="ffffff"/>
              </a:buClr>
              <a:buFont typeface="Nunito"/>
              <a:buChar char="○"/>
            </a:pPr>
            <a:r>
              <a:rPr b="0" lang="en" sz="1500" spc="-1" strike="noStrike">
                <a:solidFill>
                  <a:srgbClr val="ffffff"/>
                </a:solidFill>
                <a:latin typeface="Nunito"/>
                <a:ea typeface="Nunito"/>
              </a:rPr>
              <a:t>Select the element that you want to copy</a:t>
            </a:r>
            <a:endParaRPr b="0" lang="en-US" sz="1500" spc="-1" strike="noStrike">
              <a:latin typeface="Arial"/>
            </a:endParaRPr>
          </a:p>
          <a:p>
            <a:pPr lvl="1" marL="914400" indent="-322920">
              <a:lnSpc>
                <a:spcPct val="100000"/>
              </a:lnSpc>
              <a:buClr>
                <a:srgbClr val="ffffff"/>
              </a:buClr>
              <a:buFont typeface="Nunito"/>
              <a:buChar char="○"/>
            </a:pPr>
            <a:r>
              <a:rPr b="0" lang="en" sz="1500" spc="-1" strike="noStrike">
                <a:solidFill>
                  <a:srgbClr val="ffffff"/>
                </a:solidFill>
                <a:latin typeface="Nunito"/>
                <a:ea typeface="Nunito"/>
              </a:rPr>
              <a:t>Right-click and choose “Copy”</a:t>
            </a:r>
            <a:endParaRPr b="0" lang="en-US" sz="1500" spc="-1" strike="noStrike">
              <a:latin typeface="Arial"/>
            </a:endParaRPr>
          </a:p>
          <a:p>
            <a:pPr lvl="1" marL="914400" indent="-322920">
              <a:lnSpc>
                <a:spcPct val="100000"/>
              </a:lnSpc>
              <a:buClr>
                <a:srgbClr val="ffffff"/>
              </a:buClr>
              <a:buFont typeface="Nunito"/>
              <a:buChar char="○"/>
            </a:pPr>
            <a:r>
              <a:rPr b="0" lang="en" sz="1500" spc="-1" strike="noStrike">
                <a:solidFill>
                  <a:srgbClr val="ffffff"/>
                </a:solidFill>
                <a:latin typeface="Nunito"/>
                <a:ea typeface="Nunito"/>
              </a:rPr>
              <a:t>Go to the slide where you want the element to appear</a:t>
            </a:r>
            <a:endParaRPr b="0" lang="en-US" sz="1500" spc="-1" strike="noStrike">
              <a:latin typeface="Arial"/>
            </a:endParaRPr>
          </a:p>
          <a:p>
            <a:pPr lvl="1" marL="914400" indent="-322920">
              <a:lnSpc>
                <a:spcPct val="100000"/>
              </a:lnSpc>
              <a:buClr>
                <a:srgbClr val="ffffff"/>
              </a:buClr>
              <a:buFont typeface="Nunito"/>
              <a:buChar char="○"/>
            </a:pPr>
            <a:r>
              <a:rPr b="0" lang="en" sz="1500" spc="-1" strike="noStrike">
                <a:solidFill>
                  <a:srgbClr val="ffffff"/>
                </a:solidFill>
                <a:latin typeface="Nunito"/>
                <a:ea typeface="Nunito"/>
              </a:rPr>
              <a:t>Right-click and choose “Paste”</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827" name="CustomShape 2"/>
          <p:cNvSpPr/>
          <p:nvPr/>
        </p:nvSpPr>
        <p:spPr>
          <a:xfrm>
            <a:off x="4195440" y="2159280"/>
            <a:ext cx="924840" cy="9248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828" name="Group 3"/>
          <p:cNvGrpSpPr/>
          <p:nvPr/>
        </p:nvGrpSpPr>
        <p:grpSpPr>
          <a:xfrm>
            <a:off x="4025160" y="1902600"/>
            <a:ext cx="1046520" cy="1337040"/>
            <a:chOff x="4025160" y="1902600"/>
            <a:chExt cx="1046520" cy="1337040"/>
          </a:xfrm>
        </p:grpSpPr>
        <p:sp>
          <p:nvSpPr>
            <p:cNvPr id="829" name="CustomShape 4"/>
            <p:cNvSpPr/>
            <p:nvPr/>
          </p:nvSpPr>
          <p:spPr>
            <a:xfrm>
              <a:off x="4025160" y="1902600"/>
              <a:ext cx="1041840" cy="1337040"/>
            </a:xfrm>
            <a:custGeom>
              <a:avLst/>
              <a:gdLst/>
              <a:ahLst/>
              <a:rect l="l" t="t" r="r" b="b"/>
              <a:pathLst>
                <a:path w="76509" h="98146">
                  <a:moveTo>
                    <a:pt x="62200" y="1"/>
                  </a:moveTo>
                  <a:cubicBezTo>
                    <a:pt x="62033" y="1"/>
                    <a:pt x="61867" y="44"/>
                    <a:pt x="61717" y="128"/>
                  </a:cubicBezTo>
                  <a:cubicBezTo>
                    <a:pt x="61402" y="407"/>
                    <a:pt x="61402" y="897"/>
                    <a:pt x="61437" y="1317"/>
                  </a:cubicBezTo>
                  <a:cubicBezTo>
                    <a:pt x="61717" y="4708"/>
                    <a:pt x="60983" y="8100"/>
                    <a:pt x="59339" y="11037"/>
                  </a:cubicBezTo>
                  <a:cubicBezTo>
                    <a:pt x="57976" y="13485"/>
                    <a:pt x="56087" y="15233"/>
                    <a:pt x="53919" y="16807"/>
                  </a:cubicBezTo>
                  <a:cubicBezTo>
                    <a:pt x="53465" y="14954"/>
                    <a:pt x="53220" y="13065"/>
                    <a:pt x="53080" y="11177"/>
                  </a:cubicBezTo>
                  <a:cubicBezTo>
                    <a:pt x="53080" y="10163"/>
                    <a:pt x="52975" y="9184"/>
                    <a:pt x="52765" y="8205"/>
                  </a:cubicBezTo>
                  <a:cubicBezTo>
                    <a:pt x="52696" y="7681"/>
                    <a:pt x="52451" y="7226"/>
                    <a:pt x="52031" y="6911"/>
                  </a:cubicBezTo>
                  <a:cubicBezTo>
                    <a:pt x="51802" y="6783"/>
                    <a:pt x="51544" y="6718"/>
                    <a:pt x="51286" y="6718"/>
                  </a:cubicBezTo>
                  <a:cubicBezTo>
                    <a:pt x="50912" y="6718"/>
                    <a:pt x="50537" y="6852"/>
                    <a:pt x="50248" y="7121"/>
                  </a:cubicBezTo>
                  <a:cubicBezTo>
                    <a:pt x="49758" y="7576"/>
                    <a:pt x="49444" y="8135"/>
                    <a:pt x="49269" y="8765"/>
                  </a:cubicBezTo>
                  <a:cubicBezTo>
                    <a:pt x="47800" y="12821"/>
                    <a:pt x="48325" y="17401"/>
                    <a:pt x="50108" y="21283"/>
                  </a:cubicBezTo>
                  <a:cubicBezTo>
                    <a:pt x="51856" y="25199"/>
                    <a:pt x="54794" y="28486"/>
                    <a:pt x="58011" y="31318"/>
                  </a:cubicBezTo>
                  <a:cubicBezTo>
                    <a:pt x="58150" y="31423"/>
                    <a:pt x="58290" y="31563"/>
                    <a:pt x="58430" y="31703"/>
                  </a:cubicBezTo>
                  <a:lnTo>
                    <a:pt x="58430" y="31878"/>
                  </a:lnTo>
                  <a:cubicBezTo>
                    <a:pt x="58185" y="34675"/>
                    <a:pt x="58640" y="37507"/>
                    <a:pt x="58990" y="40305"/>
                  </a:cubicBezTo>
                  <a:cubicBezTo>
                    <a:pt x="59060" y="40829"/>
                    <a:pt x="59129" y="41319"/>
                    <a:pt x="59199" y="41808"/>
                  </a:cubicBezTo>
                  <a:cubicBezTo>
                    <a:pt x="57136" y="40724"/>
                    <a:pt x="54898" y="39885"/>
                    <a:pt x="53185" y="38277"/>
                  </a:cubicBezTo>
                  <a:cubicBezTo>
                    <a:pt x="50737" y="35969"/>
                    <a:pt x="49863" y="32437"/>
                    <a:pt x="47835" y="29780"/>
                  </a:cubicBezTo>
                  <a:cubicBezTo>
                    <a:pt x="47520" y="29325"/>
                    <a:pt x="47101" y="28975"/>
                    <a:pt x="46576" y="28801"/>
                  </a:cubicBezTo>
                  <a:cubicBezTo>
                    <a:pt x="46474" y="28775"/>
                    <a:pt x="46372" y="28763"/>
                    <a:pt x="46270" y="28763"/>
                  </a:cubicBezTo>
                  <a:cubicBezTo>
                    <a:pt x="45534" y="28763"/>
                    <a:pt x="44833" y="29392"/>
                    <a:pt x="44618" y="30129"/>
                  </a:cubicBezTo>
                  <a:cubicBezTo>
                    <a:pt x="44408" y="30969"/>
                    <a:pt x="44478" y="31843"/>
                    <a:pt x="44793" y="32647"/>
                  </a:cubicBezTo>
                  <a:cubicBezTo>
                    <a:pt x="46087" y="36948"/>
                    <a:pt x="48989" y="40619"/>
                    <a:pt x="52940" y="42822"/>
                  </a:cubicBezTo>
                  <a:cubicBezTo>
                    <a:pt x="54619" y="43766"/>
                    <a:pt x="56437" y="44431"/>
                    <a:pt x="58150" y="45305"/>
                  </a:cubicBezTo>
                  <a:cubicBezTo>
                    <a:pt x="58605" y="45585"/>
                    <a:pt x="59060" y="45899"/>
                    <a:pt x="59514" y="46249"/>
                  </a:cubicBezTo>
                  <a:cubicBezTo>
                    <a:pt x="59549" y="47997"/>
                    <a:pt x="59409" y="49711"/>
                    <a:pt x="59060" y="51424"/>
                  </a:cubicBezTo>
                  <a:cubicBezTo>
                    <a:pt x="57626" y="58033"/>
                    <a:pt x="52556" y="63698"/>
                    <a:pt x="52556" y="70446"/>
                  </a:cubicBezTo>
                  <a:cubicBezTo>
                    <a:pt x="52556" y="75377"/>
                    <a:pt x="55318" y="79852"/>
                    <a:pt x="56402" y="84643"/>
                  </a:cubicBezTo>
                  <a:cubicBezTo>
                    <a:pt x="54689" y="82929"/>
                    <a:pt x="52870" y="81356"/>
                    <a:pt x="50877" y="79922"/>
                  </a:cubicBezTo>
                  <a:cubicBezTo>
                    <a:pt x="50912" y="79712"/>
                    <a:pt x="50947" y="79468"/>
                    <a:pt x="50982" y="79223"/>
                  </a:cubicBezTo>
                  <a:cubicBezTo>
                    <a:pt x="51262" y="73733"/>
                    <a:pt x="49374" y="68278"/>
                    <a:pt x="46157" y="63803"/>
                  </a:cubicBezTo>
                  <a:cubicBezTo>
                    <a:pt x="42240" y="58348"/>
                    <a:pt x="36541" y="54431"/>
                    <a:pt x="31541" y="49956"/>
                  </a:cubicBezTo>
                  <a:cubicBezTo>
                    <a:pt x="31610" y="49571"/>
                    <a:pt x="31715" y="49221"/>
                    <a:pt x="31820" y="48837"/>
                  </a:cubicBezTo>
                  <a:cubicBezTo>
                    <a:pt x="32345" y="47123"/>
                    <a:pt x="32834" y="45375"/>
                    <a:pt x="33359" y="43662"/>
                  </a:cubicBezTo>
                  <a:cubicBezTo>
                    <a:pt x="33918" y="41878"/>
                    <a:pt x="34338" y="40060"/>
                    <a:pt x="34653" y="38207"/>
                  </a:cubicBezTo>
                  <a:cubicBezTo>
                    <a:pt x="35142" y="34290"/>
                    <a:pt x="34373" y="30304"/>
                    <a:pt x="32450" y="26842"/>
                  </a:cubicBezTo>
                  <a:cubicBezTo>
                    <a:pt x="32030" y="26073"/>
                    <a:pt x="31436" y="25269"/>
                    <a:pt x="30561" y="25199"/>
                  </a:cubicBezTo>
                  <a:cubicBezTo>
                    <a:pt x="30529" y="25197"/>
                    <a:pt x="30497" y="25196"/>
                    <a:pt x="30465" y="25196"/>
                  </a:cubicBezTo>
                  <a:cubicBezTo>
                    <a:pt x="29464" y="25196"/>
                    <a:pt x="28707" y="26244"/>
                    <a:pt x="28673" y="27227"/>
                  </a:cubicBezTo>
                  <a:cubicBezTo>
                    <a:pt x="28638" y="28276"/>
                    <a:pt x="29093" y="29255"/>
                    <a:pt x="29443" y="30199"/>
                  </a:cubicBezTo>
                  <a:cubicBezTo>
                    <a:pt x="31086" y="34500"/>
                    <a:pt x="30981" y="39256"/>
                    <a:pt x="29198" y="43487"/>
                  </a:cubicBezTo>
                  <a:cubicBezTo>
                    <a:pt x="28708" y="44466"/>
                    <a:pt x="28289" y="45480"/>
                    <a:pt x="27974" y="46494"/>
                  </a:cubicBezTo>
                  <a:cubicBezTo>
                    <a:pt x="26645" y="45095"/>
                    <a:pt x="25421" y="43557"/>
                    <a:pt x="24372" y="41948"/>
                  </a:cubicBezTo>
                  <a:cubicBezTo>
                    <a:pt x="21155" y="36878"/>
                    <a:pt x="19792" y="30864"/>
                    <a:pt x="19337" y="24849"/>
                  </a:cubicBezTo>
                  <a:cubicBezTo>
                    <a:pt x="19337" y="24080"/>
                    <a:pt x="19197" y="23346"/>
                    <a:pt x="18883" y="22646"/>
                  </a:cubicBezTo>
                  <a:cubicBezTo>
                    <a:pt x="18567" y="22101"/>
                    <a:pt x="17968" y="21673"/>
                    <a:pt x="17357" y="21673"/>
                  </a:cubicBezTo>
                  <a:cubicBezTo>
                    <a:pt x="17224" y="21673"/>
                    <a:pt x="17091" y="21693"/>
                    <a:pt x="16959" y="21737"/>
                  </a:cubicBezTo>
                  <a:cubicBezTo>
                    <a:pt x="16610" y="21877"/>
                    <a:pt x="16330" y="22122"/>
                    <a:pt x="16085" y="22437"/>
                  </a:cubicBezTo>
                  <a:cubicBezTo>
                    <a:pt x="14686" y="24185"/>
                    <a:pt x="14407" y="26598"/>
                    <a:pt x="14442" y="28836"/>
                  </a:cubicBezTo>
                  <a:cubicBezTo>
                    <a:pt x="14477" y="30549"/>
                    <a:pt x="14652" y="32227"/>
                    <a:pt x="15001" y="33906"/>
                  </a:cubicBezTo>
                  <a:cubicBezTo>
                    <a:pt x="12938" y="33626"/>
                    <a:pt x="11120" y="32402"/>
                    <a:pt x="9616" y="30969"/>
                  </a:cubicBezTo>
                  <a:cubicBezTo>
                    <a:pt x="8078" y="29430"/>
                    <a:pt x="6819" y="27612"/>
                    <a:pt x="5385" y="25968"/>
                  </a:cubicBezTo>
                  <a:cubicBezTo>
                    <a:pt x="4867" y="25386"/>
                    <a:pt x="4229" y="24803"/>
                    <a:pt x="3472" y="24803"/>
                  </a:cubicBezTo>
                  <a:cubicBezTo>
                    <a:pt x="3411" y="24803"/>
                    <a:pt x="3349" y="24807"/>
                    <a:pt x="3287" y="24814"/>
                  </a:cubicBezTo>
                  <a:cubicBezTo>
                    <a:pt x="2553" y="24954"/>
                    <a:pt x="1993" y="25584"/>
                    <a:pt x="1924" y="26353"/>
                  </a:cubicBezTo>
                  <a:cubicBezTo>
                    <a:pt x="1854" y="27087"/>
                    <a:pt x="1993" y="27822"/>
                    <a:pt x="2308" y="28521"/>
                  </a:cubicBezTo>
                  <a:cubicBezTo>
                    <a:pt x="4430" y="33807"/>
                    <a:pt x="9566" y="37278"/>
                    <a:pt x="15252" y="37278"/>
                  </a:cubicBezTo>
                  <a:cubicBezTo>
                    <a:pt x="15471" y="37278"/>
                    <a:pt x="15690" y="37273"/>
                    <a:pt x="15910" y="37263"/>
                  </a:cubicBezTo>
                  <a:cubicBezTo>
                    <a:pt x="16994" y="40375"/>
                    <a:pt x="18568" y="43277"/>
                    <a:pt x="20666" y="45829"/>
                  </a:cubicBezTo>
                  <a:cubicBezTo>
                    <a:pt x="23708" y="49571"/>
                    <a:pt x="27694" y="52438"/>
                    <a:pt x="31541" y="55410"/>
                  </a:cubicBezTo>
                  <a:cubicBezTo>
                    <a:pt x="35492" y="58488"/>
                    <a:pt x="39408" y="61809"/>
                    <a:pt x="42240" y="65935"/>
                  </a:cubicBezTo>
                  <a:cubicBezTo>
                    <a:pt x="44478" y="69083"/>
                    <a:pt x="45772" y="72789"/>
                    <a:pt x="46052" y="76670"/>
                  </a:cubicBezTo>
                  <a:lnTo>
                    <a:pt x="45562" y="76356"/>
                  </a:lnTo>
                  <a:cubicBezTo>
                    <a:pt x="41121" y="73593"/>
                    <a:pt x="36576" y="70971"/>
                    <a:pt x="31925" y="68523"/>
                  </a:cubicBezTo>
                  <a:cubicBezTo>
                    <a:pt x="28009" y="66460"/>
                    <a:pt x="23988" y="64502"/>
                    <a:pt x="20771" y="61495"/>
                  </a:cubicBezTo>
                  <a:cubicBezTo>
                    <a:pt x="17519" y="58488"/>
                    <a:pt x="15281" y="54711"/>
                    <a:pt x="13218" y="50795"/>
                  </a:cubicBezTo>
                  <a:cubicBezTo>
                    <a:pt x="12768" y="49955"/>
                    <a:pt x="12009" y="48960"/>
                    <a:pt x="11139" y="48960"/>
                  </a:cubicBezTo>
                  <a:cubicBezTo>
                    <a:pt x="10996" y="48960"/>
                    <a:pt x="10849" y="48987"/>
                    <a:pt x="10700" y="49046"/>
                  </a:cubicBezTo>
                  <a:cubicBezTo>
                    <a:pt x="10071" y="49326"/>
                    <a:pt x="9791" y="50095"/>
                    <a:pt x="9756" y="50795"/>
                  </a:cubicBezTo>
                  <a:cubicBezTo>
                    <a:pt x="9616" y="53173"/>
                    <a:pt x="11015" y="55306"/>
                    <a:pt x="12414" y="57159"/>
                  </a:cubicBezTo>
                  <a:cubicBezTo>
                    <a:pt x="12973" y="57893"/>
                    <a:pt x="13533" y="58627"/>
                    <a:pt x="14127" y="59362"/>
                  </a:cubicBezTo>
                  <a:cubicBezTo>
                    <a:pt x="12386" y="59839"/>
                    <a:pt x="10612" y="60072"/>
                    <a:pt x="8839" y="60072"/>
                  </a:cubicBezTo>
                  <a:cubicBezTo>
                    <a:pt x="8013" y="60072"/>
                    <a:pt x="7187" y="60021"/>
                    <a:pt x="6364" y="59921"/>
                  </a:cubicBezTo>
                  <a:cubicBezTo>
                    <a:pt x="4826" y="59711"/>
                    <a:pt x="3357" y="59397"/>
                    <a:pt x="1889" y="58942"/>
                  </a:cubicBezTo>
                  <a:cubicBezTo>
                    <a:pt x="1646" y="58867"/>
                    <a:pt x="1373" y="58793"/>
                    <a:pt x="1118" y="58793"/>
                  </a:cubicBezTo>
                  <a:cubicBezTo>
                    <a:pt x="896" y="58793"/>
                    <a:pt x="688" y="58849"/>
                    <a:pt x="525" y="59012"/>
                  </a:cubicBezTo>
                  <a:cubicBezTo>
                    <a:pt x="0" y="59467"/>
                    <a:pt x="455" y="60306"/>
                    <a:pt x="944" y="60795"/>
                  </a:cubicBezTo>
                  <a:cubicBezTo>
                    <a:pt x="3077" y="62823"/>
                    <a:pt x="6085" y="63628"/>
                    <a:pt x="8987" y="64012"/>
                  </a:cubicBezTo>
                  <a:cubicBezTo>
                    <a:pt x="9881" y="64138"/>
                    <a:pt x="10789" y="64221"/>
                    <a:pt x="11693" y="64221"/>
                  </a:cubicBezTo>
                  <a:cubicBezTo>
                    <a:pt x="12803" y="64221"/>
                    <a:pt x="13906" y="64095"/>
                    <a:pt x="14966" y="63768"/>
                  </a:cubicBezTo>
                  <a:cubicBezTo>
                    <a:pt x="15701" y="63558"/>
                    <a:pt x="16365" y="63173"/>
                    <a:pt x="16924" y="62684"/>
                  </a:cubicBezTo>
                  <a:cubicBezTo>
                    <a:pt x="22519" y="68943"/>
                    <a:pt x="29093" y="74328"/>
                    <a:pt x="36646" y="77894"/>
                  </a:cubicBezTo>
                  <a:cubicBezTo>
                    <a:pt x="40737" y="79782"/>
                    <a:pt x="45143" y="81216"/>
                    <a:pt x="48674" y="84013"/>
                  </a:cubicBezTo>
                  <a:cubicBezTo>
                    <a:pt x="52311" y="86916"/>
                    <a:pt x="54724" y="91077"/>
                    <a:pt x="57731" y="94643"/>
                  </a:cubicBezTo>
                  <a:cubicBezTo>
                    <a:pt x="57976" y="94958"/>
                    <a:pt x="60458" y="97825"/>
                    <a:pt x="61507" y="98070"/>
                  </a:cubicBezTo>
                  <a:cubicBezTo>
                    <a:pt x="61740" y="98121"/>
                    <a:pt x="61951" y="98145"/>
                    <a:pt x="62142" y="98145"/>
                  </a:cubicBezTo>
                  <a:cubicBezTo>
                    <a:pt x="64315" y="98145"/>
                    <a:pt x="63963" y="95070"/>
                    <a:pt x="63256" y="93559"/>
                  </a:cubicBezTo>
                  <a:cubicBezTo>
                    <a:pt x="62381" y="91706"/>
                    <a:pt x="56577" y="76915"/>
                    <a:pt x="56192" y="72719"/>
                  </a:cubicBezTo>
                  <a:cubicBezTo>
                    <a:pt x="55843" y="68523"/>
                    <a:pt x="57486" y="64362"/>
                    <a:pt x="59199" y="60446"/>
                  </a:cubicBezTo>
                  <a:cubicBezTo>
                    <a:pt x="60633" y="56320"/>
                    <a:pt x="63430" y="52403"/>
                    <a:pt x="63745" y="47997"/>
                  </a:cubicBezTo>
                  <a:cubicBezTo>
                    <a:pt x="63990" y="44221"/>
                    <a:pt x="62381" y="40480"/>
                    <a:pt x="62416" y="36668"/>
                  </a:cubicBezTo>
                  <a:lnTo>
                    <a:pt x="62416" y="36004"/>
                  </a:lnTo>
                  <a:cubicBezTo>
                    <a:pt x="62813" y="36177"/>
                    <a:pt x="63245" y="36245"/>
                    <a:pt x="63674" y="36245"/>
                  </a:cubicBezTo>
                  <a:cubicBezTo>
                    <a:pt x="63851" y="36245"/>
                    <a:pt x="64027" y="36234"/>
                    <a:pt x="64200" y="36214"/>
                  </a:cubicBezTo>
                  <a:cubicBezTo>
                    <a:pt x="67661" y="35584"/>
                    <a:pt x="70808" y="33906"/>
                    <a:pt x="73256" y="31388"/>
                  </a:cubicBezTo>
                  <a:cubicBezTo>
                    <a:pt x="75354" y="29115"/>
                    <a:pt x="76508" y="25828"/>
                    <a:pt x="75599" y="22856"/>
                  </a:cubicBezTo>
                  <a:cubicBezTo>
                    <a:pt x="75494" y="22262"/>
                    <a:pt x="75179" y="21737"/>
                    <a:pt x="74725" y="21353"/>
                  </a:cubicBezTo>
                  <a:cubicBezTo>
                    <a:pt x="74470" y="21118"/>
                    <a:pt x="74150" y="21003"/>
                    <a:pt x="73826" y="21003"/>
                  </a:cubicBezTo>
                  <a:cubicBezTo>
                    <a:pt x="73570" y="21003"/>
                    <a:pt x="73312" y="21074"/>
                    <a:pt x="73081" y="21213"/>
                  </a:cubicBezTo>
                  <a:cubicBezTo>
                    <a:pt x="72872" y="21388"/>
                    <a:pt x="72697" y="21632"/>
                    <a:pt x="72592" y="21912"/>
                  </a:cubicBezTo>
                  <a:cubicBezTo>
                    <a:pt x="72102" y="23101"/>
                    <a:pt x="72102" y="24430"/>
                    <a:pt x="71648" y="25619"/>
                  </a:cubicBezTo>
                  <a:cubicBezTo>
                    <a:pt x="71053" y="27052"/>
                    <a:pt x="70004" y="28276"/>
                    <a:pt x="68675" y="29045"/>
                  </a:cubicBezTo>
                  <a:cubicBezTo>
                    <a:pt x="67347" y="29850"/>
                    <a:pt x="65913" y="30444"/>
                    <a:pt x="64409" y="30864"/>
                  </a:cubicBezTo>
                  <a:cubicBezTo>
                    <a:pt x="64025" y="30969"/>
                    <a:pt x="63675" y="31108"/>
                    <a:pt x="63326" y="31283"/>
                  </a:cubicBezTo>
                  <a:cubicBezTo>
                    <a:pt x="63815" y="29395"/>
                    <a:pt x="64444" y="27542"/>
                    <a:pt x="64759" y="25619"/>
                  </a:cubicBezTo>
                  <a:cubicBezTo>
                    <a:pt x="64899" y="25164"/>
                    <a:pt x="64864" y="24709"/>
                    <a:pt x="64654" y="24290"/>
                  </a:cubicBezTo>
                  <a:cubicBezTo>
                    <a:pt x="64450" y="23925"/>
                    <a:pt x="64093" y="23779"/>
                    <a:pt x="63691" y="23779"/>
                  </a:cubicBezTo>
                  <a:cubicBezTo>
                    <a:pt x="63130" y="23779"/>
                    <a:pt x="62480" y="24063"/>
                    <a:pt x="62032" y="24430"/>
                  </a:cubicBezTo>
                  <a:cubicBezTo>
                    <a:pt x="60948" y="25304"/>
                    <a:pt x="60109" y="26423"/>
                    <a:pt x="59549" y="27717"/>
                  </a:cubicBezTo>
                  <a:cubicBezTo>
                    <a:pt x="59199" y="27367"/>
                    <a:pt x="58850" y="26982"/>
                    <a:pt x="58535" y="26598"/>
                  </a:cubicBezTo>
                  <a:cubicBezTo>
                    <a:pt x="57346" y="25129"/>
                    <a:pt x="56367" y="23486"/>
                    <a:pt x="55563" y="21737"/>
                  </a:cubicBezTo>
                  <a:lnTo>
                    <a:pt x="55493" y="21527"/>
                  </a:lnTo>
                  <a:cubicBezTo>
                    <a:pt x="55633" y="21423"/>
                    <a:pt x="55808" y="21353"/>
                    <a:pt x="55947" y="21283"/>
                  </a:cubicBezTo>
                  <a:cubicBezTo>
                    <a:pt x="59479" y="19360"/>
                    <a:pt x="62277" y="16317"/>
                    <a:pt x="63815" y="12576"/>
                  </a:cubicBezTo>
                  <a:cubicBezTo>
                    <a:pt x="65284" y="8834"/>
                    <a:pt x="65144" y="4638"/>
                    <a:pt x="63360" y="1002"/>
                  </a:cubicBezTo>
                  <a:cubicBezTo>
                    <a:pt x="63221" y="687"/>
                    <a:pt x="63011" y="407"/>
                    <a:pt x="62731" y="163"/>
                  </a:cubicBezTo>
                  <a:cubicBezTo>
                    <a:pt x="62567" y="53"/>
                    <a:pt x="62383" y="1"/>
                    <a:pt x="62200" y="1"/>
                  </a:cubicBezTo>
                  <a:close/>
                </a:path>
              </a:pathLst>
            </a:custGeom>
            <a:gradFill rotWithShape="0">
              <a:gsLst>
                <a:gs pos="0">
                  <a:srgbClr val="6209a4"/>
                </a:gs>
                <a:gs pos="100000">
                  <a:srgbClr val="d460ec"/>
                </a:gs>
              </a:gsLst>
              <a:lin ang="5400000"/>
            </a:gradFill>
            <a:ln>
              <a:noFill/>
            </a:ln>
          </p:spPr>
          <p:style>
            <a:lnRef idx="0"/>
            <a:fillRef idx="0"/>
            <a:effectRef idx="0"/>
            <a:fontRef idx="minor"/>
          </p:style>
        </p:sp>
        <p:sp>
          <p:nvSpPr>
            <p:cNvPr id="830" name="CustomShape 5"/>
            <p:cNvSpPr/>
            <p:nvPr/>
          </p:nvSpPr>
          <p:spPr>
            <a:xfrm>
              <a:off x="4206240" y="2249280"/>
              <a:ext cx="34200" cy="30240"/>
            </a:xfrm>
            <a:custGeom>
              <a:avLst/>
              <a:gdLst/>
              <a:ahLst/>
              <a:rect l="l" t="t" r="r" b="b"/>
              <a:pathLst>
                <a:path w="2589" h="2309">
                  <a:moveTo>
                    <a:pt x="1" y="1"/>
                  </a:moveTo>
                  <a:cubicBezTo>
                    <a:pt x="665" y="945"/>
                    <a:pt x="1539" y="1749"/>
                    <a:pt x="2588" y="2309"/>
                  </a:cubicBezTo>
                </a:path>
              </a:pathLst>
            </a:custGeom>
            <a:solidFill>
              <a:schemeClr val="accent3"/>
            </a:solidFill>
            <a:ln cap="rnd" w="28800">
              <a:solidFill>
                <a:schemeClr val="accent3"/>
              </a:solidFill>
              <a:round/>
            </a:ln>
          </p:spPr>
          <p:style>
            <a:lnRef idx="0"/>
            <a:fillRef idx="0"/>
            <a:effectRef idx="0"/>
            <a:fontRef idx="minor"/>
          </p:style>
        </p:sp>
        <p:sp>
          <p:nvSpPr>
            <p:cNvPr id="831" name="CustomShape 6"/>
            <p:cNvSpPr/>
            <p:nvPr/>
          </p:nvSpPr>
          <p:spPr>
            <a:xfrm>
              <a:off x="4300920" y="2353680"/>
              <a:ext cx="14760" cy="27000"/>
            </a:xfrm>
            <a:custGeom>
              <a:avLst/>
              <a:gdLst/>
              <a:ahLst/>
              <a:rect l="l" t="t" r="r" b="b"/>
              <a:pathLst>
                <a:path w="1155" h="2064">
                  <a:moveTo>
                    <a:pt x="0" y="2064"/>
                  </a:moveTo>
                  <a:cubicBezTo>
                    <a:pt x="420" y="1399"/>
                    <a:pt x="839" y="700"/>
                    <a:pt x="1154" y="1"/>
                  </a:cubicBezTo>
                </a:path>
              </a:pathLst>
            </a:custGeom>
            <a:solidFill>
              <a:schemeClr val="accent3"/>
            </a:solidFill>
            <a:ln cap="rnd" w="28800">
              <a:solidFill>
                <a:schemeClr val="accent3"/>
              </a:solidFill>
              <a:round/>
            </a:ln>
          </p:spPr>
          <p:style>
            <a:lnRef idx="0"/>
            <a:fillRef idx="0"/>
            <a:effectRef idx="0"/>
            <a:fontRef idx="minor"/>
          </p:style>
        </p:sp>
        <p:sp>
          <p:nvSpPr>
            <p:cNvPr id="832" name="CustomShape 7"/>
            <p:cNvSpPr/>
            <p:nvPr/>
          </p:nvSpPr>
          <p:spPr>
            <a:xfrm>
              <a:off x="4179960" y="2334600"/>
              <a:ext cx="2160" cy="34200"/>
            </a:xfrm>
            <a:custGeom>
              <a:avLst/>
              <a:gdLst/>
              <a:ahLst/>
              <a:rect l="l" t="t" r="r" b="b"/>
              <a:pathLst>
                <a:path w="246" h="2589">
                  <a:moveTo>
                    <a:pt x="245" y="2588"/>
                  </a:moveTo>
                  <a:cubicBezTo>
                    <a:pt x="1" y="1749"/>
                    <a:pt x="1" y="840"/>
                    <a:pt x="245" y="1"/>
                  </a:cubicBezTo>
                </a:path>
              </a:pathLst>
            </a:custGeom>
            <a:solidFill>
              <a:schemeClr val="accent3"/>
            </a:solidFill>
            <a:ln cap="rnd" w="28800">
              <a:solidFill>
                <a:schemeClr val="accent3"/>
              </a:solidFill>
              <a:round/>
            </a:ln>
          </p:spPr>
          <p:style>
            <a:lnRef idx="0"/>
            <a:fillRef idx="0"/>
            <a:effectRef idx="0"/>
            <a:fontRef idx="minor"/>
          </p:style>
        </p:sp>
        <p:sp>
          <p:nvSpPr>
            <p:cNvPr id="833" name="CustomShape 8"/>
            <p:cNvSpPr/>
            <p:nvPr/>
          </p:nvSpPr>
          <p:spPr>
            <a:xfrm>
              <a:off x="4092120" y="2357280"/>
              <a:ext cx="21240" cy="11160"/>
            </a:xfrm>
            <a:custGeom>
              <a:avLst/>
              <a:gdLst/>
              <a:ahLst/>
              <a:rect l="l" t="t" r="r" b="b"/>
              <a:pathLst>
                <a:path w="1645" h="910">
                  <a:moveTo>
                    <a:pt x="1" y="909"/>
                  </a:moveTo>
                  <a:cubicBezTo>
                    <a:pt x="630" y="805"/>
                    <a:pt x="1225" y="490"/>
                    <a:pt x="1644" y="0"/>
                  </a:cubicBezTo>
                </a:path>
              </a:pathLst>
            </a:custGeom>
            <a:solidFill>
              <a:schemeClr val="accent3"/>
            </a:solidFill>
            <a:ln cap="rnd" w="28800">
              <a:solidFill>
                <a:schemeClr val="accent3"/>
              </a:solidFill>
              <a:round/>
            </a:ln>
          </p:spPr>
          <p:style>
            <a:lnRef idx="0"/>
            <a:fillRef idx="0"/>
            <a:effectRef idx="0"/>
            <a:fontRef idx="minor"/>
          </p:style>
        </p:sp>
        <p:sp>
          <p:nvSpPr>
            <p:cNvPr id="834" name="CustomShape 9"/>
            <p:cNvSpPr/>
            <p:nvPr/>
          </p:nvSpPr>
          <p:spPr>
            <a:xfrm>
              <a:off x="4264920" y="2485080"/>
              <a:ext cx="22680" cy="8640"/>
            </a:xfrm>
            <a:custGeom>
              <a:avLst/>
              <a:gdLst/>
              <a:ahLst/>
              <a:rect l="l" t="t" r="r" b="b"/>
              <a:pathLst>
                <a:path w="1750" h="700">
                  <a:moveTo>
                    <a:pt x="1" y="700"/>
                  </a:moveTo>
                  <a:cubicBezTo>
                    <a:pt x="630" y="700"/>
                    <a:pt x="1260" y="455"/>
                    <a:pt x="1749" y="0"/>
                  </a:cubicBezTo>
                </a:path>
              </a:pathLst>
            </a:custGeom>
            <a:solidFill>
              <a:schemeClr val="accent3"/>
            </a:solidFill>
            <a:ln cap="rnd" w="28800">
              <a:solidFill>
                <a:schemeClr val="accent3"/>
              </a:solidFill>
              <a:round/>
            </a:ln>
          </p:spPr>
          <p:style>
            <a:lnRef idx="0"/>
            <a:fillRef idx="0"/>
            <a:effectRef idx="0"/>
            <a:fontRef idx="minor"/>
          </p:style>
        </p:sp>
        <p:sp>
          <p:nvSpPr>
            <p:cNvPr id="835" name="CustomShape 10"/>
            <p:cNvSpPr/>
            <p:nvPr/>
          </p:nvSpPr>
          <p:spPr>
            <a:xfrm>
              <a:off x="4344120" y="2466000"/>
              <a:ext cx="16560" cy="26640"/>
            </a:xfrm>
            <a:custGeom>
              <a:avLst/>
              <a:gdLst/>
              <a:ahLst/>
              <a:rect l="l" t="t" r="r" b="b"/>
              <a:pathLst>
                <a:path w="1295" h="2029">
                  <a:moveTo>
                    <a:pt x="0" y="2029"/>
                  </a:moveTo>
                  <a:cubicBezTo>
                    <a:pt x="525" y="1434"/>
                    <a:pt x="979" y="735"/>
                    <a:pt x="1294" y="1"/>
                  </a:cubicBezTo>
                </a:path>
              </a:pathLst>
            </a:custGeom>
            <a:solidFill>
              <a:schemeClr val="accent3"/>
            </a:solidFill>
            <a:ln cap="rnd" w="28800">
              <a:solidFill>
                <a:schemeClr val="accent3"/>
              </a:solidFill>
              <a:round/>
            </a:ln>
          </p:spPr>
          <p:style>
            <a:lnRef idx="0"/>
            <a:fillRef idx="0"/>
            <a:effectRef idx="0"/>
            <a:fontRef idx="minor"/>
          </p:style>
        </p:sp>
        <p:sp>
          <p:nvSpPr>
            <p:cNvPr id="836" name="CustomShape 11"/>
            <p:cNvSpPr/>
            <p:nvPr/>
          </p:nvSpPr>
          <p:spPr>
            <a:xfrm>
              <a:off x="4357440" y="2585520"/>
              <a:ext cx="21240" cy="9360"/>
            </a:xfrm>
            <a:custGeom>
              <a:avLst/>
              <a:gdLst/>
              <a:ahLst/>
              <a:rect l="l" t="t" r="r" b="b"/>
              <a:pathLst>
                <a:path w="1644" h="770">
                  <a:moveTo>
                    <a:pt x="1644" y="0"/>
                  </a:moveTo>
                  <a:lnTo>
                    <a:pt x="665" y="560"/>
                  </a:lnTo>
                  <a:cubicBezTo>
                    <a:pt x="490" y="700"/>
                    <a:pt x="245" y="770"/>
                    <a:pt x="0" y="770"/>
                  </a:cubicBezTo>
                </a:path>
              </a:pathLst>
            </a:custGeom>
            <a:solidFill>
              <a:schemeClr val="accent3"/>
            </a:solidFill>
            <a:ln cap="rnd" w="28800">
              <a:solidFill>
                <a:schemeClr val="accent3"/>
              </a:solidFill>
              <a:round/>
            </a:ln>
          </p:spPr>
          <p:style>
            <a:lnRef idx="0"/>
            <a:fillRef idx="0"/>
            <a:effectRef idx="0"/>
            <a:fontRef idx="minor"/>
          </p:style>
        </p:sp>
        <p:sp>
          <p:nvSpPr>
            <p:cNvPr id="837" name="CustomShape 12"/>
            <p:cNvSpPr/>
            <p:nvPr/>
          </p:nvSpPr>
          <p:spPr>
            <a:xfrm>
              <a:off x="4412520" y="2481840"/>
              <a:ext cx="16200" cy="11160"/>
            </a:xfrm>
            <a:custGeom>
              <a:avLst/>
              <a:gdLst/>
              <a:ahLst/>
              <a:rect l="l" t="t" r="r" b="b"/>
              <a:pathLst>
                <a:path w="1260" h="910">
                  <a:moveTo>
                    <a:pt x="0" y="1"/>
                  </a:moveTo>
                  <a:cubicBezTo>
                    <a:pt x="280" y="455"/>
                    <a:pt x="735" y="770"/>
                    <a:pt x="1259" y="910"/>
                  </a:cubicBezTo>
                </a:path>
              </a:pathLst>
            </a:custGeom>
            <a:solidFill>
              <a:schemeClr val="accent3"/>
            </a:solidFill>
            <a:ln cap="rnd" w="28800">
              <a:solidFill>
                <a:schemeClr val="accent3"/>
              </a:solidFill>
              <a:round/>
            </a:ln>
          </p:spPr>
          <p:style>
            <a:lnRef idx="0"/>
            <a:fillRef idx="0"/>
            <a:effectRef idx="0"/>
            <a:fontRef idx="minor"/>
          </p:style>
        </p:sp>
        <p:sp>
          <p:nvSpPr>
            <p:cNvPr id="838" name="CustomShape 13"/>
            <p:cNvSpPr/>
            <p:nvPr/>
          </p:nvSpPr>
          <p:spPr>
            <a:xfrm>
              <a:off x="4484520" y="2346480"/>
              <a:ext cx="19440" cy="20520"/>
            </a:xfrm>
            <a:custGeom>
              <a:avLst/>
              <a:gdLst/>
              <a:ahLst/>
              <a:rect l="l" t="t" r="r" b="b"/>
              <a:pathLst>
                <a:path w="1505" h="1574">
                  <a:moveTo>
                    <a:pt x="0" y="1574"/>
                  </a:moveTo>
                  <a:cubicBezTo>
                    <a:pt x="595" y="1119"/>
                    <a:pt x="1119" y="594"/>
                    <a:pt x="1504" y="0"/>
                  </a:cubicBezTo>
                </a:path>
              </a:pathLst>
            </a:custGeom>
            <a:solidFill>
              <a:schemeClr val="accent3"/>
            </a:solidFill>
            <a:ln cap="rnd" w="28800">
              <a:solidFill>
                <a:schemeClr val="accent3"/>
              </a:solidFill>
              <a:round/>
            </a:ln>
          </p:spPr>
          <p:style>
            <a:lnRef idx="0"/>
            <a:fillRef idx="0"/>
            <a:effectRef idx="0"/>
            <a:fontRef idx="minor"/>
          </p:style>
        </p:sp>
        <p:sp>
          <p:nvSpPr>
            <p:cNvPr id="839" name="CustomShape 14"/>
            <p:cNvSpPr/>
            <p:nvPr/>
          </p:nvSpPr>
          <p:spPr>
            <a:xfrm>
              <a:off x="4413600" y="2313360"/>
              <a:ext cx="19800" cy="4680"/>
            </a:xfrm>
            <a:custGeom>
              <a:avLst/>
              <a:gdLst/>
              <a:ahLst/>
              <a:rect l="l" t="t" r="r" b="b"/>
              <a:pathLst>
                <a:path w="1539" h="420">
                  <a:moveTo>
                    <a:pt x="0" y="0"/>
                  </a:moveTo>
                  <a:cubicBezTo>
                    <a:pt x="455" y="315"/>
                    <a:pt x="979" y="420"/>
                    <a:pt x="1539" y="385"/>
                  </a:cubicBezTo>
                </a:path>
              </a:pathLst>
            </a:custGeom>
            <a:solidFill>
              <a:schemeClr val="accent3"/>
            </a:solidFill>
            <a:ln cap="rnd" w="28800">
              <a:solidFill>
                <a:schemeClr val="accent3"/>
              </a:solidFill>
              <a:round/>
            </a:ln>
          </p:spPr>
          <p:style>
            <a:lnRef idx="0"/>
            <a:fillRef idx="0"/>
            <a:effectRef idx="0"/>
            <a:fontRef idx="minor"/>
          </p:style>
        </p:sp>
        <p:sp>
          <p:nvSpPr>
            <p:cNvPr id="840" name="CustomShape 15"/>
            <p:cNvSpPr/>
            <p:nvPr/>
          </p:nvSpPr>
          <p:spPr>
            <a:xfrm>
              <a:off x="4471560" y="2472840"/>
              <a:ext cx="18360" cy="7200"/>
            </a:xfrm>
            <a:custGeom>
              <a:avLst/>
              <a:gdLst/>
              <a:ahLst/>
              <a:rect l="l" t="t" r="r" b="b"/>
              <a:pathLst>
                <a:path w="1435" h="595">
                  <a:moveTo>
                    <a:pt x="0" y="0"/>
                  </a:moveTo>
                  <a:cubicBezTo>
                    <a:pt x="385" y="385"/>
                    <a:pt x="910" y="595"/>
                    <a:pt x="1434" y="595"/>
                  </a:cubicBezTo>
                </a:path>
              </a:pathLst>
            </a:custGeom>
            <a:solidFill>
              <a:schemeClr val="accent3"/>
            </a:solidFill>
            <a:ln cap="rnd" w="28800">
              <a:solidFill>
                <a:schemeClr val="accent3"/>
              </a:solidFill>
              <a:round/>
            </a:ln>
          </p:spPr>
          <p:style>
            <a:lnRef idx="0"/>
            <a:fillRef idx="0"/>
            <a:effectRef idx="0"/>
            <a:fontRef idx="minor"/>
          </p:style>
        </p:sp>
        <p:sp>
          <p:nvSpPr>
            <p:cNvPr id="841" name="CustomShape 16"/>
            <p:cNvSpPr/>
            <p:nvPr/>
          </p:nvSpPr>
          <p:spPr>
            <a:xfrm>
              <a:off x="4474440" y="2631960"/>
              <a:ext cx="20880" cy="14760"/>
            </a:xfrm>
            <a:custGeom>
              <a:avLst/>
              <a:gdLst/>
              <a:ahLst/>
              <a:rect l="l" t="t" r="r" b="b"/>
              <a:pathLst>
                <a:path w="1609" h="1155">
                  <a:moveTo>
                    <a:pt x="0" y="0"/>
                  </a:moveTo>
                  <a:cubicBezTo>
                    <a:pt x="630" y="245"/>
                    <a:pt x="1189" y="630"/>
                    <a:pt x="1609" y="1154"/>
                  </a:cubicBezTo>
                </a:path>
              </a:pathLst>
            </a:custGeom>
            <a:solidFill>
              <a:schemeClr val="accent3"/>
            </a:solidFill>
            <a:ln cap="rnd" w="28800">
              <a:solidFill>
                <a:schemeClr val="accent3"/>
              </a:solidFill>
              <a:round/>
            </a:ln>
          </p:spPr>
          <p:style>
            <a:lnRef idx="0"/>
            <a:fillRef idx="0"/>
            <a:effectRef idx="0"/>
            <a:fontRef idx="minor"/>
          </p:style>
        </p:sp>
        <p:sp>
          <p:nvSpPr>
            <p:cNvPr id="842" name="CustomShape 17"/>
            <p:cNvSpPr/>
            <p:nvPr/>
          </p:nvSpPr>
          <p:spPr>
            <a:xfrm>
              <a:off x="4495680" y="2698200"/>
              <a:ext cx="31680" cy="6480"/>
            </a:xfrm>
            <a:custGeom>
              <a:avLst/>
              <a:gdLst/>
              <a:ahLst/>
              <a:rect l="l" t="t" r="r" b="b"/>
              <a:pathLst>
                <a:path w="2414" h="561">
                  <a:moveTo>
                    <a:pt x="1" y="280"/>
                  </a:moveTo>
                  <a:cubicBezTo>
                    <a:pt x="805" y="560"/>
                    <a:pt x="1714" y="455"/>
                    <a:pt x="2413" y="1"/>
                  </a:cubicBezTo>
                </a:path>
              </a:pathLst>
            </a:custGeom>
            <a:solidFill>
              <a:schemeClr val="accent3"/>
            </a:solidFill>
            <a:ln cap="rnd" w="28800">
              <a:solidFill>
                <a:schemeClr val="accent3"/>
              </a:solidFill>
              <a:round/>
            </a:ln>
          </p:spPr>
          <p:style>
            <a:lnRef idx="0"/>
            <a:fillRef idx="0"/>
            <a:effectRef idx="0"/>
            <a:fontRef idx="minor"/>
          </p:style>
        </p:sp>
        <p:sp>
          <p:nvSpPr>
            <p:cNvPr id="843" name="CustomShape 18"/>
            <p:cNvSpPr/>
            <p:nvPr/>
          </p:nvSpPr>
          <p:spPr>
            <a:xfrm>
              <a:off x="4582440" y="2725200"/>
              <a:ext cx="18360" cy="14760"/>
            </a:xfrm>
            <a:custGeom>
              <a:avLst/>
              <a:gdLst/>
              <a:ahLst/>
              <a:rect l="l" t="t" r="r" b="b"/>
              <a:pathLst>
                <a:path w="1435" h="1155">
                  <a:moveTo>
                    <a:pt x="1" y="1"/>
                  </a:moveTo>
                  <a:cubicBezTo>
                    <a:pt x="560" y="246"/>
                    <a:pt x="1050" y="630"/>
                    <a:pt x="1434" y="1155"/>
                  </a:cubicBezTo>
                </a:path>
              </a:pathLst>
            </a:custGeom>
            <a:solidFill>
              <a:schemeClr val="accent3"/>
            </a:solidFill>
            <a:ln cap="rnd" w="28800">
              <a:solidFill>
                <a:schemeClr val="accent3"/>
              </a:solidFill>
              <a:round/>
            </a:ln>
          </p:spPr>
          <p:style>
            <a:lnRef idx="0"/>
            <a:fillRef idx="0"/>
            <a:effectRef idx="0"/>
            <a:fontRef idx="minor"/>
          </p:style>
        </p:sp>
        <p:sp>
          <p:nvSpPr>
            <p:cNvPr id="844" name="CustomShape 19"/>
            <p:cNvSpPr/>
            <p:nvPr/>
          </p:nvSpPr>
          <p:spPr>
            <a:xfrm>
              <a:off x="4577400" y="2784600"/>
              <a:ext cx="18360" cy="2880"/>
            </a:xfrm>
            <a:custGeom>
              <a:avLst/>
              <a:gdLst/>
              <a:ahLst/>
              <a:rect l="l" t="t" r="r" b="b"/>
              <a:pathLst>
                <a:path w="1434" h="281">
                  <a:moveTo>
                    <a:pt x="0" y="1"/>
                  </a:moveTo>
                  <a:cubicBezTo>
                    <a:pt x="455" y="245"/>
                    <a:pt x="979" y="280"/>
                    <a:pt x="1434" y="141"/>
                  </a:cubicBezTo>
                </a:path>
              </a:pathLst>
            </a:custGeom>
            <a:solidFill>
              <a:schemeClr val="accent3"/>
            </a:solidFill>
            <a:ln cap="rnd" w="28800">
              <a:solidFill>
                <a:schemeClr val="accent3"/>
              </a:solidFill>
              <a:round/>
            </a:ln>
          </p:spPr>
          <p:style>
            <a:lnRef idx="0"/>
            <a:fillRef idx="0"/>
            <a:effectRef idx="0"/>
            <a:fontRef idx="minor"/>
          </p:style>
        </p:sp>
        <p:sp>
          <p:nvSpPr>
            <p:cNvPr id="845" name="CustomShape 20"/>
            <p:cNvSpPr/>
            <p:nvPr/>
          </p:nvSpPr>
          <p:spPr>
            <a:xfrm>
              <a:off x="4655160" y="2777400"/>
              <a:ext cx="10800" cy="16920"/>
            </a:xfrm>
            <a:custGeom>
              <a:avLst/>
              <a:gdLst/>
              <a:ahLst/>
              <a:rect l="l" t="t" r="r" b="b"/>
              <a:pathLst>
                <a:path w="875" h="1329">
                  <a:moveTo>
                    <a:pt x="1" y="1329"/>
                  </a:moveTo>
                  <a:cubicBezTo>
                    <a:pt x="176" y="1259"/>
                    <a:pt x="350" y="1084"/>
                    <a:pt x="420" y="874"/>
                  </a:cubicBezTo>
                  <a:cubicBezTo>
                    <a:pt x="595" y="595"/>
                    <a:pt x="735" y="280"/>
                    <a:pt x="875" y="0"/>
                  </a:cubicBezTo>
                </a:path>
              </a:pathLst>
            </a:custGeom>
            <a:solidFill>
              <a:schemeClr val="accent3"/>
            </a:solidFill>
            <a:ln cap="rnd" w="28800">
              <a:solidFill>
                <a:schemeClr val="accent3"/>
              </a:solidFill>
              <a:round/>
            </a:ln>
          </p:spPr>
          <p:style>
            <a:lnRef idx="0"/>
            <a:fillRef idx="0"/>
            <a:effectRef idx="0"/>
            <a:fontRef idx="minor"/>
          </p:style>
        </p:sp>
        <p:sp>
          <p:nvSpPr>
            <p:cNvPr id="846" name="CustomShape 21"/>
            <p:cNvSpPr/>
            <p:nvPr/>
          </p:nvSpPr>
          <p:spPr>
            <a:xfrm>
              <a:off x="4662360" y="2859840"/>
              <a:ext cx="4680" cy="12600"/>
            </a:xfrm>
            <a:custGeom>
              <a:avLst/>
              <a:gdLst/>
              <a:ahLst/>
              <a:rect l="l" t="t" r="r" b="b"/>
              <a:pathLst>
                <a:path w="420" h="1015">
                  <a:moveTo>
                    <a:pt x="0" y="0"/>
                  </a:moveTo>
                  <a:lnTo>
                    <a:pt x="420" y="1015"/>
                  </a:lnTo>
                </a:path>
              </a:pathLst>
            </a:custGeom>
            <a:solidFill>
              <a:schemeClr val="accent3"/>
            </a:solidFill>
            <a:ln cap="rnd" w="28800">
              <a:solidFill>
                <a:schemeClr val="accent3"/>
              </a:solidFill>
              <a:round/>
            </a:ln>
          </p:spPr>
          <p:style>
            <a:lnRef idx="0"/>
            <a:fillRef idx="0"/>
            <a:effectRef idx="0"/>
            <a:fontRef idx="minor"/>
          </p:style>
        </p:sp>
        <p:sp>
          <p:nvSpPr>
            <p:cNvPr id="847" name="CustomShape 22"/>
            <p:cNvSpPr/>
            <p:nvPr/>
          </p:nvSpPr>
          <p:spPr>
            <a:xfrm>
              <a:off x="4702320" y="2927880"/>
              <a:ext cx="23760" cy="13320"/>
            </a:xfrm>
            <a:custGeom>
              <a:avLst/>
              <a:gdLst/>
              <a:ahLst/>
              <a:rect l="l" t="t" r="r" b="b"/>
              <a:pathLst>
                <a:path w="1819" h="1050">
                  <a:moveTo>
                    <a:pt x="0" y="1"/>
                  </a:moveTo>
                  <a:cubicBezTo>
                    <a:pt x="560" y="455"/>
                    <a:pt x="1154" y="805"/>
                    <a:pt x="1819" y="1050"/>
                  </a:cubicBezTo>
                </a:path>
              </a:pathLst>
            </a:custGeom>
            <a:solidFill>
              <a:schemeClr val="accent3"/>
            </a:solidFill>
            <a:ln cap="rnd" w="28800">
              <a:solidFill>
                <a:schemeClr val="accent3"/>
              </a:solidFill>
              <a:round/>
            </a:ln>
          </p:spPr>
          <p:style>
            <a:lnRef idx="0"/>
            <a:fillRef idx="0"/>
            <a:effectRef idx="0"/>
            <a:fontRef idx="minor"/>
          </p:style>
        </p:sp>
        <p:sp>
          <p:nvSpPr>
            <p:cNvPr id="848" name="CustomShape 23"/>
            <p:cNvSpPr/>
            <p:nvPr/>
          </p:nvSpPr>
          <p:spPr>
            <a:xfrm>
              <a:off x="4638240" y="2914920"/>
              <a:ext cx="16200" cy="5760"/>
            </a:xfrm>
            <a:custGeom>
              <a:avLst/>
              <a:gdLst/>
              <a:ahLst/>
              <a:rect l="l" t="t" r="r" b="b"/>
              <a:pathLst>
                <a:path w="1260" h="491">
                  <a:moveTo>
                    <a:pt x="1" y="1"/>
                  </a:moveTo>
                  <a:cubicBezTo>
                    <a:pt x="420" y="71"/>
                    <a:pt x="875" y="210"/>
                    <a:pt x="1260" y="490"/>
                  </a:cubicBezTo>
                </a:path>
              </a:pathLst>
            </a:custGeom>
            <a:solidFill>
              <a:schemeClr val="accent3"/>
            </a:solidFill>
            <a:ln cap="rnd" w="28800">
              <a:solidFill>
                <a:schemeClr val="accent3"/>
              </a:solidFill>
              <a:round/>
            </a:ln>
          </p:spPr>
          <p:style>
            <a:lnRef idx="0"/>
            <a:fillRef idx="0"/>
            <a:effectRef idx="0"/>
            <a:fontRef idx="minor"/>
          </p:style>
        </p:sp>
        <p:sp>
          <p:nvSpPr>
            <p:cNvPr id="849" name="CustomShape 24"/>
            <p:cNvSpPr/>
            <p:nvPr/>
          </p:nvSpPr>
          <p:spPr>
            <a:xfrm>
              <a:off x="4547880" y="2891160"/>
              <a:ext cx="6480" cy="20520"/>
            </a:xfrm>
            <a:custGeom>
              <a:avLst/>
              <a:gdLst/>
              <a:ahLst/>
              <a:rect l="l" t="t" r="r" b="b"/>
              <a:pathLst>
                <a:path w="560" h="1574">
                  <a:moveTo>
                    <a:pt x="560" y="1574"/>
                  </a:moveTo>
                  <a:cubicBezTo>
                    <a:pt x="210" y="1119"/>
                    <a:pt x="0" y="595"/>
                    <a:pt x="0" y="0"/>
                  </a:cubicBezTo>
                </a:path>
              </a:pathLst>
            </a:custGeom>
            <a:solidFill>
              <a:schemeClr val="accent3"/>
            </a:solidFill>
            <a:ln cap="rnd" w="28800">
              <a:solidFill>
                <a:schemeClr val="accent3"/>
              </a:solidFill>
              <a:round/>
            </a:ln>
          </p:spPr>
          <p:style>
            <a:lnRef idx="0"/>
            <a:fillRef idx="0"/>
            <a:effectRef idx="0"/>
            <a:fontRef idx="minor"/>
          </p:style>
        </p:sp>
        <p:sp>
          <p:nvSpPr>
            <p:cNvPr id="850" name="CustomShape 25"/>
            <p:cNvSpPr/>
            <p:nvPr/>
          </p:nvSpPr>
          <p:spPr>
            <a:xfrm>
              <a:off x="4476960" y="2842920"/>
              <a:ext cx="15480" cy="23760"/>
            </a:xfrm>
            <a:custGeom>
              <a:avLst/>
              <a:gdLst/>
              <a:ahLst/>
              <a:rect l="l" t="t" r="r" b="b"/>
              <a:pathLst>
                <a:path w="1224" h="1819">
                  <a:moveTo>
                    <a:pt x="1224" y="1819"/>
                  </a:moveTo>
                  <a:cubicBezTo>
                    <a:pt x="629" y="1329"/>
                    <a:pt x="210" y="700"/>
                    <a:pt x="0" y="1"/>
                  </a:cubicBezTo>
                </a:path>
              </a:pathLst>
            </a:custGeom>
            <a:solidFill>
              <a:schemeClr val="accent3"/>
            </a:solidFill>
            <a:ln cap="rnd" w="28800">
              <a:solidFill>
                <a:schemeClr val="accent3"/>
              </a:solidFill>
              <a:round/>
            </a:ln>
          </p:spPr>
          <p:style>
            <a:lnRef idx="0"/>
            <a:fillRef idx="0"/>
            <a:effectRef idx="0"/>
            <a:fontRef idx="minor"/>
          </p:style>
        </p:sp>
        <p:sp>
          <p:nvSpPr>
            <p:cNvPr id="851" name="CustomShape 26"/>
            <p:cNvSpPr/>
            <p:nvPr/>
          </p:nvSpPr>
          <p:spPr>
            <a:xfrm>
              <a:off x="4394880" y="2856600"/>
              <a:ext cx="25560" cy="18360"/>
            </a:xfrm>
            <a:custGeom>
              <a:avLst/>
              <a:gdLst/>
              <a:ahLst/>
              <a:rect l="l" t="t" r="r" b="b"/>
              <a:pathLst>
                <a:path w="1959" h="1435">
                  <a:moveTo>
                    <a:pt x="1" y="1"/>
                  </a:moveTo>
                  <a:cubicBezTo>
                    <a:pt x="630" y="525"/>
                    <a:pt x="1260" y="980"/>
                    <a:pt x="1959" y="1434"/>
                  </a:cubicBezTo>
                </a:path>
              </a:pathLst>
            </a:custGeom>
            <a:solidFill>
              <a:schemeClr val="accent3"/>
            </a:solidFill>
            <a:ln cap="rnd" w="28800">
              <a:solidFill>
                <a:schemeClr val="accent3"/>
              </a:solidFill>
              <a:round/>
            </a:ln>
          </p:spPr>
          <p:style>
            <a:lnRef idx="0"/>
            <a:fillRef idx="0"/>
            <a:effectRef idx="0"/>
            <a:fontRef idx="minor"/>
          </p:style>
        </p:sp>
        <p:sp>
          <p:nvSpPr>
            <p:cNvPr id="852" name="CustomShape 27"/>
            <p:cNvSpPr/>
            <p:nvPr/>
          </p:nvSpPr>
          <p:spPr>
            <a:xfrm>
              <a:off x="4477320" y="2906640"/>
              <a:ext cx="17640" cy="5760"/>
            </a:xfrm>
            <a:custGeom>
              <a:avLst/>
              <a:gdLst/>
              <a:ahLst/>
              <a:rect l="l" t="t" r="r" b="b"/>
              <a:pathLst>
                <a:path w="1365" h="490">
                  <a:moveTo>
                    <a:pt x="1" y="0"/>
                  </a:moveTo>
                  <a:cubicBezTo>
                    <a:pt x="386" y="245"/>
                    <a:pt x="875" y="420"/>
                    <a:pt x="1365" y="490"/>
                  </a:cubicBezTo>
                </a:path>
              </a:pathLst>
            </a:custGeom>
            <a:solidFill>
              <a:schemeClr val="accent3"/>
            </a:solidFill>
            <a:ln cap="rnd" w="28800">
              <a:solidFill>
                <a:schemeClr val="accent3"/>
              </a:solidFill>
              <a:round/>
            </a:ln>
          </p:spPr>
          <p:style>
            <a:lnRef idx="0"/>
            <a:fillRef idx="0"/>
            <a:effectRef idx="0"/>
            <a:fontRef idx="minor"/>
          </p:style>
        </p:sp>
        <p:sp>
          <p:nvSpPr>
            <p:cNvPr id="853" name="CustomShape 28"/>
            <p:cNvSpPr/>
            <p:nvPr/>
          </p:nvSpPr>
          <p:spPr>
            <a:xfrm>
              <a:off x="4365360" y="2778120"/>
              <a:ext cx="5760" cy="27000"/>
            </a:xfrm>
            <a:custGeom>
              <a:avLst/>
              <a:gdLst/>
              <a:ahLst/>
              <a:rect l="l" t="t" r="r" b="b"/>
              <a:pathLst>
                <a:path w="491" h="2064">
                  <a:moveTo>
                    <a:pt x="106" y="2063"/>
                  </a:moveTo>
                  <a:cubicBezTo>
                    <a:pt x="1" y="1329"/>
                    <a:pt x="141" y="630"/>
                    <a:pt x="490" y="0"/>
                  </a:cubicBezTo>
                </a:path>
              </a:pathLst>
            </a:custGeom>
            <a:solidFill>
              <a:schemeClr val="accent3"/>
            </a:solidFill>
            <a:ln cap="rnd" w="28800">
              <a:solidFill>
                <a:schemeClr val="accent3"/>
              </a:solidFill>
              <a:round/>
            </a:ln>
          </p:spPr>
          <p:style>
            <a:lnRef idx="0"/>
            <a:fillRef idx="0"/>
            <a:effectRef idx="0"/>
            <a:fontRef idx="minor"/>
          </p:style>
        </p:sp>
        <p:sp>
          <p:nvSpPr>
            <p:cNvPr id="854" name="CustomShape 29"/>
            <p:cNvSpPr/>
            <p:nvPr/>
          </p:nvSpPr>
          <p:spPr>
            <a:xfrm>
              <a:off x="4285800" y="2798280"/>
              <a:ext cx="24840" cy="6120"/>
            </a:xfrm>
            <a:custGeom>
              <a:avLst/>
              <a:gdLst/>
              <a:ahLst/>
              <a:rect l="l" t="t" r="r" b="b"/>
              <a:pathLst>
                <a:path w="1889" h="526">
                  <a:moveTo>
                    <a:pt x="0" y="420"/>
                  </a:moveTo>
                  <a:cubicBezTo>
                    <a:pt x="665" y="525"/>
                    <a:pt x="1364" y="385"/>
                    <a:pt x="1888" y="1"/>
                  </a:cubicBezTo>
                </a:path>
              </a:pathLst>
            </a:custGeom>
            <a:solidFill>
              <a:schemeClr val="accent3"/>
            </a:solidFill>
            <a:ln cap="rnd" w="28800">
              <a:solidFill>
                <a:schemeClr val="accent3"/>
              </a:solidFill>
              <a:round/>
            </a:ln>
          </p:spPr>
          <p:style>
            <a:lnRef idx="0"/>
            <a:fillRef idx="0"/>
            <a:effectRef idx="0"/>
            <a:fontRef idx="minor"/>
          </p:style>
        </p:sp>
        <p:sp>
          <p:nvSpPr>
            <p:cNvPr id="855" name="CustomShape 30"/>
            <p:cNvSpPr/>
            <p:nvPr/>
          </p:nvSpPr>
          <p:spPr>
            <a:xfrm>
              <a:off x="4214880" y="2765520"/>
              <a:ext cx="8640" cy="13680"/>
            </a:xfrm>
            <a:custGeom>
              <a:avLst/>
              <a:gdLst/>
              <a:ahLst/>
              <a:rect l="l" t="t" r="r" b="b"/>
              <a:pathLst>
                <a:path w="700" h="1084">
                  <a:moveTo>
                    <a:pt x="0" y="0"/>
                  </a:moveTo>
                  <a:cubicBezTo>
                    <a:pt x="35" y="455"/>
                    <a:pt x="315" y="839"/>
                    <a:pt x="700" y="1084"/>
                  </a:cubicBezTo>
                </a:path>
              </a:pathLst>
            </a:custGeom>
            <a:solidFill>
              <a:schemeClr val="accent3"/>
            </a:solidFill>
            <a:ln cap="rnd" w="28800">
              <a:solidFill>
                <a:schemeClr val="accent3"/>
              </a:solidFill>
              <a:round/>
            </a:ln>
          </p:spPr>
          <p:style>
            <a:lnRef idx="0"/>
            <a:fillRef idx="0"/>
            <a:effectRef idx="0"/>
            <a:fontRef idx="minor"/>
          </p:style>
        </p:sp>
        <p:sp>
          <p:nvSpPr>
            <p:cNvPr id="856" name="CustomShape 31"/>
            <p:cNvSpPr/>
            <p:nvPr/>
          </p:nvSpPr>
          <p:spPr>
            <a:xfrm>
              <a:off x="4130280" y="2708280"/>
              <a:ext cx="9720" cy="25200"/>
            </a:xfrm>
            <a:custGeom>
              <a:avLst/>
              <a:gdLst/>
              <a:ahLst/>
              <a:rect l="l" t="t" r="r" b="b"/>
              <a:pathLst>
                <a:path w="805" h="1925">
                  <a:moveTo>
                    <a:pt x="804" y="1924"/>
                  </a:moveTo>
                  <a:cubicBezTo>
                    <a:pt x="385" y="1365"/>
                    <a:pt x="105" y="700"/>
                    <a:pt x="0" y="1"/>
                  </a:cubicBezTo>
                </a:path>
              </a:pathLst>
            </a:custGeom>
            <a:solidFill>
              <a:schemeClr val="accent3"/>
            </a:solidFill>
            <a:ln cap="rnd" w="28800">
              <a:solidFill>
                <a:schemeClr val="accent3"/>
              </a:solidFill>
              <a:round/>
            </a:ln>
          </p:spPr>
          <p:style>
            <a:lnRef idx="0"/>
            <a:fillRef idx="0"/>
            <a:effectRef idx="0"/>
            <a:fontRef idx="minor"/>
          </p:style>
        </p:sp>
        <p:sp>
          <p:nvSpPr>
            <p:cNvPr id="857" name="CustomShape 32"/>
            <p:cNvSpPr/>
            <p:nvPr/>
          </p:nvSpPr>
          <p:spPr>
            <a:xfrm>
              <a:off x="4104360" y="2761560"/>
              <a:ext cx="4680" cy="15120"/>
            </a:xfrm>
            <a:custGeom>
              <a:avLst/>
              <a:gdLst/>
              <a:ahLst/>
              <a:rect l="l" t="t" r="r" b="b"/>
              <a:pathLst>
                <a:path w="421" h="1190">
                  <a:moveTo>
                    <a:pt x="36" y="1189"/>
                  </a:moveTo>
                  <a:cubicBezTo>
                    <a:pt x="1" y="735"/>
                    <a:pt x="141" y="315"/>
                    <a:pt x="420" y="0"/>
                  </a:cubicBezTo>
                </a:path>
              </a:pathLst>
            </a:custGeom>
            <a:solidFill>
              <a:schemeClr val="accent3"/>
            </a:solidFill>
            <a:ln cap="rnd" w="28800">
              <a:solidFill>
                <a:schemeClr val="accent3"/>
              </a:solidFill>
              <a:round/>
            </a:ln>
          </p:spPr>
          <p:style>
            <a:lnRef idx="0"/>
            <a:fillRef idx="0"/>
            <a:effectRef idx="0"/>
            <a:fontRef idx="minor"/>
          </p:style>
        </p:sp>
        <p:sp>
          <p:nvSpPr>
            <p:cNvPr id="858" name="CustomShape 33"/>
            <p:cNvSpPr/>
            <p:nvPr/>
          </p:nvSpPr>
          <p:spPr>
            <a:xfrm>
              <a:off x="4228920" y="2645280"/>
              <a:ext cx="7920" cy="21240"/>
            </a:xfrm>
            <a:custGeom>
              <a:avLst/>
              <a:gdLst/>
              <a:ahLst/>
              <a:rect l="l" t="t" r="r" b="b"/>
              <a:pathLst>
                <a:path w="665" h="1644">
                  <a:moveTo>
                    <a:pt x="0" y="1644"/>
                  </a:moveTo>
                  <a:cubicBezTo>
                    <a:pt x="245" y="1084"/>
                    <a:pt x="455" y="560"/>
                    <a:pt x="665" y="0"/>
                  </a:cubicBezTo>
                </a:path>
              </a:pathLst>
            </a:custGeom>
            <a:solidFill>
              <a:schemeClr val="accent3"/>
            </a:solidFill>
            <a:ln cap="rnd" w="28800">
              <a:solidFill>
                <a:schemeClr val="accent3"/>
              </a:solidFill>
              <a:round/>
            </a:ln>
          </p:spPr>
          <p:style>
            <a:lnRef idx="0"/>
            <a:fillRef idx="0"/>
            <a:effectRef idx="0"/>
            <a:fontRef idx="minor"/>
          </p:style>
        </p:sp>
        <p:sp>
          <p:nvSpPr>
            <p:cNvPr id="859" name="CustomShape 34"/>
            <p:cNvSpPr/>
            <p:nvPr/>
          </p:nvSpPr>
          <p:spPr>
            <a:xfrm>
              <a:off x="4146480" y="2604240"/>
              <a:ext cx="30960" cy="14760"/>
            </a:xfrm>
            <a:custGeom>
              <a:avLst/>
              <a:gdLst/>
              <a:ahLst/>
              <a:rect l="l" t="t" r="r" b="b"/>
              <a:pathLst>
                <a:path w="2344" h="1155">
                  <a:moveTo>
                    <a:pt x="1" y="0"/>
                  </a:moveTo>
                  <a:cubicBezTo>
                    <a:pt x="700" y="525"/>
                    <a:pt x="1679" y="595"/>
                    <a:pt x="2344" y="1154"/>
                  </a:cubicBezTo>
                </a:path>
              </a:pathLst>
            </a:custGeom>
            <a:solidFill>
              <a:schemeClr val="accent3"/>
            </a:solidFill>
            <a:ln cap="rnd" w="28800">
              <a:solidFill>
                <a:schemeClr val="accent3"/>
              </a:solidFill>
              <a:round/>
            </a:ln>
          </p:spPr>
          <p:style>
            <a:lnRef idx="0"/>
            <a:fillRef idx="0"/>
            <a:effectRef idx="0"/>
            <a:fontRef idx="minor"/>
          </p:style>
        </p:sp>
        <p:sp>
          <p:nvSpPr>
            <p:cNvPr id="860" name="CustomShape 35"/>
            <p:cNvSpPr/>
            <p:nvPr/>
          </p:nvSpPr>
          <p:spPr>
            <a:xfrm>
              <a:off x="4569480" y="2974320"/>
              <a:ext cx="1800" cy="19800"/>
            </a:xfrm>
            <a:custGeom>
              <a:avLst/>
              <a:gdLst/>
              <a:ahLst/>
              <a:rect l="l" t="t" r="r" b="b"/>
              <a:pathLst>
                <a:path w="211" h="1540">
                  <a:moveTo>
                    <a:pt x="1" y="1"/>
                  </a:moveTo>
                  <a:lnTo>
                    <a:pt x="210" y="1539"/>
                  </a:lnTo>
                </a:path>
              </a:pathLst>
            </a:custGeom>
            <a:solidFill>
              <a:schemeClr val="accent3"/>
            </a:solidFill>
            <a:ln cap="rnd" w="28800">
              <a:solidFill>
                <a:schemeClr val="accent3"/>
              </a:solidFill>
              <a:round/>
            </a:ln>
          </p:spPr>
          <p:style>
            <a:lnRef idx="0"/>
            <a:fillRef idx="0"/>
            <a:effectRef idx="0"/>
            <a:fontRef idx="minor"/>
          </p:style>
        </p:sp>
        <p:sp>
          <p:nvSpPr>
            <p:cNvPr id="861" name="CustomShape 36"/>
            <p:cNvSpPr/>
            <p:nvPr/>
          </p:nvSpPr>
          <p:spPr>
            <a:xfrm>
              <a:off x="4622760" y="2977920"/>
              <a:ext cx="20880" cy="9360"/>
            </a:xfrm>
            <a:custGeom>
              <a:avLst/>
              <a:gdLst/>
              <a:ahLst/>
              <a:rect l="l" t="t" r="r" b="b"/>
              <a:pathLst>
                <a:path w="1610" h="770">
                  <a:moveTo>
                    <a:pt x="1" y="0"/>
                  </a:moveTo>
                  <a:cubicBezTo>
                    <a:pt x="560" y="175"/>
                    <a:pt x="1085" y="420"/>
                    <a:pt x="1609" y="770"/>
                  </a:cubicBezTo>
                </a:path>
              </a:pathLst>
            </a:custGeom>
            <a:solidFill>
              <a:schemeClr val="accent3"/>
            </a:solidFill>
            <a:ln cap="rnd" w="28800">
              <a:solidFill>
                <a:schemeClr val="accent3"/>
              </a:solidFill>
              <a:round/>
            </a:ln>
          </p:spPr>
          <p:style>
            <a:lnRef idx="0"/>
            <a:fillRef idx="0"/>
            <a:effectRef idx="0"/>
            <a:fontRef idx="minor"/>
          </p:style>
        </p:sp>
        <p:sp>
          <p:nvSpPr>
            <p:cNvPr id="862" name="CustomShape 37"/>
            <p:cNvSpPr/>
            <p:nvPr/>
          </p:nvSpPr>
          <p:spPr>
            <a:xfrm>
              <a:off x="4709520" y="3031920"/>
              <a:ext cx="21240" cy="13320"/>
            </a:xfrm>
            <a:custGeom>
              <a:avLst/>
              <a:gdLst/>
              <a:ahLst/>
              <a:rect l="l" t="t" r="r" b="b"/>
              <a:pathLst>
                <a:path w="1645" h="1050">
                  <a:moveTo>
                    <a:pt x="1" y="1"/>
                  </a:moveTo>
                  <a:cubicBezTo>
                    <a:pt x="560" y="315"/>
                    <a:pt x="1120" y="665"/>
                    <a:pt x="1644" y="1050"/>
                  </a:cubicBezTo>
                </a:path>
              </a:pathLst>
            </a:custGeom>
            <a:solidFill>
              <a:schemeClr val="accent3"/>
            </a:solidFill>
            <a:ln cap="rnd" w="28800">
              <a:solidFill>
                <a:schemeClr val="accent3"/>
              </a:solidFill>
              <a:round/>
            </a:ln>
          </p:spPr>
          <p:style>
            <a:lnRef idx="0"/>
            <a:fillRef idx="0"/>
            <a:effectRef idx="0"/>
            <a:fontRef idx="minor"/>
          </p:style>
        </p:sp>
        <p:sp>
          <p:nvSpPr>
            <p:cNvPr id="863" name="CustomShape 38"/>
            <p:cNvSpPr/>
            <p:nvPr/>
          </p:nvSpPr>
          <p:spPr>
            <a:xfrm>
              <a:off x="4694760" y="2979720"/>
              <a:ext cx="8640" cy="15120"/>
            </a:xfrm>
            <a:custGeom>
              <a:avLst/>
              <a:gdLst/>
              <a:ahLst/>
              <a:rect l="l" t="t" r="r" b="b"/>
              <a:pathLst>
                <a:path w="701" h="1189">
                  <a:moveTo>
                    <a:pt x="1" y="0"/>
                  </a:moveTo>
                  <a:cubicBezTo>
                    <a:pt x="36" y="490"/>
                    <a:pt x="281" y="909"/>
                    <a:pt x="700" y="1189"/>
                  </a:cubicBezTo>
                </a:path>
              </a:pathLst>
            </a:custGeom>
            <a:solidFill>
              <a:schemeClr val="accent3"/>
            </a:solidFill>
            <a:ln cap="rnd" w="28800">
              <a:solidFill>
                <a:schemeClr val="accent3"/>
              </a:solidFill>
              <a:round/>
            </a:ln>
          </p:spPr>
          <p:style>
            <a:lnRef idx="0"/>
            <a:fillRef idx="0"/>
            <a:effectRef idx="0"/>
            <a:fontRef idx="minor"/>
          </p:style>
        </p:sp>
        <p:sp>
          <p:nvSpPr>
            <p:cNvPr id="864" name="CustomShape 39"/>
            <p:cNvSpPr/>
            <p:nvPr/>
          </p:nvSpPr>
          <p:spPr>
            <a:xfrm>
              <a:off x="4773960" y="3108600"/>
              <a:ext cx="15120" cy="15120"/>
            </a:xfrm>
            <a:custGeom>
              <a:avLst/>
              <a:gdLst/>
              <a:ahLst/>
              <a:rect l="l" t="t" r="r" b="b"/>
              <a:pathLst>
                <a:path w="1190" h="1190">
                  <a:moveTo>
                    <a:pt x="0" y="0"/>
                  </a:moveTo>
                  <a:lnTo>
                    <a:pt x="1189" y="1189"/>
                  </a:lnTo>
                </a:path>
              </a:pathLst>
            </a:custGeom>
            <a:solidFill>
              <a:schemeClr val="accent3"/>
            </a:solidFill>
            <a:ln cap="rnd" w="28800">
              <a:solidFill>
                <a:schemeClr val="accent3"/>
              </a:solidFill>
              <a:round/>
            </a:ln>
          </p:spPr>
          <p:style>
            <a:lnRef idx="0"/>
            <a:fillRef idx="0"/>
            <a:effectRef idx="0"/>
            <a:fontRef idx="minor"/>
          </p:style>
        </p:sp>
        <p:sp>
          <p:nvSpPr>
            <p:cNvPr id="865" name="CustomShape 40"/>
            <p:cNvSpPr/>
            <p:nvPr/>
          </p:nvSpPr>
          <p:spPr>
            <a:xfrm>
              <a:off x="4830120" y="3171960"/>
              <a:ext cx="20520" cy="11880"/>
            </a:xfrm>
            <a:custGeom>
              <a:avLst/>
              <a:gdLst/>
              <a:ahLst/>
              <a:rect l="l" t="t" r="r" b="b"/>
              <a:pathLst>
                <a:path w="1575" h="945">
                  <a:moveTo>
                    <a:pt x="1" y="1"/>
                  </a:moveTo>
                  <a:cubicBezTo>
                    <a:pt x="350" y="525"/>
                    <a:pt x="945" y="875"/>
                    <a:pt x="1574" y="945"/>
                  </a:cubicBezTo>
                </a:path>
              </a:pathLst>
            </a:custGeom>
            <a:solidFill>
              <a:schemeClr val="accent3"/>
            </a:solidFill>
            <a:ln cap="rnd" w="28800">
              <a:solidFill>
                <a:schemeClr val="accent3"/>
              </a:solidFill>
              <a:round/>
            </a:ln>
          </p:spPr>
          <p:style>
            <a:lnRef idx="0"/>
            <a:fillRef idx="0"/>
            <a:effectRef idx="0"/>
            <a:fontRef idx="minor"/>
          </p:style>
        </p:sp>
        <p:sp>
          <p:nvSpPr>
            <p:cNvPr id="866" name="CustomShape 41"/>
            <p:cNvSpPr/>
            <p:nvPr/>
          </p:nvSpPr>
          <p:spPr>
            <a:xfrm>
              <a:off x="4827240" y="3118680"/>
              <a:ext cx="2160" cy="18000"/>
            </a:xfrm>
            <a:custGeom>
              <a:avLst/>
              <a:gdLst/>
              <a:ahLst/>
              <a:rect l="l" t="t" r="r" b="b"/>
              <a:pathLst>
                <a:path w="246" h="1400">
                  <a:moveTo>
                    <a:pt x="246" y="1399"/>
                  </a:moveTo>
                  <a:cubicBezTo>
                    <a:pt x="246" y="910"/>
                    <a:pt x="141" y="420"/>
                    <a:pt x="1" y="1"/>
                  </a:cubicBezTo>
                </a:path>
              </a:pathLst>
            </a:custGeom>
            <a:solidFill>
              <a:schemeClr val="accent3"/>
            </a:solidFill>
            <a:ln cap="rnd" w="28800">
              <a:solidFill>
                <a:schemeClr val="accent3"/>
              </a:solidFill>
              <a:round/>
            </a:ln>
          </p:spPr>
          <p:style>
            <a:lnRef idx="0"/>
            <a:fillRef idx="0"/>
            <a:effectRef idx="0"/>
            <a:fontRef idx="minor"/>
          </p:style>
        </p:sp>
        <p:sp>
          <p:nvSpPr>
            <p:cNvPr id="867" name="CustomShape 42"/>
            <p:cNvSpPr/>
            <p:nvPr/>
          </p:nvSpPr>
          <p:spPr>
            <a:xfrm>
              <a:off x="4773960" y="3067560"/>
              <a:ext cx="9360" cy="7560"/>
            </a:xfrm>
            <a:custGeom>
              <a:avLst/>
              <a:gdLst/>
              <a:ahLst/>
              <a:rect l="l" t="t" r="r" b="b"/>
              <a:pathLst>
                <a:path w="770" h="630">
                  <a:moveTo>
                    <a:pt x="0" y="0"/>
                  </a:moveTo>
                  <a:cubicBezTo>
                    <a:pt x="280" y="175"/>
                    <a:pt x="525" y="385"/>
                    <a:pt x="770" y="629"/>
                  </a:cubicBezTo>
                </a:path>
              </a:pathLst>
            </a:custGeom>
            <a:solidFill>
              <a:schemeClr val="accent3"/>
            </a:solidFill>
            <a:ln cap="rnd" w="28800">
              <a:solidFill>
                <a:schemeClr val="accent3"/>
              </a:solidFill>
              <a:round/>
            </a:ln>
          </p:spPr>
          <p:style>
            <a:lnRef idx="0"/>
            <a:fillRef idx="0"/>
            <a:effectRef idx="0"/>
            <a:fontRef idx="minor"/>
          </p:style>
        </p:sp>
        <p:sp>
          <p:nvSpPr>
            <p:cNvPr id="868" name="CustomShape 43"/>
            <p:cNvSpPr/>
            <p:nvPr/>
          </p:nvSpPr>
          <p:spPr>
            <a:xfrm>
              <a:off x="4813200" y="3056760"/>
              <a:ext cx="7200" cy="13680"/>
            </a:xfrm>
            <a:custGeom>
              <a:avLst/>
              <a:gdLst/>
              <a:ahLst/>
              <a:rect l="l" t="t" r="r" b="b"/>
              <a:pathLst>
                <a:path w="596" h="1085">
                  <a:moveTo>
                    <a:pt x="595" y="1085"/>
                  </a:moveTo>
                  <a:cubicBezTo>
                    <a:pt x="350" y="735"/>
                    <a:pt x="141" y="385"/>
                    <a:pt x="1" y="1"/>
                  </a:cubicBezTo>
                </a:path>
              </a:pathLst>
            </a:custGeom>
            <a:solidFill>
              <a:schemeClr val="accent3"/>
            </a:solidFill>
            <a:ln cap="rnd" w="28800">
              <a:solidFill>
                <a:schemeClr val="accent3"/>
              </a:solidFill>
              <a:round/>
            </a:ln>
          </p:spPr>
          <p:style>
            <a:lnRef idx="0"/>
            <a:fillRef idx="0"/>
            <a:effectRef idx="0"/>
            <a:fontRef idx="minor"/>
          </p:style>
        </p:sp>
        <p:sp>
          <p:nvSpPr>
            <p:cNvPr id="869" name="CustomShape 44"/>
            <p:cNvSpPr/>
            <p:nvPr/>
          </p:nvSpPr>
          <p:spPr>
            <a:xfrm>
              <a:off x="4758120" y="2971800"/>
              <a:ext cx="26280" cy="10440"/>
            </a:xfrm>
            <a:custGeom>
              <a:avLst/>
              <a:gdLst/>
              <a:ahLst/>
              <a:rect l="l" t="t" r="r" b="b"/>
              <a:pathLst>
                <a:path w="1994" h="840">
                  <a:moveTo>
                    <a:pt x="1994" y="840"/>
                  </a:moveTo>
                  <a:cubicBezTo>
                    <a:pt x="1259" y="770"/>
                    <a:pt x="560" y="490"/>
                    <a:pt x="1" y="1"/>
                  </a:cubicBezTo>
                </a:path>
              </a:pathLst>
            </a:custGeom>
            <a:solidFill>
              <a:schemeClr val="accent3"/>
            </a:solidFill>
            <a:ln cap="rnd" w="28800">
              <a:solidFill>
                <a:schemeClr val="accent3"/>
              </a:solidFill>
              <a:round/>
            </a:ln>
          </p:spPr>
          <p:style>
            <a:lnRef idx="0"/>
            <a:fillRef idx="0"/>
            <a:effectRef idx="0"/>
            <a:fontRef idx="minor"/>
          </p:style>
        </p:sp>
        <p:sp>
          <p:nvSpPr>
            <p:cNvPr id="870" name="CustomShape 45"/>
            <p:cNvSpPr/>
            <p:nvPr/>
          </p:nvSpPr>
          <p:spPr>
            <a:xfrm>
              <a:off x="4799160" y="2948760"/>
              <a:ext cx="8640" cy="10440"/>
            </a:xfrm>
            <a:custGeom>
              <a:avLst/>
              <a:gdLst/>
              <a:ahLst/>
              <a:rect l="l" t="t" r="r" b="b"/>
              <a:pathLst>
                <a:path w="701" h="840">
                  <a:moveTo>
                    <a:pt x="1" y="839"/>
                  </a:moveTo>
                  <a:lnTo>
                    <a:pt x="700" y="0"/>
                  </a:lnTo>
                </a:path>
              </a:pathLst>
            </a:custGeom>
            <a:solidFill>
              <a:schemeClr val="accent3"/>
            </a:solidFill>
            <a:ln cap="rnd" w="28800">
              <a:solidFill>
                <a:schemeClr val="accent3"/>
              </a:solidFill>
              <a:round/>
            </a:ln>
          </p:spPr>
          <p:style>
            <a:lnRef idx="0"/>
            <a:fillRef idx="0"/>
            <a:effectRef idx="0"/>
            <a:fontRef idx="minor"/>
          </p:style>
        </p:sp>
        <p:sp>
          <p:nvSpPr>
            <p:cNvPr id="871" name="CustomShape 46"/>
            <p:cNvSpPr/>
            <p:nvPr/>
          </p:nvSpPr>
          <p:spPr>
            <a:xfrm>
              <a:off x="4764960" y="2894400"/>
              <a:ext cx="3600" cy="23760"/>
            </a:xfrm>
            <a:custGeom>
              <a:avLst/>
              <a:gdLst/>
              <a:ahLst/>
              <a:rect l="l" t="t" r="r" b="b"/>
              <a:pathLst>
                <a:path w="350" h="1819">
                  <a:moveTo>
                    <a:pt x="350" y="1818"/>
                  </a:moveTo>
                  <a:cubicBezTo>
                    <a:pt x="175" y="1224"/>
                    <a:pt x="35" y="629"/>
                    <a:pt x="0" y="0"/>
                  </a:cubicBezTo>
                </a:path>
              </a:pathLst>
            </a:custGeom>
            <a:solidFill>
              <a:schemeClr val="accent3"/>
            </a:solidFill>
            <a:ln cap="rnd" w="28800">
              <a:solidFill>
                <a:schemeClr val="accent3"/>
              </a:solidFill>
              <a:round/>
            </a:ln>
          </p:spPr>
          <p:style>
            <a:lnRef idx="0"/>
            <a:fillRef idx="0"/>
            <a:effectRef idx="0"/>
            <a:fontRef idx="minor"/>
          </p:style>
        </p:sp>
        <p:sp>
          <p:nvSpPr>
            <p:cNvPr id="872" name="CustomShape 47"/>
            <p:cNvSpPr/>
            <p:nvPr/>
          </p:nvSpPr>
          <p:spPr>
            <a:xfrm>
              <a:off x="4765680" y="2829240"/>
              <a:ext cx="4320" cy="20520"/>
            </a:xfrm>
            <a:custGeom>
              <a:avLst/>
              <a:gdLst/>
              <a:ahLst/>
              <a:rect l="l" t="t" r="r" b="b"/>
              <a:pathLst>
                <a:path w="385" h="1575">
                  <a:moveTo>
                    <a:pt x="35" y="1574"/>
                  </a:moveTo>
                  <a:cubicBezTo>
                    <a:pt x="0" y="1015"/>
                    <a:pt x="140" y="490"/>
                    <a:pt x="385" y="1"/>
                  </a:cubicBezTo>
                </a:path>
              </a:pathLst>
            </a:custGeom>
            <a:solidFill>
              <a:schemeClr val="accent3"/>
            </a:solidFill>
            <a:ln cap="rnd" w="28800">
              <a:solidFill>
                <a:schemeClr val="accent3"/>
              </a:solidFill>
              <a:round/>
            </a:ln>
          </p:spPr>
          <p:style>
            <a:lnRef idx="0"/>
            <a:fillRef idx="0"/>
            <a:effectRef idx="0"/>
            <a:fontRef idx="minor"/>
          </p:style>
        </p:sp>
        <p:sp>
          <p:nvSpPr>
            <p:cNvPr id="873" name="CustomShape 48"/>
            <p:cNvSpPr/>
            <p:nvPr/>
          </p:nvSpPr>
          <p:spPr>
            <a:xfrm>
              <a:off x="4754880" y="2777400"/>
              <a:ext cx="8640" cy="18360"/>
            </a:xfrm>
            <a:custGeom>
              <a:avLst/>
              <a:gdLst/>
              <a:ahLst/>
              <a:rect l="l" t="t" r="r" b="b"/>
              <a:pathLst>
                <a:path w="701" h="1434">
                  <a:moveTo>
                    <a:pt x="700" y="1434"/>
                  </a:moveTo>
                  <a:cubicBezTo>
                    <a:pt x="315" y="1049"/>
                    <a:pt x="71" y="525"/>
                    <a:pt x="1" y="0"/>
                  </a:cubicBezTo>
                </a:path>
              </a:pathLst>
            </a:custGeom>
            <a:solidFill>
              <a:schemeClr val="accent3"/>
            </a:solidFill>
            <a:ln cap="rnd" w="28800">
              <a:solidFill>
                <a:schemeClr val="accent3"/>
              </a:solidFill>
              <a:round/>
            </a:ln>
          </p:spPr>
          <p:style>
            <a:lnRef idx="0"/>
            <a:fillRef idx="0"/>
            <a:effectRef idx="0"/>
            <a:fontRef idx="minor"/>
          </p:style>
        </p:sp>
        <p:sp>
          <p:nvSpPr>
            <p:cNvPr id="874" name="CustomShape 49"/>
            <p:cNvSpPr/>
            <p:nvPr/>
          </p:nvSpPr>
          <p:spPr>
            <a:xfrm>
              <a:off x="4794120" y="2790720"/>
              <a:ext cx="18360" cy="360"/>
            </a:xfrm>
            <a:custGeom>
              <a:avLst/>
              <a:gdLst/>
              <a:ahLst/>
              <a:rect l="l" t="t" r="r" b="b"/>
              <a:pathLst>
                <a:path w="1434" h="71">
                  <a:moveTo>
                    <a:pt x="0" y="70"/>
                  </a:moveTo>
                  <a:cubicBezTo>
                    <a:pt x="490" y="0"/>
                    <a:pt x="944" y="0"/>
                    <a:pt x="1434" y="70"/>
                  </a:cubicBezTo>
                </a:path>
              </a:pathLst>
            </a:custGeom>
            <a:solidFill>
              <a:schemeClr val="accent3"/>
            </a:solidFill>
            <a:ln cap="rnd" w="28800">
              <a:solidFill>
                <a:schemeClr val="accent3"/>
              </a:solidFill>
              <a:round/>
            </a:ln>
          </p:spPr>
          <p:style>
            <a:lnRef idx="0"/>
            <a:fillRef idx="0"/>
            <a:effectRef idx="0"/>
            <a:fontRef idx="minor"/>
          </p:style>
        </p:sp>
        <p:sp>
          <p:nvSpPr>
            <p:cNvPr id="875" name="CustomShape 50"/>
            <p:cNvSpPr/>
            <p:nvPr/>
          </p:nvSpPr>
          <p:spPr>
            <a:xfrm>
              <a:off x="4798080" y="2723400"/>
              <a:ext cx="3600" cy="10800"/>
            </a:xfrm>
            <a:custGeom>
              <a:avLst/>
              <a:gdLst/>
              <a:ahLst/>
              <a:rect l="l" t="t" r="r" b="b"/>
              <a:pathLst>
                <a:path w="351" h="876">
                  <a:moveTo>
                    <a:pt x="1" y="875"/>
                  </a:moveTo>
                  <a:lnTo>
                    <a:pt x="350" y="1"/>
                  </a:lnTo>
                </a:path>
              </a:pathLst>
            </a:custGeom>
            <a:solidFill>
              <a:schemeClr val="accent3"/>
            </a:solidFill>
            <a:ln cap="rnd" w="28800">
              <a:solidFill>
                <a:schemeClr val="accent3"/>
              </a:solidFill>
              <a:round/>
            </a:ln>
          </p:spPr>
          <p:style>
            <a:lnRef idx="0"/>
            <a:fillRef idx="0"/>
            <a:effectRef idx="0"/>
            <a:fontRef idx="minor"/>
          </p:style>
        </p:sp>
        <p:sp>
          <p:nvSpPr>
            <p:cNvPr id="876" name="CustomShape 51"/>
            <p:cNvSpPr/>
            <p:nvPr/>
          </p:nvSpPr>
          <p:spPr>
            <a:xfrm>
              <a:off x="4826880" y="2691360"/>
              <a:ext cx="7200" cy="19440"/>
            </a:xfrm>
            <a:custGeom>
              <a:avLst/>
              <a:gdLst/>
              <a:ahLst/>
              <a:rect l="l" t="t" r="r" b="b"/>
              <a:pathLst>
                <a:path w="596" h="1504">
                  <a:moveTo>
                    <a:pt x="1" y="1504"/>
                  </a:moveTo>
                  <a:cubicBezTo>
                    <a:pt x="246" y="1049"/>
                    <a:pt x="455" y="525"/>
                    <a:pt x="595" y="0"/>
                  </a:cubicBezTo>
                </a:path>
              </a:pathLst>
            </a:custGeom>
            <a:solidFill>
              <a:schemeClr val="accent3"/>
            </a:solidFill>
            <a:ln cap="rnd" w="28800">
              <a:solidFill>
                <a:schemeClr val="accent3"/>
              </a:solidFill>
              <a:round/>
            </a:ln>
          </p:spPr>
          <p:style>
            <a:lnRef idx="0"/>
            <a:fillRef idx="0"/>
            <a:effectRef idx="0"/>
            <a:fontRef idx="minor"/>
          </p:style>
        </p:sp>
        <p:sp>
          <p:nvSpPr>
            <p:cNvPr id="877" name="CustomShape 52"/>
            <p:cNvSpPr/>
            <p:nvPr/>
          </p:nvSpPr>
          <p:spPr>
            <a:xfrm>
              <a:off x="4862160" y="2648520"/>
              <a:ext cx="10800" cy="1440"/>
            </a:xfrm>
            <a:custGeom>
              <a:avLst/>
              <a:gdLst/>
              <a:ahLst/>
              <a:rect l="l" t="t" r="r" b="b"/>
              <a:pathLst>
                <a:path w="875" h="175">
                  <a:moveTo>
                    <a:pt x="0" y="0"/>
                  </a:moveTo>
                  <a:cubicBezTo>
                    <a:pt x="280" y="0"/>
                    <a:pt x="595" y="70"/>
                    <a:pt x="875" y="175"/>
                  </a:cubicBezTo>
                </a:path>
              </a:pathLst>
            </a:custGeom>
            <a:solidFill>
              <a:schemeClr val="accent3"/>
            </a:solidFill>
            <a:ln cap="rnd" w="28800">
              <a:solidFill>
                <a:schemeClr val="accent3"/>
              </a:solidFill>
              <a:round/>
            </a:ln>
          </p:spPr>
          <p:style>
            <a:lnRef idx="0"/>
            <a:fillRef idx="0"/>
            <a:effectRef idx="0"/>
            <a:fontRef idx="minor"/>
          </p:style>
        </p:sp>
        <p:sp>
          <p:nvSpPr>
            <p:cNvPr id="878" name="CustomShape 53"/>
            <p:cNvSpPr/>
            <p:nvPr/>
          </p:nvSpPr>
          <p:spPr>
            <a:xfrm>
              <a:off x="4816800" y="2615400"/>
              <a:ext cx="20520" cy="19080"/>
            </a:xfrm>
            <a:custGeom>
              <a:avLst/>
              <a:gdLst/>
              <a:ahLst/>
              <a:rect l="l" t="t" r="r" b="b"/>
              <a:pathLst>
                <a:path w="1574" h="1470">
                  <a:moveTo>
                    <a:pt x="1574" y="1469"/>
                  </a:moveTo>
                  <a:cubicBezTo>
                    <a:pt x="840" y="1259"/>
                    <a:pt x="280" y="700"/>
                    <a:pt x="0" y="0"/>
                  </a:cubicBezTo>
                </a:path>
              </a:pathLst>
            </a:custGeom>
            <a:solidFill>
              <a:schemeClr val="accent3"/>
            </a:solidFill>
            <a:ln cap="rnd" w="28800">
              <a:solidFill>
                <a:schemeClr val="accent3"/>
              </a:solidFill>
              <a:round/>
            </a:ln>
          </p:spPr>
          <p:style>
            <a:lnRef idx="0"/>
            <a:fillRef idx="0"/>
            <a:effectRef idx="0"/>
            <a:fontRef idx="minor"/>
          </p:style>
        </p:sp>
        <p:sp>
          <p:nvSpPr>
            <p:cNvPr id="879" name="CustomShape 54"/>
            <p:cNvSpPr/>
            <p:nvPr/>
          </p:nvSpPr>
          <p:spPr>
            <a:xfrm>
              <a:off x="4870080" y="2558880"/>
              <a:ext cx="1440" cy="21240"/>
            </a:xfrm>
            <a:custGeom>
              <a:avLst/>
              <a:gdLst/>
              <a:ahLst/>
              <a:rect l="l" t="t" r="r" b="b"/>
              <a:pathLst>
                <a:path w="176" h="1644">
                  <a:moveTo>
                    <a:pt x="1" y="1644"/>
                  </a:moveTo>
                  <a:cubicBezTo>
                    <a:pt x="106" y="1119"/>
                    <a:pt x="141" y="560"/>
                    <a:pt x="176" y="0"/>
                  </a:cubicBezTo>
                </a:path>
              </a:pathLst>
            </a:custGeom>
            <a:solidFill>
              <a:schemeClr val="accent3"/>
            </a:solidFill>
            <a:ln cap="rnd" w="28800">
              <a:solidFill>
                <a:schemeClr val="accent3"/>
              </a:solidFill>
              <a:round/>
            </a:ln>
          </p:spPr>
          <p:style>
            <a:lnRef idx="0"/>
            <a:fillRef idx="0"/>
            <a:effectRef idx="0"/>
            <a:fontRef idx="minor"/>
          </p:style>
        </p:sp>
        <p:sp>
          <p:nvSpPr>
            <p:cNvPr id="880" name="CustomShape 55"/>
            <p:cNvSpPr/>
            <p:nvPr/>
          </p:nvSpPr>
          <p:spPr>
            <a:xfrm>
              <a:off x="4831200" y="2554200"/>
              <a:ext cx="19080" cy="1800"/>
            </a:xfrm>
            <a:custGeom>
              <a:avLst/>
              <a:gdLst/>
              <a:ahLst/>
              <a:rect l="l" t="t" r="r" b="b"/>
              <a:pathLst>
                <a:path w="1470" h="211">
                  <a:moveTo>
                    <a:pt x="1469" y="106"/>
                  </a:moveTo>
                  <a:cubicBezTo>
                    <a:pt x="1015" y="210"/>
                    <a:pt x="490" y="210"/>
                    <a:pt x="0" y="1"/>
                  </a:cubicBezTo>
                </a:path>
              </a:pathLst>
            </a:custGeom>
            <a:solidFill>
              <a:schemeClr val="accent3"/>
            </a:solidFill>
            <a:ln cap="rnd" w="28800">
              <a:solidFill>
                <a:schemeClr val="accent3"/>
              </a:solidFill>
              <a:round/>
            </a:ln>
          </p:spPr>
          <p:style>
            <a:lnRef idx="0"/>
            <a:fillRef idx="0"/>
            <a:effectRef idx="0"/>
            <a:fontRef idx="minor"/>
          </p:style>
        </p:sp>
        <p:sp>
          <p:nvSpPr>
            <p:cNvPr id="881" name="CustomShape 56"/>
            <p:cNvSpPr/>
            <p:nvPr/>
          </p:nvSpPr>
          <p:spPr>
            <a:xfrm>
              <a:off x="4878360" y="2503080"/>
              <a:ext cx="16560" cy="12240"/>
            </a:xfrm>
            <a:custGeom>
              <a:avLst/>
              <a:gdLst/>
              <a:ahLst/>
              <a:rect l="l" t="t" r="r" b="b"/>
              <a:pathLst>
                <a:path w="1294" h="980">
                  <a:moveTo>
                    <a:pt x="0" y="979"/>
                  </a:moveTo>
                  <a:cubicBezTo>
                    <a:pt x="385" y="595"/>
                    <a:pt x="804" y="245"/>
                    <a:pt x="1294" y="0"/>
                  </a:cubicBezTo>
                </a:path>
              </a:pathLst>
            </a:custGeom>
            <a:solidFill>
              <a:schemeClr val="accent3"/>
            </a:solidFill>
            <a:ln cap="rnd" w="28800">
              <a:solidFill>
                <a:schemeClr val="accent3"/>
              </a:solidFill>
              <a:round/>
            </a:ln>
          </p:spPr>
          <p:style>
            <a:lnRef idx="0"/>
            <a:fillRef idx="0"/>
            <a:effectRef idx="0"/>
            <a:fontRef idx="minor"/>
          </p:style>
        </p:sp>
        <p:sp>
          <p:nvSpPr>
            <p:cNvPr id="882" name="CustomShape 57"/>
            <p:cNvSpPr/>
            <p:nvPr/>
          </p:nvSpPr>
          <p:spPr>
            <a:xfrm>
              <a:off x="4841280" y="2492280"/>
              <a:ext cx="6480" cy="16200"/>
            </a:xfrm>
            <a:custGeom>
              <a:avLst/>
              <a:gdLst/>
              <a:ahLst/>
              <a:rect l="l" t="t" r="r" b="b"/>
              <a:pathLst>
                <a:path w="561" h="1260">
                  <a:moveTo>
                    <a:pt x="560" y="1260"/>
                  </a:moveTo>
                  <a:lnTo>
                    <a:pt x="1" y="1"/>
                  </a:lnTo>
                </a:path>
              </a:pathLst>
            </a:custGeom>
            <a:solidFill>
              <a:schemeClr val="accent3"/>
            </a:solidFill>
            <a:ln cap="rnd" w="28800">
              <a:solidFill>
                <a:schemeClr val="accent3"/>
              </a:solidFill>
              <a:round/>
            </a:ln>
          </p:spPr>
          <p:style>
            <a:lnRef idx="0"/>
            <a:fillRef idx="0"/>
            <a:effectRef idx="0"/>
            <a:fontRef idx="minor"/>
          </p:style>
        </p:sp>
        <p:sp>
          <p:nvSpPr>
            <p:cNvPr id="883" name="CustomShape 58"/>
            <p:cNvSpPr/>
            <p:nvPr/>
          </p:nvSpPr>
          <p:spPr>
            <a:xfrm>
              <a:off x="4757400" y="2493720"/>
              <a:ext cx="11160" cy="4680"/>
            </a:xfrm>
            <a:custGeom>
              <a:avLst/>
              <a:gdLst/>
              <a:ahLst/>
              <a:rect l="l" t="t" r="r" b="b"/>
              <a:pathLst>
                <a:path w="910" h="421">
                  <a:moveTo>
                    <a:pt x="1" y="420"/>
                  </a:moveTo>
                  <a:lnTo>
                    <a:pt x="910" y="1"/>
                  </a:lnTo>
                </a:path>
              </a:pathLst>
            </a:custGeom>
            <a:solidFill>
              <a:schemeClr val="accent3"/>
            </a:solidFill>
            <a:ln cap="rnd" w="28800">
              <a:solidFill>
                <a:schemeClr val="accent3"/>
              </a:solidFill>
              <a:round/>
            </a:ln>
          </p:spPr>
          <p:style>
            <a:lnRef idx="0"/>
            <a:fillRef idx="0"/>
            <a:effectRef idx="0"/>
            <a:fontRef idx="minor"/>
          </p:style>
        </p:sp>
        <p:sp>
          <p:nvSpPr>
            <p:cNvPr id="884" name="CustomShape 59"/>
            <p:cNvSpPr/>
            <p:nvPr/>
          </p:nvSpPr>
          <p:spPr>
            <a:xfrm>
              <a:off x="4748760" y="2418480"/>
              <a:ext cx="6480" cy="24840"/>
            </a:xfrm>
            <a:custGeom>
              <a:avLst/>
              <a:gdLst/>
              <a:ahLst/>
              <a:rect l="l" t="t" r="r" b="b"/>
              <a:pathLst>
                <a:path w="560" h="1889">
                  <a:moveTo>
                    <a:pt x="0" y="1888"/>
                  </a:moveTo>
                  <a:cubicBezTo>
                    <a:pt x="210" y="1259"/>
                    <a:pt x="420" y="629"/>
                    <a:pt x="560" y="0"/>
                  </a:cubicBezTo>
                </a:path>
              </a:pathLst>
            </a:custGeom>
            <a:solidFill>
              <a:schemeClr val="accent3"/>
            </a:solidFill>
            <a:ln cap="rnd" w="28800">
              <a:solidFill>
                <a:schemeClr val="accent3"/>
              </a:solidFill>
              <a:round/>
            </a:ln>
          </p:spPr>
          <p:style>
            <a:lnRef idx="0"/>
            <a:fillRef idx="0"/>
            <a:effectRef idx="0"/>
            <a:fontRef idx="minor"/>
          </p:style>
        </p:sp>
        <p:sp>
          <p:nvSpPr>
            <p:cNvPr id="885" name="CustomShape 60"/>
            <p:cNvSpPr/>
            <p:nvPr/>
          </p:nvSpPr>
          <p:spPr>
            <a:xfrm>
              <a:off x="4677480" y="2398320"/>
              <a:ext cx="20880" cy="19440"/>
            </a:xfrm>
            <a:custGeom>
              <a:avLst/>
              <a:gdLst/>
              <a:ahLst/>
              <a:rect l="l" t="t" r="r" b="b"/>
              <a:pathLst>
                <a:path w="1609" h="1505">
                  <a:moveTo>
                    <a:pt x="0" y="0"/>
                  </a:moveTo>
                  <a:cubicBezTo>
                    <a:pt x="420" y="595"/>
                    <a:pt x="979" y="1119"/>
                    <a:pt x="1609" y="1504"/>
                  </a:cubicBezTo>
                </a:path>
              </a:pathLst>
            </a:custGeom>
            <a:solidFill>
              <a:schemeClr val="accent3"/>
            </a:solidFill>
            <a:ln cap="rnd" w="28800">
              <a:solidFill>
                <a:schemeClr val="accent3"/>
              </a:solidFill>
              <a:round/>
            </a:ln>
          </p:spPr>
          <p:style>
            <a:lnRef idx="0"/>
            <a:fillRef idx="0"/>
            <a:effectRef idx="0"/>
            <a:fontRef idx="minor"/>
          </p:style>
        </p:sp>
        <p:sp>
          <p:nvSpPr>
            <p:cNvPr id="886" name="CustomShape 61"/>
            <p:cNvSpPr/>
            <p:nvPr/>
          </p:nvSpPr>
          <p:spPr>
            <a:xfrm>
              <a:off x="4694760" y="2348280"/>
              <a:ext cx="12240" cy="16200"/>
            </a:xfrm>
            <a:custGeom>
              <a:avLst/>
              <a:gdLst/>
              <a:ahLst/>
              <a:rect l="l" t="t" r="r" b="b"/>
              <a:pathLst>
                <a:path w="980" h="1260">
                  <a:moveTo>
                    <a:pt x="1" y="1260"/>
                  </a:moveTo>
                  <a:cubicBezTo>
                    <a:pt x="316" y="840"/>
                    <a:pt x="630" y="421"/>
                    <a:pt x="980" y="1"/>
                  </a:cubicBezTo>
                </a:path>
              </a:pathLst>
            </a:custGeom>
            <a:solidFill>
              <a:schemeClr val="accent3"/>
            </a:solidFill>
            <a:ln cap="rnd" w="28800">
              <a:solidFill>
                <a:schemeClr val="accent3"/>
              </a:solidFill>
              <a:round/>
            </a:ln>
          </p:spPr>
          <p:style>
            <a:lnRef idx="0"/>
            <a:fillRef idx="0"/>
            <a:effectRef idx="0"/>
            <a:fontRef idx="minor"/>
          </p:style>
        </p:sp>
        <p:sp>
          <p:nvSpPr>
            <p:cNvPr id="887" name="CustomShape 62"/>
            <p:cNvSpPr/>
            <p:nvPr/>
          </p:nvSpPr>
          <p:spPr>
            <a:xfrm>
              <a:off x="4620960" y="2328840"/>
              <a:ext cx="20880" cy="2880"/>
            </a:xfrm>
            <a:custGeom>
              <a:avLst/>
              <a:gdLst/>
              <a:ahLst/>
              <a:rect l="l" t="t" r="r" b="b"/>
              <a:pathLst>
                <a:path w="1609" h="280">
                  <a:moveTo>
                    <a:pt x="0" y="0"/>
                  </a:moveTo>
                  <a:cubicBezTo>
                    <a:pt x="525" y="210"/>
                    <a:pt x="1084" y="280"/>
                    <a:pt x="1609" y="280"/>
                  </a:cubicBezTo>
                </a:path>
              </a:pathLst>
            </a:custGeom>
            <a:solidFill>
              <a:schemeClr val="accent3"/>
            </a:solidFill>
            <a:ln cap="rnd" w="28800">
              <a:solidFill>
                <a:schemeClr val="accent3"/>
              </a:solidFill>
              <a:round/>
            </a:ln>
          </p:spPr>
          <p:style>
            <a:lnRef idx="0"/>
            <a:fillRef idx="0"/>
            <a:effectRef idx="0"/>
            <a:fontRef idx="minor"/>
          </p:style>
        </p:sp>
        <p:sp>
          <p:nvSpPr>
            <p:cNvPr id="888" name="CustomShape 63"/>
            <p:cNvSpPr/>
            <p:nvPr/>
          </p:nvSpPr>
          <p:spPr>
            <a:xfrm>
              <a:off x="4643280" y="2282400"/>
              <a:ext cx="10800" cy="18000"/>
            </a:xfrm>
            <a:custGeom>
              <a:avLst/>
              <a:gdLst/>
              <a:ahLst/>
              <a:rect l="l" t="t" r="r" b="b"/>
              <a:pathLst>
                <a:path w="875" h="1400">
                  <a:moveTo>
                    <a:pt x="0" y="0"/>
                  </a:moveTo>
                  <a:cubicBezTo>
                    <a:pt x="280" y="455"/>
                    <a:pt x="595" y="910"/>
                    <a:pt x="875" y="1399"/>
                  </a:cubicBezTo>
                </a:path>
              </a:pathLst>
            </a:custGeom>
            <a:solidFill>
              <a:schemeClr val="accent3"/>
            </a:solidFill>
            <a:ln cap="rnd" w="28800">
              <a:solidFill>
                <a:schemeClr val="accent3"/>
              </a:solidFill>
              <a:round/>
            </a:ln>
          </p:spPr>
          <p:style>
            <a:lnRef idx="0"/>
            <a:fillRef idx="0"/>
            <a:effectRef idx="0"/>
            <a:fontRef idx="minor"/>
          </p:style>
        </p:sp>
        <p:sp>
          <p:nvSpPr>
            <p:cNvPr id="889" name="CustomShape 64"/>
            <p:cNvSpPr/>
            <p:nvPr/>
          </p:nvSpPr>
          <p:spPr>
            <a:xfrm>
              <a:off x="4850280" y="2409840"/>
              <a:ext cx="1800" cy="15120"/>
            </a:xfrm>
            <a:custGeom>
              <a:avLst/>
              <a:gdLst/>
              <a:ahLst/>
              <a:rect l="l" t="t" r="r" b="b"/>
              <a:pathLst>
                <a:path w="210" h="1190">
                  <a:moveTo>
                    <a:pt x="210" y="1190"/>
                  </a:moveTo>
                  <a:cubicBezTo>
                    <a:pt x="35" y="805"/>
                    <a:pt x="0" y="385"/>
                    <a:pt x="105" y="1"/>
                  </a:cubicBezTo>
                </a:path>
              </a:pathLst>
            </a:custGeom>
            <a:solidFill>
              <a:schemeClr val="accent3"/>
            </a:solidFill>
            <a:ln cap="rnd" w="28800">
              <a:solidFill>
                <a:schemeClr val="accent3"/>
              </a:solidFill>
              <a:round/>
            </a:ln>
          </p:spPr>
          <p:style>
            <a:lnRef idx="0"/>
            <a:fillRef idx="0"/>
            <a:effectRef idx="0"/>
            <a:fontRef idx="minor"/>
          </p:style>
        </p:sp>
        <p:sp>
          <p:nvSpPr>
            <p:cNvPr id="890" name="CustomShape 65"/>
            <p:cNvSpPr/>
            <p:nvPr/>
          </p:nvSpPr>
          <p:spPr>
            <a:xfrm>
              <a:off x="4811760" y="2365920"/>
              <a:ext cx="16200" cy="7920"/>
            </a:xfrm>
            <a:custGeom>
              <a:avLst/>
              <a:gdLst/>
              <a:ahLst/>
              <a:rect l="l" t="t" r="r" b="b"/>
              <a:pathLst>
                <a:path w="1260" h="666">
                  <a:moveTo>
                    <a:pt x="1260" y="665"/>
                  </a:moveTo>
                  <a:cubicBezTo>
                    <a:pt x="770" y="595"/>
                    <a:pt x="211" y="455"/>
                    <a:pt x="1" y="1"/>
                  </a:cubicBezTo>
                </a:path>
              </a:pathLst>
            </a:custGeom>
            <a:solidFill>
              <a:schemeClr val="accent3"/>
            </a:solidFill>
            <a:ln cap="rnd" w="28800">
              <a:solidFill>
                <a:schemeClr val="accent3"/>
              </a:solidFill>
              <a:round/>
            </a:ln>
          </p:spPr>
          <p:style>
            <a:lnRef idx="0"/>
            <a:fillRef idx="0"/>
            <a:effectRef idx="0"/>
            <a:fontRef idx="minor"/>
          </p:style>
        </p:sp>
        <p:sp>
          <p:nvSpPr>
            <p:cNvPr id="891" name="CustomShape 66"/>
            <p:cNvSpPr/>
            <p:nvPr/>
          </p:nvSpPr>
          <p:spPr>
            <a:xfrm>
              <a:off x="4916520" y="2385360"/>
              <a:ext cx="26280" cy="2880"/>
            </a:xfrm>
            <a:custGeom>
              <a:avLst/>
              <a:gdLst/>
              <a:ahLst/>
              <a:rect l="l" t="t" r="r" b="b"/>
              <a:pathLst>
                <a:path w="1994" h="281">
                  <a:moveTo>
                    <a:pt x="1" y="0"/>
                  </a:moveTo>
                  <a:cubicBezTo>
                    <a:pt x="665" y="210"/>
                    <a:pt x="1329" y="280"/>
                    <a:pt x="1994" y="280"/>
                  </a:cubicBezTo>
                </a:path>
              </a:pathLst>
            </a:custGeom>
            <a:solidFill>
              <a:schemeClr val="accent3"/>
            </a:solidFill>
            <a:ln cap="rnd" w="28800">
              <a:solidFill>
                <a:schemeClr val="accent3"/>
              </a:solidFill>
              <a:round/>
            </a:ln>
          </p:spPr>
          <p:style>
            <a:lnRef idx="0"/>
            <a:fillRef idx="0"/>
            <a:effectRef idx="0"/>
            <a:fontRef idx="minor"/>
          </p:style>
        </p:sp>
        <p:sp>
          <p:nvSpPr>
            <p:cNvPr id="892" name="CustomShape 67"/>
            <p:cNvSpPr/>
            <p:nvPr/>
          </p:nvSpPr>
          <p:spPr>
            <a:xfrm>
              <a:off x="4978080" y="2329200"/>
              <a:ext cx="14760" cy="12600"/>
            </a:xfrm>
            <a:custGeom>
              <a:avLst/>
              <a:gdLst/>
              <a:ahLst/>
              <a:rect l="l" t="t" r="r" b="b"/>
              <a:pathLst>
                <a:path w="1155" h="1015">
                  <a:moveTo>
                    <a:pt x="0" y="1014"/>
                  </a:moveTo>
                  <a:cubicBezTo>
                    <a:pt x="455" y="804"/>
                    <a:pt x="874" y="455"/>
                    <a:pt x="1154" y="0"/>
                  </a:cubicBezTo>
                </a:path>
              </a:pathLst>
            </a:custGeom>
            <a:solidFill>
              <a:schemeClr val="accent3"/>
            </a:solidFill>
            <a:ln cap="rnd" w="28800">
              <a:solidFill>
                <a:schemeClr val="accent3"/>
              </a:solidFill>
              <a:round/>
            </a:ln>
          </p:spPr>
          <p:style>
            <a:lnRef idx="0"/>
            <a:fillRef idx="0"/>
            <a:effectRef idx="0"/>
            <a:fontRef idx="minor"/>
          </p:style>
        </p:sp>
        <p:sp>
          <p:nvSpPr>
            <p:cNvPr id="893" name="CustomShape 68"/>
            <p:cNvSpPr/>
            <p:nvPr/>
          </p:nvSpPr>
          <p:spPr>
            <a:xfrm>
              <a:off x="4937400" y="2297880"/>
              <a:ext cx="4320" cy="28440"/>
            </a:xfrm>
            <a:custGeom>
              <a:avLst/>
              <a:gdLst/>
              <a:ahLst/>
              <a:rect l="l" t="t" r="r" b="b"/>
              <a:pathLst>
                <a:path w="385" h="2169">
                  <a:moveTo>
                    <a:pt x="0" y="2168"/>
                  </a:moveTo>
                  <a:cubicBezTo>
                    <a:pt x="175" y="2098"/>
                    <a:pt x="210" y="1889"/>
                    <a:pt x="245" y="1714"/>
                  </a:cubicBezTo>
                  <a:cubicBezTo>
                    <a:pt x="315" y="1154"/>
                    <a:pt x="350" y="595"/>
                    <a:pt x="385" y="0"/>
                  </a:cubicBezTo>
                </a:path>
              </a:pathLst>
            </a:custGeom>
            <a:solidFill>
              <a:schemeClr val="accent3"/>
            </a:solidFill>
            <a:ln cap="rnd" w="28800">
              <a:solidFill>
                <a:schemeClr val="accent3"/>
              </a:solidFill>
              <a:round/>
            </a:ln>
          </p:spPr>
          <p:style>
            <a:lnRef idx="0"/>
            <a:fillRef idx="0"/>
            <a:effectRef idx="0"/>
            <a:fontRef idx="minor"/>
          </p:style>
        </p:sp>
        <p:sp>
          <p:nvSpPr>
            <p:cNvPr id="894" name="CustomShape 69"/>
            <p:cNvSpPr/>
            <p:nvPr/>
          </p:nvSpPr>
          <p:spPr>
            <a:xfrm>
              <a:off x="4980960" y="2262960"/>
              <a:ext cx="16560" cy="13320"/>
            </a:xfrm>
            <a:custGeom>
              <a:avLst/>
              <a:gdLst/>
              <a:ahLst/>
              <a:rect l="l" t="t" r="r" b="b"/>
              <a:pathLst>
                <a:path w="1294" h="1050">
                  <a:moveTo>
                    <a:pt x="0" y="1"/>
                  </a:moveTo>
                  <a:cubicBezTo>
                    <a:pt x="385" y="420"/>
                    <a:pt x="804" y="770"/>
                    <a:pt x="1294" y="1050"/>
                  </a:cubicBezTo>
                </a:path>
              </a:pathLst>
            </a:custGeom>
            <a:solidFill>
              <a:schemeClr val="accent3"/>
            </a:solidFill>
            <a:ln cap="rnd" w="28800">
              <a:solidFill>
                <a:schemeClr val="accent3"/>
              </a:solidFill>
              <a:round/>
            </a:ln>
          </p:spPr>
          <p:style>
            <a:lnRef idx="0"/>
            <a:fillRef idx="0"/>
            <a:effectRef idx="0"/>
            <a:fontRef idx="minor"/>
          </p:style>
        </p:sp>
        <p:sp>
          <p:nvSpPr>
            <p:cNvPr id="895" name="CustomShape 70"/>
            <p:cNvSpPr/>
            <p:nvPr/>
          </p:nvSpPr>
          <p:spPr>
            <a:xfrm>
              <a:off x="5046120" y="2251440"/>
              <a:ext cx="25560" cy="9000"/>
            </a:xfrm>
            <a:custGeom>
              <a:avLst/>
              <a:gdLst/>
              <a:ahLst/>
              <a:rect l="l" t="t" r="r" b="b"/>
              <a:pathLst>
                <a:path w="1959" h="735">
                  <a:moveTo>
                    <a:pt x="1" y="735"/>
                  </a:moveTo>
                  <a:cubicBezTo>
                    <a:pt x="665" y="490"/>
                    <a:pt x="1329" y="245"/>
                    <a:pt x="1959" y="1"/>
                  </a:cubicBezTo>
                </a:path>
              </a:pathLst>
            </a:custGeom>
            <a:solidFill>
              <a:schemeClr val="accent3"/>
            </a:solidFill>
            <a:ln cap="rnd" w="28800">
              <a:solidFill>
                <a:schemeClr val="accent3"/>
              </a:solidFill>
              <a:round/>
            </a:ln>
          </p:spPr>
          <p:style>
            <a:lnRef idx="0"/>
            <a:fillRef idx="0"/>
            <a:effectRef idx="0"/>
            <a:fontRef idx="minor"/>
          </p:style>
        </p:sp>
        <p:sp>
          <p:nvSpPr>
            <p:cNvPr id="896" name="CustomShape 71"/>
            <p:cNvSpPr/>
            <p:nvPr/>
          </p:nvSpPr>
          <p:spPr>
            <a:xfrm>
              <a:off x="4859280" y="2247120"/>
              <a:ext cx="6480" cy="25560"/>
            </a:xfrm>
            <a:custGeom>
              <a:avLst/>
              <a:gdLst/>
              <a:ahLst/>
              <a:rect l="l" t="t" r="r" b="b"/>
              <a:pathLst>
                <a:path w="560" h="1960">
                  <a:moveTo>
                    <a:pt x="560" y="1959"/>
                  </a:moveTo>
                  <a:cubicBezTo>
                    <a:pt x="175" y="1365"/>
                    <a:pt x="1" y="700"/>
                    <a:pt x="1" y="1"/>
                  </a:cubicBezTo>
                </a:path>
              </a:pathLst>
            </a:custGeom>
            <a:solidFill>
              <a:schemeClr val="accent3"/>
            </a:solidFill>
            <a:ln cap="rnd" w="28800">
              <a:solidFill>
                <a:schemeClr val="accent3"/>
              </a:solidFill>
              <a:round/>
            </a:ln>
          </p:spPr>
          <p:style>
            <a:lnRef idx="0"/>
            <a:fillRef idx="0"/>
            <a:effectRef idx="0"/>
            <a:fontRef idx="minor"/>
          </p:style>
        </p:sp>
        <p:sp>
          <p:nvSpPr>
            <p:cNvPr id="897" name="CustomShape 72"/>
            <p:cNvSpPr/>
            <p:nvPr/>
          </p:nvSpPr>
          <p:spPr>
            <a:xfrm>
              <a:off x="4897080" y="2241360"/>
              <a:ext cx="16200" cy="4680"/>
            </a:xfrm>
            <a:custGeom>
              <a:avLst/>
              <a:gdLst/>
              <a:ahLst/>
              <a:rect l="l" t="t" r="r" b="b"/>
              <a:pathLst>
                <a:path w="1260" h="420">
                  <a:moveTo>
                    <a:pt x="1" y="420"/>
                  </a:moveTo>
                  <a:cubicBezTo>
                    <a:pt x="351" y="140"/>
                    <a:pt x="805" y="0"/>
                    <a:pt x="1260" y="105"/>
                  </a:cubicBezTo>
                </a:path>
              </a:pathLst>
            </a:custGeom>
            <a:solidFill>
              <a:schemeClr val="accent3"/>
            </a:solidFill>
            <a:ln cap="rnd" w="28800">
              <a:solidFill>
                <a:schemeClr val="accent3"/>
              </a:solidFill>
              <a:round/>
            </a:ln>
          </p:spPr>
          <p:style>
            <a:lnRef idx="0"/>
            <a:fillRef idx="0"/>
            <a:effectRef idx="0"/>
            <a:fontRef idx="minor"/>
          </p:style>
        </p:sp>
        <p:sp>
          <p:nvSpPr>
            <p:cNvPr id="898" name="CustomShape 73"/>
            <p:cNvSpPr/>
            <p:nvPr/>
          </p:nvSpPr>
          <p:spPr>
            <a:xfrm>
              <a:off x="4744440" y="2271960"/>
              <a:ext cx="28800" cy="8640"/>
            </a:xfrm>
            <a:custGeom>
              <a:avLst/>
              <a:gdLst/>
              <a:ahLst/>
              <a:rect l="l" t="t" r="r" b="b"/>
              <a:pathLst>
                <a:path w="2204" h="700">
                  <a:moveTo>
                    <a:pt x="2203" y="0"/>
                  </a:moveTo>
                  <a:cubicBezTo>
                    <a:pt x="1854" y="140"/>
                    <a:pt x="1469" y="280"/>
                    <a:pt x="1119" y="490"/>
                  </a:cubicBezTo>
                  <a:cubicBezTo>
                    <a:pt x="770" y="665"/>
                    <a:pt x="350" y="700"/>
                    <a:pt x="0" y="525"/>
                  </a:cubicBezTo>
                </a:path>
              </a:pathLst>
            </a:custGeom>
            <a:solidFill>
              <a:schemeClr val="accent3"/>
            </a:solidFill>
            <a:ln cap="rnd" w="28800">
              <a:solidFill>
                <a:schemeClr val="accent3"/>
              </a:solidFill>
              <a:round/>
            </a:ln>
          </p:spPr>
          <p:style>
            <a:lnRef idx="0"/>
            <a:fillRef idx="0"/>
            <a:effectRef idx="0"/>
            <a:fontRef idx="minor"/>
          </p:style>
        </p:sp>
        <p:sp>
          <p:nvSpPr>
            <p:cNvPr id="899" name="CustomShape 74"/>
            <p:cNvSpPr/>
            <p:nvPr/>
          </p:nvSpPr>
          <p:spPr>
            <a:xfrm>
              <a:off x="4789080" y="2227680"/>
              <a:ext cx="12240" cy="9000"/>
            </a:xfrm>
            <a:custGeom>
              <a:avLst/>
              <a:gdLst/>
              <a:ahLst/>
              <a:rect l="l" t="t" r="r" b="b"/>
              <a:pathLst>
                <a:path w="980" h="735">
                  <a:moveTo>
                    <a:pt x="0" y="735"/>
                  </a:moveTo>
                  <a:cubicBezTo>
                    <a:pt x="350" y="525"/>
                    <a:pt x="665" y="280"/>
                    <a:pt x="979" y="0"/>
                  </a:cubicBezTo>
                </a:path>
              </a:pathLst>
            </a:custGeom>
            <a:solidFill>
              <a:schemeClr val="accent3"/>
            </a:solidFill>
            <a:ln cap="rnd" w="28800">
              <a:solidFill>
                <a:schemeClr val="accent3"/>
              </a:solidFill>
              <a:round/>
            </a:ln>
          </p:spPr>
          <p:style>
            <a:lnRef idx="0"/>
            <a:fillRef idx="0"/>
            <a:effectRef idx="0"/>
            <a:fontRef idx="minor"/>
          </p:style>
        </p:sp>
        <p:sp>
          <p:nvSpPr>
            <p:cNvPr id="900" name="CustomShape 75"/>
            <p:cNvSpPr/>
            <p:nvPr/>
          </p:nvSpPr>
          <p:spPr>
            <a:xfrm>
              <a:off x="4695840" y="2175120"/>
              <a:ext cx="19080" cy="7560"/>
            </a:xfrm>
            <a:custGeom>
              <a:avLst/>
              <a:gdLst/>
              <a:ahLst/>
              <a:rect l="l" t="t" r="r" b="b"/>
              <a:pathLst>
                <a:path w="1470" h="631">
                  <a:moveTo>
                    <a:pt x="1" y="1"/>
                  </a:moveTo>
                  <a:cubicBezTo>
                    <a:pt x="420" y="351"/>
                    <a:pt x="910" y="560"/>
                    <a:pt x="1469" y="630"/>
                  </a:cubicBezTo>
                </a:path>
              </a:pathLst>
            </a:custGeom>
            <a:solidFill>
              <a:schemeClr val="accent3"/>
            </a:solidFill>
            <a:ln cap="rnd" w="28800">
              <a:solidFill>
                <a:schemeClr val="accent3"/>
              </a:solidFill>
              <a:round/>
            </a:ln>
          </p:spPr>
          <p:style>
            <a:lnRef idx="0"/>
            <a:fillRef idx="0"/>
            <a:effectRef idx="0"/>
            <a:fontRef idx="minor"/>
          </p:style>
        </p:sp>
        <p:sp>
          <p:nvSpPr>
            <p:cNvPr id="901" name="CustomShape 76"/>
            <p:cNvSpPr/>
            <p:nvPr/>
          </p:nvSpPr>
          <p:spPr>
            <a:xfrm>
              <a:off x="4677480" y="2101320"/>
              <a:ext cx="11160" cy="6120"/>
            </a:xfrm>
            <a:custGeom>
              <a:avLst/>
              <a:gdLst/>
              <a:ahLst/>
              <a:rect l="l" t="t" r="r" b="b"/>
              <a:pathLst>
                <a:path w="910" h="525">
                  <a:moveTo>
                    <a:pt x="0" y="0"/>
                  </a:moveTo>
                  <a:cubicBezTo>
                    <a:pt x="280" y="210"/>
                    <a:pt x="595" y="385"/>
                    <a:pt x="909" y="525"/>
                  </a:cubicBezTo>
                </a:path>
              </a:pathLst>
            </a:custGeom>
            <a:solidFill>
              <a:schemeClr val="accent3"/>
            </a:solidFill>
            <a:ln cap="rnd" w="28800">
              <a:solidFill>
                <a:schemeClr val="accent3"/>
              </a:solidFill>
              <a:round/>
            </a:ln>
          </p:spPr>
          <p:style>
            <a:lnRef idx="0"/>
            <a:fillRef idx="0"/>
            <a:effectRef idx="0"/>
            <a:fontRef idx="minor"/>
          </p:style>
        </p:sp>
        <p:sp>
          <p:nvSpPr>
            <p:cNvPr id="902" name="CustomShape 77"/>
            <p:cNvSpPr/>
            <p:nvPr/>
          </p:nvSpPr>
          <p:spPr>
            <a:xfrm>
              <a:off x="4732920" y="2142360"/>
              <a:ext cx="6120" cy="22680"/>
            </a:xfrm>
            <a:custGeom>
              <a:avLst/>
              <a:gdLst/>
              <a:ahLst/>
              <a:rect l="l" t="t" r="r" b="b"/>
              <a:pathLst>
                <a:path w="525" h="1749">
                  <a:moveTo>
                    <a:pt x="525" y="1749"/>
                  </a:moveTo>
                  <a:cubicBezTo>
                    <a:pt x="210" y="1224"/>
                    <a:pt x="35" y="630"/>
                    <a:pt x="0" y="0"/>
                  </a:cubicBezTo>
                </a:path>
              </a:pathLst>
            </a:custGeom>
            <a:solidFill>
              <a:schemeClr val="accent3"/>
            </a:solidFill>
            <a:ln cap="rnd" w="28800">
              <a:solidFill>
                <a:schemeClr val="accent3"/>
              </a:solidFill>
              <a:round/>
            </a:ln>
          </p:spPr>
          <p:style>
            <a:lnRef idx="0"/>
            <a:fillRef idx="0"/>
            <a:effectRef idx="0"/>
            <a:fontRef idx="minor"/>
          </p:style>
        </p:sp>
        <p:sp>
          <p:nvSpPr>
            <p:cNvPr id="903" name="CustomShape 78"/>
            <p:cNvSpPr/>
            <p:nvPr/>
          </p:nvSpPr>
          <p:spPr>
            <a:xfrm>
              <a:off x="4728600" y="2049480"/>
              <a:ext cx="26280" cy="19080"/>
            </a:xfrm>
            <a:custGeom>
              <a:avLst/>
              <a:gdLst/>
              <a:ahLst/>
              <a:rect l="l" t="t" r="r" b="b"/>
              <a:pathLst>
                <a:path w="1994" h="1470">
                  <a:moveTo>
                    <a:pt x="1" y="1469"/>
                  </a:moveTo>
                  <a:cubicBezTo>
                    <a:pt x="805" y="1190"/>
                    <a:pt x="1504" y="665"/>
                    <a:pt x="1994" y="1"/>
                  </a:cubicBezTo>
                </a:path>
              </a:pathLst>
            </a:custGeom>
            <a:solidFill>
              <a:schemeClr val="accent3"/>
            </a:solidFill>
            <a:ln cap="rnd" w="28800">
              <a:solidFill>
                <a:schemeClr val="accent3"/>
              </a:solidFill>
              <a:round/>
            </a:ln>
          </p:spPr>
          <p:style>
            <a:lnRef idx="0"/>
            <a:fillRef idx="0"/>
            <a:effectRef idx="0"/>
            <a:fontRef idx="minor"/>
          </p:style>
        </p:sp>
        <p:sp>
          <p:nvSpPr>
            <p:cNvPr id="904" name="CustomShape 79"/>
            <p:cNvSpPr/>
            <p:nvPr/>
          </p:nvSpPr>
          <p:spPr>
            <a:xfrm>
              <a:off x="4688280" y="2016000"/>
              <a:ext cx="13680" cy="8640"/>
            </a:xfrm>
            <a:custGeom>
              <a:avLst/>
              <a:gdLst/>
              <a:ahLst/>
              <a:rect l="l" t="t" r="r" b="b"/>
              <a:pathLst>
                <a:path w="1085" h="701">
                  <a:moveTo>
                    <a:pt x="0" y="1"/>
                  </a:moveTo>
                  <a:cubicBezTo>
                    <a:pt x="245" y="386"/>
                    <a:pt x="630" y="630"/>
                    <a:pt x="1084" y="700"/>
                  </a:cubicBezTo>
                </a:path>
              </a:pathLst>
            </a:custGeom>
            <a:solidFill>
              <a:schemeClr val="accent3"/>
            </a:solidFill>
            <a:ln cap="rnd" w="28800">
              <a:solidFill>
                <a:schemeClr val="accent3"/>
              </a:solidFill>
              <a:round/>
            </a:ln>
          </p:spPr>
          <p:style>
            <a:lnRef idx="0"/>
            <a:fillRef idx="0"/>
            <a:effectRef idx="0"/>
            <a:fontRef idx="minor"/>
          </p:style>
        </p:sp>
        <p:sp>
          <p:nvSpPr>
            <p:cNvPr id="905" name="CustomShape 80"/>
            <p:cNvSpPr/>
            <p:nvPr/>
          </p:nvSpPr>
          <p:spPr>
            <a:xfrm>
              <a:off x="4781520" y="2087640"/>
              <a:ext cx="12600" cy="17640"/>
            </a:xfrm>
            <a:custGeom>
              <a:avLst/>
              <a:gdLst/>
              <a:ahLst/>
              <a:rect l="l" t="t" r="r" b="b"/>
              <a:pathLst>
                <a:path w="1015" h="1365">
                  <a:moveTo>
                    <a:pt x="1" y="1"/>
                  </a:moveTo>
                  <a:cubicBezTo>
                    <a:pt x="176" y="525"/>
                    <a:pt x="560" y="1015"/>
                    <a:pt x="1015" y="1365"/>
                  </a:cubicBezTo>
                </a:path>
              </a:pathLst>
            </a:custGeom>
            <a:solidFill>
              <a:schemeClr val="accent3"/>
            </a:solidFill>
            <a:ln cap="rnd" w="28800">
              <a:solidFill>
                <a:schemeClr val="accent3"/>
              </a:solidFill>
              <a:round/>
            </a:ln>
          </p:spPr>
          <p:style>
            <a:lnRef idx="0"/>
            <a:fillRef idx="0"/>
            <a:effectRef idx="0"/>
            <a:fontRef idx="minor"/>
          </p:style>
        </p:sp>
        <p:sp>
          <p:nvSpPr>
            <p:cNvPr id="906" name="CustomShape 81"/>
            <p:cNvSpPr/>
            <p:nvPr/>
          </p:nvSpPr>
          <p:spPr>
            <a:xfrm>
              <a:off x="4839120" y="2125080"/>
              <a:ext cx="21960" cy="2160"/>
            </a:xfrm>
            <a:custGeom>
              <a:avLst/>
              <a:gdLst/>
              <a:ahLst/>
              <a:rect l="l" t="t" r="r" b="b"/>
              <a:pathLst>
                <a:path w="1680" h="246">
                  <a:moveTo>
                    <a:pt x="1" y="0"/>
                  </a:moveTo>
                  <a:cubicBezTo>
                    <a:pt x="560" y="175"/>
                    <a:pt x="1120" y="245"/>
                    <a:pt x="1679" y="210"/>
                  </a:cubicBezTo>
                </a:path>
              </a:pathLst>
            </a:custGeom>
            <a:solidFill>
              <a:schemeClr val="accent3"/>
            </a:solidFill>
            <a:ln cap="rnd" w="28800">
              <a:solidFill>
                <a:schemeClr val="accent3"/>
              </a:solidFill>
              <a:round/>
            </a:ln>
          </p:spPr>
          <p:style>
            <a:lnRef idx="0"/>
            <a:fillRef idx="0"/>
            <a:effectRef idx="0"/>
            <a:fontRef idx="minor"/>
          </p:style>
        </p:sp>
        <p:sp>
          <p:nvSpPr>
            <p:cNvPr id="907" name="CustomShape 82"/>
            <p:cNvSpPr/>
            <p:nvPr/>
          </p:nvSpPr>
          <p:spPr>
            <a:xfrm>
              <a:off x="4853880" y="2062800"/>
              <a:ext cx="10080" cy="13680"/>
            </a:xfrm>
            <a:custGeom>
              <a:avLst/>
              <a:gdLst/>
              <a:ahLst/>
              <a:rect l="l" t="t" r="r" b="b"/>
              <a:pathLst>
                <a:path w="806" h="1085">
                  <a:moveTo>
                    <a:pt x="1" y="1085"/>
                  </a:moveTo>
                  <a:cubicBezTo>
                    <a:pt x="316" y="770"/>
                    <a:pt x="595" y="385"/>
                    <a:pt x="805" y="1"/>
                  </a:cubicBezTo>
                </a:path>
              </a:pathLst>
            </a:custGeom>
            <a:solidFill>
              <a:schemeClr val="accent3"/>
            </a:solidFill>
            <a:ln cap="rnd" w="28800">
              <a:solidFill>
                <a:schemeClr val="accent3"/>
              </a:solidFill>
              <a:round/>
            </a:ln>
          </p:spPr>
          <p:style>
            <a:lnRef idx="0"/>
            <a:fillRef idx="0"/>
            <a:effectRef idx="0"/>
            <a:fontRef idx="minor"/>
          </p:style>
        </p:sp>
        <p:sp>
          <p:nvSpPr>
            <p:cNvPr id="908" name="CustomShape 83"/>
            <p:cNvSpPr/>
            <p:nvPr/>
          </p:nvSpPr>
          <p:spPr>
            <a:xfrm>
              <a:off x="4852440" y="1995120"/>
              <a:ext cx="16200" cy="18360"/>
            </a:xfrm>
            <a:custGeom>
              <a:avLst/>
              <a:gdLst/>
              <a:ahLst/>
              <a:rect l="l" t="t" r="r" b="b"/>
              <a:pathLst>
                <a:path w="1260" h="1435">
                  <a:moveTo>
                    <a:pt x="1260" y="1434"/>
                  </a:moveTo>
                  <a:cubicBezTo>
                    <a:pt x="735" y="1049"/>
                    <a:pt x="316" y="560"/>
                    <a:pt x="1" y="0"/>
                  </a:cubicBezTo>
                </a:path>
              </a:pathLst>
            </a:custGeom>
            <a:solidFill>
              <a:schemeClr val="accent3"/>
            </a:solidFill>
            <a:ln cap="rnd" w="28800">
              <a:solidFill>
                <a:schemeClr val="accent3"/>
              </a:solidFill>
              <a:round/>
            </a:ln>
          </p:spPr>
          <p:style>
            <a:lnRef idx="0"/>
            <a:fillRef idx="0"/>
            <a:effectRef idx="0"/>
            <a:fontRef idx="minor"/>
          </p:style>
        </p:sp>
        <p:sp>
          <p:nvSpPr>
            <p:cNvPr id="909" name="CustomShape 84"/>
            <p:cNvSpPr/>
            <p:nvPr/>
          </p:nvSpPr>
          <p:spPr>
            <a:xfrm>
              <a:off x="4897800" y="1997280"/>
              <a:ext cx="16200" cy="11880"/>
            </a:xfrm>
            <a:custGeom>
              <a:avLst/>
              <a:gdLst/>
              <a:ahLst/>
              <a:rect l="l" t="t" r="r" b="b"/>
              <a:pathLst>
                <a:path w="1260" h="945">
                  <a:moveTo>
                    <a:pt x="1" y="944"/>
                  </a:moveTo>
                  <a:cubicBezTo>
                    <a:pt x="490" y="735"/>
                    <a:pt x="910" y="385"/>
                    <a:pt x="1260" y="0"/>
                  </a:cubicBezTo>
                </a:path>
              </a:pathLst>
            </a:custGeom>
            <a:solidFill>
              <a:schemeClr val="accent3"/>
            </a:solidFill>
            <a:ln cap="rnd" w="28800">
              <a:solidFill>
                <a:schemeClr val="accent3"/>
              </a:solidFill>
              <a:round/>
            </a:ln>
          </p:spPr>
          <p:style>
            <a:lnRef idx="0"/>
            <a:fillRef idx="0"/>
            <a:effectRef idx="0"/>
            <a:fontRef idx="minor"/>
          </p:style>
        </p:sp>
        <p:sp>
          <p:nvSpPr>
            <p:cNvPr id="910" name="CustomShape 85"/>
            <p:cNvSpPr/>
            <p:nvPr/>
          </p:nvSpPr>
          <p:spPr>
            <a:xfrm>
              <a:off x="4859640" y="1931040"/>
              <a:ext cx="15480" cy="12240"/>
            </a:xfrm>
            <a:custGeom>
              <a:avLst/>
              <a:gdLst/>
              <a:ahLst/>
              <a:rect l="l" t="t" r="r" b="b"/>
              <a:pathLst>
                <a:path w="1225" h="980">
                  <a:moveTo>
                    <a:pt x="1224" y="980"/>
                  </a:moveTo>
                  <a:cubicBezTo>
                    <a:pt x="700" y="840"/>
                    <a:pt x="245" y="490"/>
                    <a:pt x="1" y="1"/>
                  </a:cubicBezTo>
                </a:path>
              </a:pathLst>
            </a:custGeom>
            <a:solidFill>
              <a:schemeClr val="accent3"/>
            </a:solidFill>
            <a:ln cap="rnd" w="28800">
              <a:solidFill>
                <a:schemeClr val="accent3"/>
              </a:solidFill>
              <a:round/>
            </a:ln>
          </p:spPr>
          <p:style>
            <a:lnRef idx="0"/>
            <a:fillRef idx="0"/>
            <a:effectRef idx="0"/>
            <a:fontRef idx="minor"/>
          </p:style>
        </p:sp>
        <p:sp>
          <p:nvSpPr>
            <p:cNvPr id="911" name="CustomShape 86"/>
            <p:cNvSpPr/>
            <p:nvPr/>
          </p:nvSpPr>
          <p:spPr>
            <a:xfrm>
              <a:off x="4897440" y="1939320"/>
              <a:ext cx="8640" cy="4320"/>
            </a:xfrm>
            <a:custGeom>
              <a:avLst/>
              <a:gdLst/>
              <a:ahLst/>
              <a:rect l="l" t="t" r="r" b="b"/>
              <a:pathLst>
                <a:path w="701" h="385">
                  <a:moveTo>
                    <a:pt x="1" y="385"/>
                  </a:moveTo>
                  <a:cubicBezTo>
                    <a:pt x="246" y="280"/>
                    <a:pt x="490" y="140"/>
                    <a:pt x="700" y="0"/>
                  </a:cubicBezTo>
                </a:path>
              </a:pathLst>
            </a:custGeom>
            <a:solidFill>
              <a:schemeClr val="accent3"/>
            </a:solidFill>
            <a:ln cap="rnd" w="28800">
              <a:solidFill>
                <a:schemeClr val="accent3"/>
              </a:solidFill>
              <a:round/>
            </a:ln>
          </p:spPr>
          <p:style>
            <a:lnRef idx="0"/>
            <a:fillRef idx="0"/>
            <a:effectRef idx="0"/>
            <a:fontRef idx="minor"/>
          </p:style>
        </p:sp>
      </p:grpSp>
      <p:grpSp>
        <p:nvGrpSpPr>
          <p:cNvPr id="912" name="Group 87"/>
          <p:cNvGrpSpPr/>
          <p:nvPr/>
        </p:nvGrpSpPr>
        <p:grpSpPr>
          <a:xfrm>
            <a:off x="3078360" y="1609200"/>
            <a:ext cx="940680" cy="794160"/>
            <a:chOff x="3078360" y="1609200"/>
            <a:chExt cx="940680" cy="794160"/>
          </a:xfrm>
        </p:grpSpPr>
        <p:sp>
          <p:nvSpPr>
            <p:cNvPr id="913" name="CustomShape 88"/>
            <p:cNvSpPr/>
            <p:nvPr/>
          </p:nvSpPr>
          <p:spPr>
            <a:xfrm rot="7697400">
              <a:off x="3116160" y="1695600"/>
              <a:ext cx="349560" cy="266040"/>
            </a:xfrm>
            <a:custGeom>
              <a:avLst/>
              <a:gdLst/>
              <a:ahLst/>
              <a:rect l="l" t="t" r="r" b="b"/>
              <a:pathLst>
                <a:path w="7516" h="5726">
                  <a:moveTo>
                    <a:pt x="5368" y="0"/>
                  </a:moveTo>
                  <a:lnTo>
                    <a:pt x="5170" y="199"/>
                  </a:lnTo>
                  <a:lnTo>
                    <a:pt x="4891" y="358"/>
                  </a:lnTo>
                  <a:lnTo>
                    <a:pt x="4573" y="477"/>
                  </a:lnTo>
                  <a:lnTo>
                    <a:pt x="4215" y="517"/>
                  </a:lnTo>
                  <a:lnTo>
                    <a:pt x="3023" y="597"/>
                  </a:lnTo>
                  <a:lnTo>
                    <a:pt x="2903" y="597"/>
                  </a:lnTo>
                  <a:lnTo>
                    <a:pt x="2585" y="557"/>
                  </a:lnTo>
                  <a:lnTo>
                    <a:pt x="2267" y="477"/>
                  </a:lnTo>
                  <a:lnTo>
                    <a:pt x="1989" y="318"/>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close/>
                </a:path>
              </a:pathLst>
            </a:custGeom>
            <a:solidFill>
              <a:schemeClr val="dk2"/>
            </a:solidFill>
            <a:ln>
              <a:noFill/>
            </a:ln>
          </p:spPr>
          <p:style>
            <a:lnRef idx="0"/>
            <a:fillRef idx="0"/>
            <a:effectRef idx="0"/>
            <a:fontRef idx="minor"/>
          </p:style>
        </p:sp>
        <p:sp>
          <p:nvSpPr>
            <p:cNvPr id="914" name="CustomShape 89"/>
            <p:cNvSpPr/>
            <p:nvPr/>
          </p:nvSpPr>
          <p:spPr>
            <a:xfrm rot="7697400">
              <a:off x="3116160" y="1695600"/>
              <a:ext cx="349560" cy="266040"/>
            </a:xfrm>
            <a:custGeom>
              <a:avLst/>
              <a:gdLst/>
              <a:ahLst/>
              <a:rect l="l" t="t" r="r" b="b"/>
              <a:pathLst>
                <a:path w="7516" h="5726">
                  <a:moveTo>
                    <a:pt x="5368" y="0"/>
                  </a:moveTo>
                  <a:lnTo>
                    <a:pt x="5368" y="0"/>
                  </a:lnTo>
                  <a:lnTo>
                    <a:pt x="5170" y="199"/>
                  </a:lnTo>
                  <a:lnTo>
                    <a:pt x="4891" y="358"/>
                  </a:lnTo>
                  <a:lnTo>
                    <a:pt x="4573" y="477"/>
                  </a:lnTo>
                  <a:lnTo>
                    <a:pt x="4215" y="517"/>
                  </a:lnTo>
                  <a:lnTo>
                    <a:pt x="3023" y="597"/>
                  </a:lnTo>
                  <a:lnTo>
                    <a:pt x="3023" y="597"/>
                  </a:lnTo>
                  <a:lnTo>
                    <a:pt x="2903" y="597"/>
                  </a:lnTo>
                  <a:lnTo>
                    <a:pt x="2903" y="597"/>
                  </a:lnTo>
                  <a:lnTo>
                    <a:pt x="2585" y="557"/>
                  </a:lnTo>
                  <a:lnTo>
                    <a:pt x="2267" y="477"/>
                  </a:lnTo>
                  <a:lnTo>
                    <a:pt x="1989" y="318"/>
                  </a:lnTo>
                  <a:lnTo>
                    <a:pt x="1750" y="159"/>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path>
              </a:pathLst>
            </a:custGeom>
            <a:solidFill>
              <a:schemeClr val="dk2"/>
            </a:solidFill>
            <a:ln>
              <a:noFill/>
            </a:ln>
          </p:spPr>
          <p:style>
            <a:lnRef idx="0"/>
            <a:fillRef idx="0"/>
            <a:effectRef idx="0"/>
            <a:fontRef idx="minor"/>
          </p:style>
        </p:sp>
        <p:sp>
          <p:nvSpPr>
            <p:cNvPr id="915" name="CustomShape 90"/>
            <p:cNvSpPr/>
            <p:nvPr/>
          </p:nvSpPr>
          <p:spPr>
            <a:xfrm rot="7697400">
              <a:off x="3497400" y="1738440"/>
              <a:ext cx="321840" cy="664920"/>
            </a:xfrm>
            <a:custGeom>
              <a:avLst/>
              <a:gdLst/>
              <a:ahLst/>
              <a:rect l="l" t="t" r="r" b="b"/>
              <a:pathLst>
                <a:path w="6919" h="14274">
                  <a:moveTo>
                    <a:pt x="2147" y="3658"/>
                  </a:moveTo>
                  <a:lnTo>
                    <a:pt x="2346" y="3698"/>
                  </a:lnTo>
                  <a:lnTo>
                    <a:pt x="2505" y="3777"/>
                  </a:lnTo>
                  <a:lnTo>
                    <a:pt x="2624" y="3936"/>
                  </a:lnTo>
                  <a:lnTo>
                    <a:pt x="2664" y="4135"/>
                  </a:lnTo>
                  <a:lnTo>
                    <a:pt x="2624" y="4374"/>
                  </a:lnTo>
                  <a:lnTo>
                    <a:pt x="2545" y="4533"/>
                  </a:lnTo>
                  <a:lnTo>
                    <a:pt x="2346" y="4652"/>
                  </a:lnTo>
                  <a:lnTo>
                    <a:pt x="2147" y="4692"/>
                  </a:lnTo>
                  <a:lnTo>
                    <a:pt x="1948" y="4652"/>
                  </a:lnTo>
                  <a:lnTo>
                    <a:pt x="1749" y="4572"/>
                  </a:lnTo>
                  <a:lnTo>
                    <a:pt x="1670" y="4413"/>
                  </a:lnTo>
                  <a:lnTo>
                    <a:pt x="1590" y="4215"/>
                  </a:lnTo>
                  <a:lnTo>
                    <a:pt x="1630" y="4016"/>
                  </a:lnTo>
                  <a:lnTo>
                    <a:pt x="1749" y="3817"/>
                  </a:lnTo>
                  <a:lnTo>
                    <a:pt x="1909" y="3698"/>
                  </a:lnTo>
                  <a:lnTo>
                    <a:pt x="2107" y="3658"/>
                  </a:lnTo>
                  <a:close/>
                  <a:moveTo>
                    <a:pt x="4135" y="6878"/>
                  </a:moveTo>
                  <a:lnTo>
                    <a:pt x="4294" y="7117"/>
                  </a:lnTo>
                  <a:lnTo>
                    <a:pt x="4453" y="7395"/>
                  </a:lnTo>
                  <a:lnTo>
                    <a:pt x="4652" y="7753"/>
                  </a:lnTo>
                  <a:lnTo>
                    <a:pt x="4811" y="8190"/>
                  </a:lnTo>
                  <a:lnTo>
                    <a:pt x="4930" y="8707"/>
                  </a:lnTo>
                  <a:lnTo>
                    <a:pt x="4970" y="8986"/>
                  </a:lnTo>
                  <a:lnTo>
                    <a:pt x="4970" y="9264"/>
                  </a:lnTo>
                  <a:lnTo>
                    <a:pt x="4970" y="9582"/>
                  </a:lnTo>
                  <a:lnTo>
                    <a:pt x="4930" y="9900"/>
                  </a:lnTo>
                  <a:lnTo>
                    <a:pt x="4692" y="9860"/>
                  </a:lnTo>
                  <a:lnTo>
                    <a:pt x="4453" y="9781"/>
                  </a:lnTo>
                  <a:lnTo>
                    <a:pt x="4135" y="9622"/>
                  </a:lnTo>
                  <a:lnTo>
                    <a:pt x="3737" y="9383"/>
                  </a:lnTo>
                  <a:lnTo>
                    <a:pt x="3300" y="9025"/>
                  </a:lnTo>
                  <a:lnTo>
                    <a:pt x="2823" y="8548"/>
                  </a:lnTo>
                  <a:lnTo>
                    <a:pt x="2306" y="7912"/>
                  </a:lnTo>
                  <a:lnTo>
                    <a:pt x="2465" y="7793"/>
                  </a:lnTo>
                  <a:lnTo>
                    <a:pt x="2823" y="7475"/>
                  </a:lnTo>
                  <a:lnTo>
                    <a:pt x="3101" y="7276"/>
                  </a:lnTo>
                  <a:lnTo>
                    <a:pt x="3380" y="7117"/>
                  </a:lnTo>
                  <a:lnTo>
                    <a:pt x="3737" y="6958"/>
                  </a:lnTo>
                  <a:lnTo>
                    <a:pt x="4135" y="6878"/>
                  </a:lnTo>
                  <a:close/>
                  <a:moveTo>
                    <a:pt x="2704" y="0"/>
                  </a:moveTo>
                  <a:lnTo>
                    <a:pt x="2505" y="40"/>
                  </a:lnTo>
                  <a:lnTo>
                    <a:pt x="2306" y="119"/>
                  </a:lnTo>
                  <a:lnTo>
                    <a:pt x="2107" y="199"/>
                  </a:lnTo>
                  <a:lnTo>
                    <a:pt x="1909" y="318"/>
                  </a:lnTo>
                  <a:lnTo>
                    <a:pt x="1749" y="437"/>
                  </a:lnTo>
                  <a:lnTo>
                    <a:pt x="1590" y="596"/>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147" y="13677"/>
                  </a:lnTo>
                  <a:lnTo>
                    <a:pt x="2266" y="13836"/>
                  </a:lnTo>
                  <a:lnTo>
                    <a:pt x="2505" y="13995"/>
                  </a:lnTo>
                  <a:lnTo>
                    <a:pt x="2783" y="14154"/>
                  </a:lnTo>
                  <a:lnTo>
                    <a:pt x="3101" y="14234"/>
                  </a:lnTo>
                  <a:lnTo>
                    <a:pt x="3419" y="14274"/>
                  </a:lnTo>
                  <a:lnTo>
                    <a:pt x="3539" y="14274"/>
                  </a:lnTo>
                  <a:lnTo>
                    <a:pt x="4731" y="14194"/>
                  </a:lnTo>
                  <a:lnTo>
                    <a:pt x="5089" y="14154"/>
                  </a:lnTo>
                  <a:lnTo>
                    <a:pt x="5407" y="14035"/>
                  </a:lnTo>
                  <a:lnTo>
                    <a:pt x="5686" y="13876"/>
                  </a:lnTo>
                  <a:lnTo>
                    <a:pt x="5884" y="13677"/>
                  </a:lnTo>
                  <a:lnTo>
                    <a:pt x="6083" y="13399"/>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3857" y="278"/>
                  </a:lnTo>
                  <a:lnTo>
                    <a:pt x="3578" y="119"/>
                  </a:lnTo>
                  <a:lnTo>
                    <a:pt x="3260" y="40"/>
                  </a:lnTo>
                  <a:lnTo>
                    <a:pt x="2942" y="0"/>
                  </a:lnTo>
                  <a:close/>
                </a:path>
              </a:pathLst>
            </a:custGeom>
            <a:solidFill>
              <a:schemeClr val="dk2"/>
            </a:solidFill>
            <a:ln>
              <a:noFill/>
            </a:ln>
          </p:spPr>
          <p:style>
            <a:lnRef idx="0"/>
            <a:fillRef idx="0"/>
            <a:effectRef idx="0"/>
            <a:fontRef idx="minor"/>
          </p:style>
        </p:sp>
        <p:sp>
          <p:nvSpPr>
            <p:cNvPr id="916" name="CustomShape 91"/>
            <p:cNvSpPr/>
            <p:nvPr/>
          </p:nvSpPr>
          <p:spPr>
            <a:xfrm rot="7697400">
              <a:off x="3546000" y="1971000"/>
              <a:ext cx="123120" cy="140040"/>
            </a:xfrm>
            <a:custGeom>
              <a:avLst/>
              <a:gdLst/>
              <a:ahLst/>
              <a:rect l="l" t="t" r="r" b="b"/>
              <a:pathLst>
                <a:path w="2664" h="3023">
                  <a:moveTo>
                    <a:pt x="2624" y="3022"/>
                  </a:moveTo>
                  <a:lnTo>
                    <a:pt x="2624" y="3022"/>
                  </a:lnTo>
                  <a:lnTo>
                    <a:pt x="2386" y="2982"/>
                  </a:lnTo>
                  <a:lnTo>
                    <a:pt x="2147" y="2903"/>
                  </a:lnTo>
                  <a:lnTo>
                    <a:pt x="1829" y="2744"/>
                  </a:lnTo>
                  <a:lnTo>
                    <a:pt x="1431" y="2505"/>
                  </a:lnTo>
                  <a:lnTo>
                    <a:pt x="994" y="2147"/>
                  </a:lnTo>
                  <a:lnTo>
                    <a:pt x="517" y="1670"/>
                  </a:lnTo>
                  <a:lnTo>
                    <a:pt x="0" y="1034"/>
                  </a:lnTo>
                  <a:lnTo>
                    <a:pt x="0" y="1034"/>
                  </a:lnTo>
                  <a:lnTo>
                    <a:pt x="159" y="915"/>
                  </a:lnTo>
                  <a:lnTo>
                    <a:pt x="517" y="597"/>
                  </a:lnTo>
                  <a:lnTo>
                    <a:pt x="795" y="398"/>
                  </a:lnTo>
                  <a:lnTo>
                    <a:pt x="1074" y="239"/>
                  </a:lnTo>
                  <a:lnTo>
                    <a:pt x="1431" y="80"/>
                  </a:lnTo>
                  <a:lnTo>
                    <a:pt x="1829" y="0"/>
                  </a:lnTo>
                  <a:lnTo>
                    <a:pt x="1829" y="0"/>
                  </a:lnTo>
                  <a:lnTo>
                    <a:pt x="1988" y="239"/>
                  </a:lnTo>
                  <a:lnTo>
                    <a:pt x="2147" y="517"/>
                  </a:lnTo>
                  <a:lnTo>
                    <a:pt x="2346" y="875"/>
                  </a:lnTo>
                  <a:lnTo>
                    <a:pt x="2505" y="1312"/>
                  </a:lnTo>
                  <a:lnTo>
                    <a:pt x="2624" y="1829"/>
                  </a:lnTo>
                  <a:lnTo>
                    <a:pt x="2664" y="2108"/>
                  </a:lnTo>
                  <a:lnTo>
                    <a:pt x="2664" y="2386"/>
                  </a:lnTo>
                  <a:lnTo>
                    <a:pt x="2664" y="2704"/>
                  </a:lnTo>
                  <a:lnTo>
                    <a:pt x="2624" y="3022"/>
                  </a:lnTo>
                </a:path>
              </a:pathLst>
            </a:custGeom>
            <a:solidFill>
              <a:schemeClr val="dk2"/>
            </a:solidFill>
            <a:ln>
              <a:noFill/>
            </a:ln>
          </p:spPr>
          <p:style>
            <a:lnRef idx="0"/>
            <a:fillRef idx="0"/>
            <a:effectRef idx="0"/>
            <a:fontRef idx="minor"/>
          </p:style>
        </p:sp>
        <p:sp>
          <p:nvSpPr>
            <p:cNvPr id="917" name="CustomShape 92"/>
            <p:cNvSpPr/>
            <p:nvPr/>
          </p:nvSpPr>
          <p:spPr>
            <a:xfrm rot="7697400">
              <a:off x="3497400" y="1738440"/>
              <a:ext cx="321840" cy="664920"/>
            </a:xfrm>
            <a:custGeom>
              <a:avLst/>
              <a:gdLst/>
              <a:ahLst/>
              <a:rect l="l" t="t" r="r" b="b"/>
              <a:pathLst>
                <a:path w="6919" h="14274">
                  <a:moveTo>
                    <a:pt x="2942" y="0"/>
                  </a:moveTo>
                  <a:lnTo>
                    <a:pt x="2942" y="0"/>
                  </a:lnTo>
                  <a:lnTo>
                    <a:pt x="2704" y="0"/>
                  </a:lnTo>
                  <a:lnTo>
                    <a:pt x="2505" y="40"/>
                  </a:lnTo>
                  <a:lnTo>
                    <a:pt x="2306" y="119"/>
                  </a:lnTo>
                  <a:lnTo>
                    <a:pt x="2107" y="199"/>
                  </a:lnTo>
                  <a:lnTo>
                    <a:pt x="1909" y="318"/>
                  </a:lnTo>
                  <a:lnTo>
                    <a:pt x="1749" y="437"/>
                  </a:lnTo>
                  <a:lnTo>
                    <a:pt x="1590" y="596"/>
                  </a:lnTo>
                  <a:lnTo>
                    <a:pt x="1471" y="795"/>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028" y="13518"/>
                  </a:lnTo>
                  <a:lnTo>
                    <a:pt x="2147" y="13677"/>
                  </a:lnTo>
                  <a:lnTo>
                    <a:pt x="2266" y="13836"/>
                  </a:lnTo>
                  <a:lnTo>
                    <a:pt x="2266" y="13836"/>
                  </a:lnTo>
                  <a:lnTo>
                    <a:pt x="2505" y="13995"/>
                  </a:lnTo>
                  <a:lnTo>
                    <a:pt x="2783" y="14154"/>
                  </a:lnTo>
                  <a:lnTo>
                    <a:pt x="3101" y="14234"/>
                  </a:lnTo>
                  <a:lnTo>
                    <a:pt x="3419" y="14274"/>
                  </a:lnTo>
                  <a:lnTo>
                    <a:pt x="3419" y="14274"/>
                  </a:lnTo>
                  <a:lnTo>
                    <a:pt x="3539" y="14274"/>
                  </a:lnTo>
                  <a:lnTo>
                    <a:pt x="4731" y="14194"/>
                  </a:lnTo>
                  <a:lnTo>
                    <a:pt x="4731" y="14194"/>
                  </a:lnTo>
                  <a:lnTo>
                    <a:pt x="5089" y="14154"/>
                  </a:lnTo>
                  <a:lnTo>
                    <a:pt x="5407" y="14035"/>
                  </a:lnTo>
                  <a:lnTo>
                    <a:pt x="5686" y="13876"/>
                  </a:lnTo>
                  <a:lnTo>
                    <a:pt x="5884" y="13677"/>
                  </a:lnTo>
                  <a:lnTo>
                    <a:pt x="5884" y="13677"/>
                  </a:lnTo>
                  <a:lnTo>
                    <a:pt x="6083" y="13399"/>
                  </a:lnTo>
                  <a:lnTo>
                    <a:pt x="6203" y="13121"/>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4135" y="477"/>
                  </a:lnTo>
                  <a:lnTo>
                    <a:pt x="3857" y="278"/>
                  </a:lnTo>
                  <a:lnTo>
                    <a:pt x="3578" y="119"/>
                  </a:lnTo>
                  <a:lnTo>
                    <a:pt x="3260" y="40"/>
                  </a:lnTo>
                  <a:lnTo>
                    <a:pt x="2942" y="0"/>
                  </a:lnTo>
                </a:path>
              </a:pathLst>
            </a:custGeom>
            <a:solidFill>
              <a:schemeClr val="dk2"/>
            </a:solidFill>
            <a:ln>
              <a:noFill/>
            </a:ln>
          </p:spPr>
          <p:style>
            <a:lnRef idx="0"/>
            <a:fillRef idx="0"/>
            <a:effectRef idx="0"/>
            <a:fontRef idx="minor"/>
          </p:style>
        </p:sp>
        <p:sp>
          <p:nvSpPr>
            <p:cNvPr id="918" name="CustomShape 93"/>
            <p:cNvSpPr/>
            <p:nvPr/>
          </p:nvSpPr>
          <p:spPr>
            <a:xfrm rot="7697400">
              <a:off x="3546000" y="1971000"/>
              <a:ext cx="123120" cy="140040"/>
            </a:xfrm>
            <a:custGeom>
              <a:avLst/>
              <a:gdLst/>
              <a:ahLst/>
              <a:rect l="l" t="t" r="r" b="b"/>
              <a:pathLst>
                <a:path w="2664" h="3023">
                  <a:moveTo>
                    <a:pt x="1829" y="0"/>
                  </a:moveTo>
                  <a:lnTo>
                    <a:pt x="1829" y="0"/>
                  </a:lnTo>
                  <a:lnTo>
                    <a:pt x="1431" y="80"/>
                  </a:lnTo>
                  <a:lnTo>
                    <a:pt x="1074" y="239"/>
                  </a:lnTo>
                  <a:lnTo>
                    <a:pt x="795" y="398"/>
                  </a:lnTo>
                  <a:lnTo>
                    <a:pt x="517" y="597"/>
                  </a:lnTo>
                  <a:lnTo>
                    <a:pt x="159" y="915"/>
                  </a:lnTo>
                  <a:lnTo>
                    <a:pt x="0" y="1034"/>
                  </a:lnTo>
                  <a:lnTo>
                    <a:pt x="0" y="1034"/>
                  </a:lnTo>
                  <a:lnTo>
                    <a:pt x="517" y="1670"/>
                  </a:lnTo>
                  <a:lnTo>
                    <a:pt x="994" y="2147"/>
                  </a:lnTo>
                  <a:lnTo>
                    <a:pt x="1431" y="2505"/>
                  </a:lnTo>
                  <a:lnTo>
                    <a:pt x="1829" y="2744"/>
                  </a:lnTo>
                  <a:lnTo>
                    <a:pt x="2147" y="2903"/>
                  </a:lnTo>
                  <a:lnTo>
                    <a:pt x="2386" y="2982"/>
                  </a:lnTo>
                  <a:lnTo>
                    <a:pt x="2624" y="302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path>
              </a:pathLst>
            </a:custGeom>
            <a:solidFill>
              <a:schemeClr val="dk2"/>
            </a:solidFill>
            <a:ln>
              <a:noFill/>
            </a:ln>
          </p:spPr>
          <p:style>
            <a:lnRef idx="0"/>
            <a:fillRef idx="0"/>
            <a:effectRef idx="0"/>
            <a:fontRef idx="minor"/>
          </p:style>
        </p:sp>
      </p:grpSp>
      <p:grpSp>
        <p:nvGrpSpPr>
          <p:cNvPr id="919" name="Group 94"/>
          <p:cNvGrpSpPr/>
          <p:nvPr/>
        </p:nvGrpSpPr>
        <p:grpSpPr>
          <a:xfrm>
            <a:off x="982440" y="1542600"/>
            <a:ext cx="3045960" cy="937800"/>
            <a:chOff x="982440" y="1542600"/>
            <a:chExt cx="3045960" cy="937800"/>
          </a:xfrm>
        </p:grpSpPr>
        <p:sp>
          <p:nvSpPr>
            <p:cNvPr id="920" name="CustomShape 95"/>
            <p:cNvSpPr/>
            <p:nvPr/>
          </p:nvSpPr>
          <p:spPr>
            <a:xfrm flipH="1">
              <a:off x="982440" y="1542600"/>
              <a:ext cx="19692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921" name="CustomShape 96"/>
            <p:cNvSpPr/>
            <p:nvPr/>
          </p:nvSpPr>
          <p:spPr>
            <a:xfrm flipH="1">
              <a:off x="982440" y="1909440"/>
              <a:ext cx="19692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Venus is the second planet from the Sun</a:t>
              </a:r>
              <a:endParaRPr b="0" lang="en-US" sz="1500" spc="-1" strike="noStrike">
                <a:latin typeface="Arial"/>
              </a:endParaRPr>
            </a:p>
          </p:txBody>
        </p:sp>
        <p:sp>
          <p:nvSpPr>
            <p:cNvPr id="922" name="CustomShape 97"/>
            <p:cNvSpPr/>
            <p:nvPr/>
          </p:nvSpPr>
          <p:spPr>
            <a:xfrm flipH="1">
              <a:off x="3059280" y="1772640"/>
              <a:ext cx="968760" cy="478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600" spc="-1" strike="noStrike">
                  <a:solidFill>
                    <a:srgbClr val="ffffff"/>
                  </a:solidFill>
                  <a:latin typeface="Rubik"/>
                  <a:ea typeface="Rubik"/>
                </a:rPr>
                <a:t>01</a:t>
              </a:r>
              <a:endParaRPr b="0" lang="en-US" sz="3600" spc="-1" strike="noStrike">
                <a:latin typeface="Arial"/>
              </a:endParaRPr>
            </a:p>
          </p:txBody>
        </p:sp>
      </p:grpSp>
      <p:grpSp>
        <p:nvGrpSpPr>
          <p:cNvPr id="923" name="Group 98"/>
          <p:cNvGrpSpPr/>
          <p:nvPr/>
        </p:nvGrpSpPr>
        <p:grpSpPr>
          <a:xfrm>
            <a:off x="5108400" y="1678320"/>
            <a:ext cx="974520" cy="682200"/>
            <a:chOff x="5108400" y="1678320"/>
            <a:chExt cx="974520" cy="682200"/>
          </a:xfrm>
        </p:grpSpPr>
        <p:sp>
          <p:nvSpPr>
            <p:cNvPr id="924" name="CustomShape 99"/>
            <p:cNvSpPr/>
            <p:nvPr/>
          </p:nvSpPr>
          <p:spPr>
            <a:xfrm rot="17853600">
              <a:off x="5709240" y="2010960"/>
              <a:ext cx="349560" cy="266040"/>
            </a:xfrm>
            <a:custGeom>
              <a:avLst/>
              <a:gdLst/>
              <a:ahLst/>
              <a:rect l="l" t="t" r="r" b="b"/>
              <a:pathLst>
                <a:path w="7516" h="5726">
                  <a:moveTo>
                    <a:pt x="5368" y="0"/>
                  </a:moveTo>
                  <a:lnTo>
                    <a:pt x="5170" y="199"/>
                  </a:lnTo>
                  <a:lnTo>
                    <a:pt x="4891" y="358"/>
                  </a:lnTo>
                  <a:lnTo>
                    <a:pt x="4573" y="477"/>
                  </a:lnTo>
                  <a:lnTo>
                    <a:pt x="4215" y="517"/>
                  </a:lnTo>
                  <a:lnTo>
                    <a:pt x="3023" y="597"/>
                  </a:lnTo>
                  <a:lnTo>
                    <a:pt x="2903" y="597"/>
                  </a:lnTo>
                  <a:lnTo>
                    <a:pt x="2585" y="557"/>
                  </a:lnTo>
                  <a:lnTo>
                    <a:pt x="2267" y="477"/>
                  </a:lnTo>
                  <a:lnTo>
                    <a:pt x="1989" y="318"/>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close/>
                </a:path>
              </a:pathLst>
            </a:custGeom>
            <a:solidFill>
              <a:schemeClr val="dk2"/>
            </a:solidFill>
            <a:ln>
              <a:noFill/>
            </a:ln>
          </p:spPr>
          <p:style>
            <a:lnRef idx="0"/>
            <a:fillRef idx="0"/>
            <a:effectRef idx="0"/>
            <a:fontRef idx="minor"/>
          </p:style>
        </p:sp>
        <p:sp>
          <p:nvSpPr>
            <p:cNvPr id="925" name="CustomShape 100"/>
            <p:cNvSpPr/>
            <p:nvPr/>
          </p:nvSpPr>
          <p:spPr>
            <a:xfrm rot="17853600">
              <a:off x="5709240" y="2010960"/>
              <a:ext cx="349560" cy="266040"/>
            </a:xfrm>
            <a:custGeom>
              <a:avLst/>
              <a:gdLst/>
              <a:ahLst/>
              <a:rect l="l" t="t" r="r" b="b"/>
              <a:pathLst>
                <a:path w="7516" h="5726">
                  <a:moveTo>
                    <a:pt x="5368" y="0"/>
                  </a:moveTo>
                  <a:lnTo>
                    <a:pt x="5368" y="0"/>
                  </a:lnTo>
                  <a:lnTo>
                    <a:pt x="5170" y="199"/>
                  </a:lnTo>
                  <a:lnTo>
                    <a:pt x="4891" y="358"/>
                  </a:lnTo>
                  <a:lnTo>
                    <a:pt x="4573" y="477"/>
                  </a:lnTo>
                  <a:lnTo>
                    <a:pt x="4215" y="517"/>
                  </a:lnTo>
                  <a:lnTo>
                    <a:pt x="3023" y="597"/>
                  </a:lnTo>
                  <a:lnTo>
                    <a:pt x="3023" y="597"/>
                  </a:lnTo>
                  <a:lnTo>
                    <a:pt x="2903" y="597"/>
                  </a:lnTo>
                  <a:lnTo>
                    <a:pt x="2903" y="597"/>
                  </a:lnTo>
                  <a:lnTo>
                    <a:pt x="2585" y="557"/>
                  </a:lnTo>
                  <a:lnTo>
                    <a:pt x="2267" y="477"/>
                  </a:lnTo>
                  <a:lnTo>
                    <a:pt x="1989" y="318"/>
                  </a:lnTo>
                  <a:lnTo>
                    <a:pt x="1750" y="159"/>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path>
              </a:pathLst>
            </a:custGeom>
            <a:solidFill>
              <a:schemeClr val="dk2"/>
            </a:solidFill>
            <a:ln>
              <a:noFill/>
            </a:ln>
          </p:spPr>
          <p:style>
            <a:lnRef idx="0"/>
            <a:fillRef idx="0"/>
            <a:effectRef idx="0"/>
            <a:fontRef idx="minor"/>
          </p:style>
        </p:sp>
        <p:sp>
          <p:nvSpPr>
            <p:cNvPr id="926" name="CustomShape 101"/>
            <p:cNvSpPr/>
            <p:nvPr/>
          </p:nvSpPr>
          <p:spPr>
            <a:xfrm rot="17853600">
              <a:off x="5316480" y="1642320"/>
              <a:ext cx="321840" cy="664920"/>
            </a:xfrm>
            <a:custGeom>
              <a:avLst/>
              <a:gdLst/>
              <a:ahLst/>
              <a:rect l="l" t="t" r="r" b="b"/>
              <a:pathLst>
                <a:path w="6919" h="14274">
                  <a:moveTo>
                    <a:pt x="2147" y="3658"/>
                  </a:moveTo>
                  <a:lnTo>
                    <a:pt x="2346" y="3698"/>
                  </a:lnTo>
                  <a:lnTo>
                    <a:pt x="2505" y="3777"/>
                  </a:lnTo>
                  <a:lnTo>
                    <a:pt x="2624" y="3936"/>
                  </a:lnTo>
                  <a:lnTo>
                    <a:pt x="2664" y="4135"/>
                  </a:lnTo>
                  <a:lnTo>
                    <a:pt x="2624" y="4374"/>
                  </a:lnTo>
                  <a:lnTo>
                    <a:pt x="2545" y="4533"/>
                  </a:lnTo>
                  <a:lnTo>
                    <a:pt x="2346" y="4652"/>
                  </a:lnTo>
                  <a:lnTo>
                    <a:pt x="2147" y="4692"/>
                  </a:lnTo>
                  <a:lnTo>
                    <a:pt x="1948" y="4652"/>
                  </a:lnTo>
                  <a:lnTo>
                    <a:pt x="1749" y="4572"/>
                  </a:lnTo>
                  <a:lnTo>
                    <a:pt x="1670" y="4413"/>
                  </a:lnTo>
                  <a:lnTo>
                    <a:pt x="1590" y="4215"/>
                  </a:lnTo>
                  <a:lnTo>
                    <a:pt x="1630" y="4016"/>
                  </a:lnTo>
                  <a:lnTo>
                    <a:pt x="1749" y="3817"/>
                  </a:lnTo>
                  <a:lnTo>
                    <a:pt x="1909" y="3698"/>
                  </a:lnTo>
                  <a:lnTo>
                    <a:pt x="2107" y="3658"/>
                  </a:lnTo>
                  <a:close/>
                  <a:moveTo>
                    <a:pt x="4135" y="6878"/>
                  </a:moveTo>
                  <a:lnTo>
                    <a:pt x="4294" y="7117"/>
                  </a:lnTo>
                  <a:lnTo>
                    <a:pt x="4453" y="7395"/>
                  </a:lnTo>
                  <a:lnTo>
                    <a:pt x="4652" y="7753"/>
                  </a:lnTo>
                  <a:lnTo>
                    <a:pt x="4811" y="8190"/>
                  </a:lnTo>
                  <a:lnTo>
                    <a:pt x="4930" y="8707"/>
                  </a:lnTo>
                  <a:lnTo>
                    <a:pt x="4970" y="8986"/>
                  </a:lnTo>
                  <a:lnTo>
                    <a:pt x="4970" y="9264"/>
                  </a:lnTo>
                  <a:lnTo>
                    <a:pt x="4970" y="9582"/>
                  </a:lnTo>
                  <a:lnTo>
                    <a:pt x="4930" y="9900"/>
                  </a:lnTo>
                  <a:lnTo>
                    <a:pt x="4692" y="9860"/>
                  </a:lnTo>
                  <a:lnTo>
                    <a:pt x="4453" y="9781"/>
                  </a:lnTo>
                  <a:lnTo>
                    <a:pt x="4135" y="9622"/>
                  </a:lnTo>
                  <a:lnTo>
                    <a:pt x="3737" y="9383"/>
                  </a:lnTo>
                  <a:lnTo>
                    <a:pt x="3300" y="9025"/>
                  </a:lnTo>
                  <a:lnTo>
                    <a:pt x="2823" y="8548"/>
                  </a:lnTo>
                  <a:lnTo>
                    <a:pt x="2306" y="7912"/>
                  </a:lnTo>
                  <a:lnTo>
                    <a:pt x="2465" y="7793"/>
                  </a:lnTo>
                  <a:lnTo>
                    <a:pt x="2823" y="7475"/>
                  </a:lnTo>
                  <a:lnTo>
                    <a:pt x="3101" y="7276"/>
                  </a:lnTo>
                  <a:lnTo>
                    <a:pt x="3380" y="7117"/>
                  </a:lnTo>
                  <a:lnTo>
                    <a:pt x="3737" y="6958"/>
                  </a:lnTo>
                  <a:lnTo>
                    <a:pt x="4135" y="6878"/>
                  </a:lnTo>
                  <a:close/>
                  <a:moveTo>
                    <a:pt x="2704" y="0"/>
                  </a:moveTo>
                  <a:lnTo>
                    <a:pt x="2505" y="40"/>
                  </a:lnTo>
                  <a:lnTo>
                    <a:pt x="2306" y="119"/>
                  </a:lnTo>
                  <a:lnTo>
                    <a:pt x="2107" y="199"/>
                  </a:lnTo>
                  <a:lnTo>
                    <a:pt x="1909" y="318"/>
                  </a:lnTo>
                  <a:lnTo>
                    <a:pt x="1749" y="437"/>
                  </a:lnTo>
                  <a:lnTo>
                    <a:pt x="1590" y="596"/>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147" y="13677"/>
                  </a:lnTo>
                  <a:lnTo>
                    <a:pt x="2266" y="13836"/>
                  </a:lnTo>
                  <a:lnTo>
                    <a:pt x="2505" y="13995"/>
                  </a:lnTo>
                  <a:lnTo>
                    <a:pt x="2783" y="14154"/>
                  </a:lnTo>
                  <a:lnTo>
                    <a:pt x="3101" y="14234"/>
                  </a:lnTo>
                  <a:lnTo>
                    <a:pt x="3419" y="14274"/>
                  </a:lnTo>
                  <a:lnTo>
                    <a:pt x="3539" y="14274"/>
                  </a:lnTo>
                  <a:lnTo>
                    <a:pt x="4731" y="14194"/>
                  </a:lnTo>
                  <a:lnTo>
                    <a:pt x="5089" y="14154"/>
                  </a:lnTo>
                  <a:lnTo>
                    <a:pt x="5407" y="14035"/>
                  </a:lnTo>
                  <a:lnTo>
                    <a:pt x="5686" y="13876"/>
                  </a:lnTo>
                  <a:lnTo>
                    <a:pt x="5884" y="13677"/>
                  </a:lnTo>
                  <a:lnTo>
                    <a:pt x="6083" y="13399"/>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3857" y="278"/>
                  </a:lnTo>
                  <a:lnTo>
                    <a:pt x="3578" y="119"/>
                  </a:lnTo>
                  <a:lnTo>
                    <a:pt x="3260" y="40"/>
                  </a:lnTo>
                  <a:lnTo>
                    <a:pt x="2942" y="0"/>
                  </a:lnTo>
                  <a:close/>
                </a:path>
              </a:pathLst>
            </a:custGeom>
            <a:solidFill>
              <a:schemeClr val="dk2"/>
            </a:solidFill>
            <a:ln>
              <a:noFill/>
            </a:ln>
          </p:spPr>
          <p:style>
            <a:lnRef idx="0"/>
            <a:fillRef idx="0"/>
            <a:effectRef idx="0"/>
            <a:fontRef idx="minor"/>
          </p:style>
        </p:sp>
        <p:sp>
          <p:nvSpPr>
            <p:cNvPr id="927" name="CustomShape 102"/>
            <p:cNvSpPr/>
            <p:nvPr/>
          </p:nvSpPr>
          <p:spPr>
            <a:xfrm rot="17853600">
              <a:off x="5471280" y="1924560"/>
              <a:ext cx="123120" cy="140040"/>
            </a:xfrm>
            <a:custGeom>
              <a:avLst/>
              <a:gdLst/>
              <a:ahLst/>
              <a:rect l="l" t="t" r="r" b="b"/>
              <a:pathLst>
                <a:path w="2664" h="3023">
                  <a:moveTo>
                    <a:pt x="2624" y="3022"/>
                  </a:moveTo>
                  <a:lnTo>
                    <a:pt x="2624" y="3022"/>
                  </a:lnTo>
                  <a:lnTo>
                    <a:pt x="2386" y="2982"/>
                  </a:lnTo>
                  <a:lnTo>
                    <a:pt x="2147" y="2903"/>
                  </a:lnTo>
                  <a:lnTo>
                    <a:pt x="1829" y="2744"/>
                  </a:lnTo>
                  <a:lnTo>
                    <a:pt x="1431" y="2505"/>
                  </a:lnTo>
                  <a:lnTo>
                    <a:pt x="994" y="2147"/>
                  </a:lnTo>
                  <a:lnTo>
                    <a:pt x="517" y="1670"/>
                  </a:lnTo>
                  <a:lnTo>
                    <a:pt x="0" y="1034"/>
                  </a:lnTo>
                  <a:lnTo>
                    <a:pt x="0" y="1034"/>
                  </a:lnTo>
                  <a:lnTo>
                    <a:pt x="159" y="915"/>
                  </a:lnTo>
                  <a:lnTo>
                    <a:pt x="517" y="597"/>
                  </a:lnTo>
                  <a:lnTo>
                    <a:pt x="795" y="398"/>
                  </a:lnTo>
                  <a:lnTo>
                    <a:pt x="1074" y="239"/>
                  </a:lnTo>
                  <a:lnTo>
                    <a:pt x="1431" y="80"/>
                  </a:lnTo>
                  <a:lnTo>
                    <a:pt x="1829" y="0"/>
                  </a:lnTo>
                  <a:lnTo>
                    <a:pt x="1829" y="0"/>
                  </a:lnTo>
                  <a:lnTo>
                    <a:pt x="1988" y="239"/>
                  </a:lnTo>
                  <a:lnTo>
                    <a:pt x="2147" y="517"/>
                  </a:lnTo>
                  <a:lnTo>
                    <a:pt x="2346" y="875"/>
                  </a:lnTo>
                  <a:lnTo>
                    <a:pt x="2505" y="1312"/>
                  </a:lnTo>
                  <a:lnTo>
                    <a:pt x="2624" y="1829"/>
                  </a:lnTo>
                  <a:lnTo>
                    <a:pt x="2664" y="2108"/>
                  </a:lnTo>
                  <a:lnTo>
                    <a:pt x="2664" y="2386"/>
                  </a:lnTo>
                  <a:lnTo>
                    <a:pt x="2664" y="2704"/>
                  </a:lnTo>
                  <a:lnTo>
                    <a:pt x="2624" y="3022"/>
                  </a:lnTo>
                </a:path>
              </a:pathLst>
            </a:custGeom>
            <a:solidFill>
              <a:schemeClr val="dk2"/>
            </a:solidFill>
            <a:ln>
              <a:noFill/>
            </a:ln>
          </p:spPr>
          <p:style>
            <a:lnRef idx="0"/>
            <a:fillRef idx="0"/>
            <a:effectRef idx="0"/>
            <a:fontRef idx="minor"/>
          </p:style>
        </p:sp>
        <p:sp>
          <p:nvSpPr>
            <p:cNvPr id="928" name="CustomShape 103"/>
            <p:cNvSpPr/>
            <p:nvPr/>
          </p:nvSpPr>
          <p:spPr>
            <a:xfrm rot="17853600">
              <a:off x="5316480" y="1642320"/>
              <a:ext cx="321840" cy="664920"/>
            </a:xfrm>
            <a:custGeom>
              <a:avLst/>
              <a:gdLst/>
              <a:ahLst/>
              <a:rect l="l" t="t" r="r" b="b"/>
              <a:pathLst>
                <a:path w="6919" h="14274">
                  <a:moveTo>
                    <a:pt x="2942" y="0"/>
                  </a:moveTo>
                  <a:lnTo>
                    <a:pt x="2942" y="0"/>
                  </a:lnTo>
                  <a:lnTo>
                    <a:pt x="2704" y="0"/>
                  </a:lnTo>
                  <a:lnTo>
                    <a:pt x="2505" y="40"/>
                  </a:lnTo>
                  <a:lnTo>
                    <a:pt x="2306" y="119"/>
                  </a:lnTo>
                  <a:lnTo>
                    <a:pt x="2107" y="199"/>
                  </a:lnTo>
                  <a:lnTo>
                    <a:pt x="1909" y="318"/>
                  </a:lnTo>
                  <a:lnTo>
                    <a:pt x="1749" y="437"/>
                  </a:lnTo>
                  <a:lnTo>
                    <a:pt x="1590" y="596"/>
                  </a:lnTo>
                  <a:lnTo>
                    <a:pt x="1471" y="795"/>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028" y="13518"/>
                  </a:lnTo>
                  <a:lnTo>
                    <a:pt x="2147" y="13677"/>
                  </a:lnTo>
                  <a:lnTo>
                    <a:pt x="2266" y="13836"/>
                  </a:lnTo>
                  <a:lnTo>
                    <a:pt x="2266" y="13836"/>
                  </a:lnTo>
                  <a:lnTo>
                    <a:pt x="2505" y="13995"/>
                  </a:lnTo>
                  <a:lnTo>
                    <a:pt x="2783" y="14154"/>
                  </a:lnTo>
                  <a:lnTo>
                    <a:pt x="3101" y="14234"/>
                  </a:lnTo>
                  <a:lnTo>
                    <a:pt x="3419" y="14274"/>
                  </a:lnTo>
                  <a:lnTo>
                    <a:pt x="3419" y="14274"/>
                  </a:lnTo>
                  <a:lnTo>
                    <a:pt x="3539" y="14274"/>
                  </a:lnTo>
                  <a:lnTo>
                    <a:pt x="4731" y="14194"/>
                  </a:lnTo>
                  <a:lnTo>
                    <a:pt x="4731" y="14194"/>
                  </a:lnTo>
                  <a:lnTo>
                    <a:pt x="5089" y="14154"/>
                  </a:lnTo>
                  <a:lnTo>
                    <a:pt x="5407" y="14035"/>
                  </a:lnTo>
                  <a:lnTo>
                    <a:pt x="5686" y="13876"/>
                  </a:lnTo>
                  <a:lnTo>
                    <a:pt x="5884" y="13677"/>
                  </a:lnTo>
                  <a:lnTo>
                    <a:pt x="5884" y="13677"/>
                  </a:lnTo>
                  <a:lnTo>
                    <a:pt x="6083" y="13399"/>
                  </a:lnTo>
                  <a:lnTo>
                    <a:pt x="6203" y="13121"/>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4135" y="477"/>
                  </a:lnTo>
                  <a:lnTo>
                    <a:pt x="3857" y="278"/>
                  </a:lnTo>
                  <a:lnTo>
                    <a:pt x="3578" y="119"/>
                  </a:lnTo>
                  <a:lnTo>
                    <a:pt x="3260" y="40"/>
                  </a:lnTo>
                  <a:lnTo>
                    <a:pt x="2942" y="0"/>
                  </a:lnTo>
                </a:path>
              </a:pathLst>
            </a:custGeom>
            <a:solidFill>
              <a:schemeClr val="dk2"/>
            </a:solidFill>
            <a:ln>
              <a:noFill/>
            </a:ln>
          </p:spPr>
          <p:style>
            <a:lnRef idx="0"/>
            <a:fillRef idx="0"/>
            <a:effectRef idx="0"/>
            <a:fontRef idx="minor"/>
          </p:style>
        </p:sp>
        <p:sp>
          <p:nvSpPr>
            <p:cNvPr id="929" name="CustomShape 104"/>
            <p:cNvSpPr/>
            <p:nvPr/>
          </p:nvSpPr>
          <p:spPr>
            <a:xfrm rot="17853600">
              <a:off x="5471280" y="1924560"/>
              <a:ext cx="123120" cy="140040"/>
            </a:xfrm>
            <a:custGeom>
              <a:avLst/>
              <a:gdLst/>
              <a:ahLst/>
              <a:rect l="l" t="t" r="r" b="b"/>
              <a:pathLst>
                <a:path w="2664" h="3023">
                  <a:moveTo>
                    <a:pt x="1829" y="0"/>
                  </a:moveTo>
                  <a:lnTo>
                    <a:pt x="1829" y="0"/>
                  </a:lnTo>
                  <a:lnTo>
                    <a:pt x="1431" y="80"/>
                  </a:lnTo>
                  <a:lnTo>
                    <a:pt x="1074" y="239"/>
                  </a:lnTo>
                  <a:lnTo>
                    <a:pt x="795" y="398"/>
                  </a:lnTo>
                  <a:lnTo>
                    <a:pt x="517" y="597"/>
                  </a:lnTo>
                  <a:lnTo>
                    <a:pt x="159" y="915"/>
                  </a:lnTo>
                  <a:lnTo>
                    <a:pt x="0" y="1034"/>
                  </a:lnTo>
                  <a:lnTo>
                    <a:pt x="0" y="1034"/>
                  </a:lnTo>
                  <a:lnTo>
                    <a:pt x="517" y="1670"/>
                  </a:lnTo>
                  <a:lnTo>
                    <a:pt x="994" y="2147"/>
                  </a:lnTo>
                  <a:lnTo>
                    <a:pt x="1431" y="2505"/>
                  </a:lnTo>
                  <a:lnTo>
                    <a:pt x="1829" y="2744"/>
                  </a:lnTo>
                  <a:lnTo>
                    <a:pt x="2147" y="2903"/>
                  </a:lnTo>
                  <a:lnTo>
                    <a:pt x="2386" y="2982"/>
                  </a:lnTo>
                  <a:lnTo>
                    <a:pt x="2624" y="302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path>
              </a:pathLst>
            </a:custGeom>
            <a:solidFill>
              <a:schemeClr val="dk2"/>
            </a:solidFill>
            <a:ln>
              <a:noFill/>
            </a:ln>
          </p:spPr>
          <p:style>
            <a:lnRef idx="0"/>
            <a:fillRef idx="0"/>
            <a:effectRef idx="0"/>
            <a:fontRef idx="minor"/>
          </p:style>
        </p:sp>
      </p:grpSp>
      <p:grpSp>
        <p:nvGrpSpPr>
          <p:cNvPr id="930" name="Group 105"/>
          <p:cNvGrpSpPr/>
          <p:nvPr/>
        </p:nvGrpSpPr>
        <p:grpSpPr>
          <a:xfrm>
            <a:off x="5115600" y="1542600"/>
            <a:ext cx="3046680" cy="937800"/>
            <a:chOff x="5115600" y="1542600"/>
            <a:chExt cx="3046680" cy="937800"/>
          </a:xfrm>
        </p:grpSpPr>
        <p:sp>
          <p:nvSpPr>
            <p:cNvPr id="931" name="CustomShape 106"/>
            <p:cNvSpPr/>
            <p:nvPr/>
          </p:nvSpPr>
          <p:spPr>
            <a:xfrm>
              <a:off x="6193080" y="1542600"/>
              <a:ext cx="196920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932" name="CustomShape 107"/>
            <p:cNvSpPr/>
            <p:nvPr/>
          </p:nvSpPr>
          <p:spPr>
            <a:xfrm>
              <a:off x="6193080" y="1909440"/>
              <a:ext cx="196920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sp>
          <p:nvSpPr>
            <p:cNvPr id="933" name="CustomShape 108"/>
            <p:cNvSpPr/>
            <p:nvPr/>
          </p:nvSpPr>
          <p:spPr>
            <a:xfrm>
              <a:off x="5115600" y="1772640"/>
              <a:ext cx="968760" cy="478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600" spc="-1" strike="noStrike">
                  <a:solidFill>
                    <a:srgbClr val="ffffff"/>
                  </a:solidFill>
                  <a:latin typeface="Rubik"/>
                  <a:ea typeface="Rubik"/>
                </a:rPr>
                <a:t>04</a:t>
              </a:r>
              <a:endParaRPr b="0" lang="en-US" sz="3600" spc="-1" strike="noStrike">
                <a:latin typeface="Arial"/>
              </a:endParaRPr>
            </a:p>
          </p:txBody>
        </p:sp>
      </p:grpSp>
      <p:grpSp>
        <p:nvGrpSpPr>
          <p:cNvPr id="934" name="Group 109"/>
          <p:cNvGrpSpPr/>
          <p:nvPr/>
        </p:nvGrpSpPr>
        <p:grpSpPr>
          <a:xfrm>
            <a:off x="3126600" y="3066840"/>
            <a:ext cx="845640" cy="907200"/>
            <a:chOff x="3126600" y="3066840"/>
            <a:chExt cx="845640" cy="907200"/>
          </a:xfrm>
        </p:grpSpPr>
        <p:sp>
          <p:nvSpPr>
            <p:cNvPr id="935" name="CustomShape 110"/>
            <p:cNvSpPr/>
            <p:nvPr/>
          </p:nvSpPr>
          <p:spPr>
            <a:xfrm rot="13464000">
              <a:off x="3579480" y="3150720"/>
              <a:ext cx="349560" cy="266040"/>
            </a:xfrm>
            <a:custGeom>
              <a:avLst/>
              <a:gdLst/>
              <a:ahLst/>
              <a:rect l="l" t="t" r="r" b="b"/>
              <a:pathLst>
                <a:path w="7516" h="5726">
                  <a:moveTo>
                    <a:pt x="5368" y="0"/>
                  </a:moveTo>
                  <a:lnTo>
                    <a:pt x="5170" y="199"/>
                  </a:lnTo>
                  <a:lnTo>
                    <a:pt x="4891" y="358"/>
                  </a:lnTo>
                  <a:lnTo>
                    <a:pt x="4573" y="477"/>
                  </a:lnTo>
                  <a:lnTo>
                    <a:pt x="4215" y="517"/>
                  </a:lnTo>
                  <a:lnTo>
                    <a:pt x="3023" y="597"/>
                  </a:lnTo>
                  <a:lnTo>
                    <a:pt x="2903" y="597"/>
                  </a:lnTo>
                  <a:lnTo>
                    <a:pt x="2585" y="557"/>
                  </a:lnTo>
                  <a:lnTo>
                    <a:pt x="2267" y="477"/>
                  </a:lnTo>
                  <a:lnTo>
                    <a:pt x="1989" y="318"/>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close/>
                </a:path>
              </a:pathLst>
            </a:custGeom>
            <a:solidFill>
              <a:schemeClr val="dk2"/>
            </a:solidFill>
            <a:ln>
              <a:noFill/>
            </a:ln>
          </p:spPr>
          <p:style>
            <a:lnRef idx="0"/>
            <a:fillRef idx="0"/>
            <a:effectRef idx="0"/>
            <a:fontRef idx="minor"/>
          </p:style>
        </p:sp>
        <p:sp>
          <p:nvSpPr>
            <p:cNvPr id="936" name="CustomShape 111"/>
            <p:cNvSpPr/>
            <p:nvPr/>
          </p:nvSpPr>
          <p:spPr>
            <a:xfrm rot="13464000">
              <a:off x="3579480" y="3150720"/>
              <a:ext cx="349560" cy="266040"/>
            </a:xfrm>
            <a:custGeom>
              <a:avLst/>
              <a:gdLst/>
              <a:ahLst/>
              <a:rect l="l" t="t" r="r" b="b"/>
              <a:pathLst>
                <a:path w="7516" h="5726">
                  <a:moveTo>
                    <a:pt x="5368" y="0"/>
                  </a:moveTo>
                  <a:lnTo>
                    <a:pt x="5368" y="0"/>
                  </a:lnTo>
                  <a:lnTo>
                    <a:pt x="5170" y="199"/>
                  </a:lnTo>
                  <a:lnTo>
                    <a:pt x="4891" y="358"/>
                  </a:lnTo>
                  <a:lnTo>
                    <a:pt x="4573" y="477"/>
                  </a:lnTo>
                  <a:lnTo>
                    <a:pt x="4215" y="517"/>
                  </a:lnTo>
                  <a:lnTo>
                    <a:pt x="3023" y="597"/>
                  </a:lnTo>
                  <a:lnTo>
                    <a:pt x="3023" y="597"/>
                  </a:lnTo>
                  <a:lnTo>
                    <a:pt x="2903" y="597"/>
                  </a:lnTo>
                  <a:lnTo>
                    <a:pt x="2903" y="597"/>
                  </a:lnTo>
                  <a:lnTo>
                    <a:pt x="2585" y="557"/>
                  </a:lnTo>
                  <a:lnTo>
                    <a:pt x="2267" y="477"/>
                  </a:lnTo>
                  <a:lnTo>
                    <a:pt x="1989" y="318"/>
                  </a:lnTo>
                  <a:lnTo>
                    <a:pt x="1750" y="159"/>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path>
              </a:pathLst>
            </a:custGeom>
            <a:solidFill>
              <a:schemeClr val="dk2"/>
            </a:solidFill>
            <a:ln>
              <a:noFill/>
            </a:ln>
          </p:spPr>
          <p:style>
            <a:lnRef idx="0"/>
            <a:fillRef idx="0"/>
            <a:effectRef idx="0"/>
            <a:fontRef idx="minor"/>
          </p:style>
        </p:sp>
        <p:sp>
          <p:nvSpPr>
            <p:cNvPr id="937" name="CustomShape 112"/>
            <p:cNvSpPr/>
            <p:nvPr/>
          </p:nvSpPr>
          <p:spPr>
            <a:xfrm rot="13464000">
              <a:off x="3313080" y="3291120"/>
              <a:ext cx="321840" cy="664920"/>
            </a:xfrm>
            <a:custGeom>
              <a:avLst/>
              <a:gdLst/>
              <a:ahLst/>
              <a:rect l="l" t="t" r="r" b="b"/>
              <a:pathLst>
                <a:path w="6919" h="14274">
                  <a:moveTo>
                    <a:pt x="2147" y="3658"/>
                  </a:moveTo>
                  <a:lnTo>
                    <a:pt x="2346" y="3698"/>
                  </a:lnTo>
                  <a:lnTo>
                    <a:pt x="2505" y="3777"/>
                  </a:lnTo>
                  <a:lnTo>
                    <a:pt x="2624" y="3936"/>
                  </a:lnTo>
                  <a:lnTo>
                    <a:pt x="2664" y="4135"/>
                  </a:lnTo>
                  <a:lnTo>
                    <a:pt x="2624" y="4374"/>
                  </a:lnTo>
                  <a:lnTo>
                    <a:pt x="2545" y="4533"/>
                  </a:lnTo>
                  <a:lnTo>
                    <a:pt x="2346" y="4652"/>
                  </a:lnTo>
                  <a:lnTo>
                    <a:pt x="2147" y="4692"/>
                  </a:lnTo>
                  <a:lnTo>
                    <a:pt x="1948" y="4652"/>
                  </a:lnTo>
                  <a:lnTo>
                    <a:pt x="1749" y="4572"/>
                  </a:lnTo>
                  <a:lnTo>
                    <a:pt x="1670" y="4413"/>
                  </a:lnTo>
                  <a:lnTo>
                    <a:pt x="1590" y="4215"/>
                  </a:lnTo>
                  <a:lnTo>
                    <a:pt x="1630" y="4016"/>
                  </a:lnTo>
                  <a:lnTo>
                    <a:pt x="1749" y="3817"/>
                  </a:lnTo>
                  <a:lnTo>
                    <a:pt x="1909" y="3698"/>
                  </a:lnTo>
                  <a:lnTo>
                    <a:pt x="2107" y="3658"/>
                  </a:lnTo>
                  <a:close/>
                  <a:moveTo>
                    <a:pt x="4135" y="6878"/>
                  </a:moveTo>
                  <a:lnTo>
                    <a:pt x="4294" y="7117"/>
                  </a:lnTo>
                  <a:lnTo>
                    <a:pt x="4453" y="7395"/>
                  </a:lnTo>
                  <a:lnTo>
                    <a:pt x="4652" y="7753"/>
                  </a:lnTo>
                  <a:lnTo>
                    <a:pt x="4811" y="8190"/>
                  </a:lnTo>
                  <a:lnTo>
                    <a:pt x="4930" y="8707"/>
                  </a:lnTo>
                  <a:lnTo>
                    <a:pt x="4970" y="8986"/>
                  </a:lnTo>
                  <a:lnTo>
                    <a:pt x="4970" y="9264"/>
                  </a:lnTo>
                  <a:lnTo>
                    <a:pt x="4970" y="9582"/>
                  </a:lnTo>
                  <a:lnTo>
                    <a:pt x="4930" y="9900"/>
                  </a:lnTo>
                  <a:lnTo>
                    <a:pt x="4692" y="9860"/>
                  </a:lnTo>
                  <a:lnTo>
                    <a:pt x="4453" y="9781"/>
                  </a:lnTo>
                  <a:lnTo>
                    <a:pt x="4135" y="9622"/>
                  </a:lnTo>
                  <a:lnTo>
                    <a:pt x="3737" y="9383"/>
                  </a:lnTo>
                  <a:lnTo>
                    <a:pt x="3300" y="9025"/>
                  </a:lnTo>
                  <a:lnTo>
                    <a:pt x="2823" y="8548"/>
                  </a:lnTo>
                  <a:lnTo>
                    <a:pt x="2306" y="7912"/>
                  </a:lnTo>
                  <a:lnTo>
                    <a:pt x="2465" y="7793"/>
                  </a:lnTo>
                  <a:lnTo>
                    <a:pt x="2823" y="7475"/>
                  </a:lnTo>
                  <a:lnTo>
                    <a:pt x="3101" y="7276"/>
                  </a:lnTo>
                  <a:lnTo>
                    <a:pt x="3380" y="7117"/>
                  </a:lnTo>
                  <a:lnTo>
                    <a:pt x="3737" y="6958"/>
                  </a:lnTo>
                  <a:lnTo>
                    <a:pt x="4135" y="6878"/>
                  </a:lnTo>
                  <a:close/>
                  <a:moveTo>
                    <a:pt x="2704" y="0"/>
                  </a:moveTo>
                  <a:lnTo>
                    <a:pt x="2505" y="40"/>
                  </a:lnTo>
                  <a:lnTo>
                    <a:pt x="2306" y="119"/>
                  </a:lnTo>
                  <a:lnTo>
                    <a:pt x="2107" y="199"/>
                  </a:lnTo>
                  <a:lnTo>
                    <a:pt x="1909" y="318"/>
                  </a:lnTo>
                  <a:lnTo>
                    <a:pt x="1749" y="437"/>
                  </a:lnTo>
                  <a:lnTo>
                    <a:pt x="1590" y="596"/>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147" y="13677"/>
                  </a:lnTo>
                  <a:lnTo>
                    <a:pt x="2266" y="13836"/>
                  </a:lnTo>
                  <a:lnTo>
                    <a:pt x="2505" y="13995"/>
                  </a:lnTo>
                  <a:lnTo>
                    <a:pt x="2783" y="14154"/>
                  </a:lnTo>
                  <a:lnTo>
                    <a:pt x="3101" y="14234"/>
                  </a:lnTo>
                  <a:lnTo>
                    <a:pt x="3419" y="14274"/>
                  </a:lnTo>
                  <a:lnTo>
                    <a:pt x="3539" y="14274"/>
                  </a:lnTo>
                  <a:lnTo>
                    <a:pt x="4731" y="14194"/>
                  </a:lnTo>
                  <a:lnTo>
                    <a:pt x="5089" y="14154"/>
                  </a:lnTo>
                  <a:lnTo>
                    <a:pt x="5407" y="14035"/>
                  </a:lnTo>
                  <a:lnTo>
                    <a:pt x="5686" y="13876"/>
                  </a:lnTo>
                  <a:lnTo>
                    <a:pt x="5884" y="13677"/>
                  </a:lnTo>
                  <a:lnTo>
                    <a:pt x="6083" y="13399"/>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3857" y="278"/>
                  </a:lnTo>
                  <a:lnTo>
                    <a:pt x="3578" y="119"/>
                  </a:lnTo>
                  <a:lnTo>
                    <a:pt x="3260" y="40"/>
                  </a:lnTo>
                  <a:lnTo>
                    <a:pt x="2942" y="0"/>
                  </a:lnTo>
                  <a:close/>
                </a:path>
              </a:pathLst>
            </a:custGeom>
            <a:solidFill>
              <a:schemeClr val="dk2"/>
            </a:solidFill>
            <a:ln>
              <a:noFill/>
            </a:ln>
          </p:spPr>
          <p:style>
            <a:lnRef idx="0"/>
            <a:fillRef idx="0"/>
            <a:effectRef idx="0"/>
            <a:fontRef idx="minor"/>
          </p:style>
        </p:sp>
        <p:sp>
          <p:nvSpPr>
            <p:cNvPr id="938" name="CustomShape 113"/>
            <p:cNvSpPr/>
            <p:nvPr/>
          </p:nvSpPr>
          <p:spPr>
            <a:xfrm rot="13464000">
              <a:off x="3447360" y="3506400"/>
              <a:ext cx="123120" cy="140040"/>
            </a:xfrm>
            <a:custGeom>
              <a:avLst/>
              <a:gdLst/>
              <a:ahLst/>
              <a:rect l="l" t="t" r="r" b="b"/>
              <a:pathLst>
                <a:path w="2664" h="3023">
                  <a:moveTo>
                    <a:pt x="2624" y="3022"/>
                  </a:moveTo>
                  <a:lnTo>
                    <a:pt x="2624" y="3022"/>
                  </a:lnTo>
                  <a:lnTo>
                    <a:pt x="2386" y="2982"/>
                  </a:lnTo>
                  <a:lnTo>
                    <a:pt x="2147" y="2903"/>
                  </a:lnTo>
                  <a:lnTo>
                    <a:pt x="1829" y="2744"/>
                  </a:lnTo>
                  <a:lnTo>
                    <a:pt x="1431" y="2505"/>
                  </a:lnTo>
                  <a:lnTo>
                    <a:pt x="994" y="2147"/>
                  </a:lnTo>
                  <a:lnTo>
                    <a:pt x="517" y="1670"/>
                  </a:lnTo>
                  <a:lnTo>
                    <a:pt x="0" y="1034"/>
                  </a:lnTo>
                  <a:lnTo>
                    <a:pt x="0" y="1034"/>
                  </a:lnTo>
                  <a:lnTo>
                    <a:pt x="159" y="915"/>
                  </a:lnTo>
                  <a:lnTo>
                    <a:pt x="517" y="597"/>
                  </a:lnTo>
                  <a:lnTo>
                    <a:pt x="795" y="398"/>
                  </a:lnTo>
                  <a:lnTo>
                    <a:pt x="1074" y="239"/>
                  </a:lnTo>
                  <a:lnTo>
                    <a:pt x="1431" y="80"/>
                  </a:lnTo>
                  <a:lnTo>
                    <a:pt x="1829" y="0"/>
                  </a:lnTo>
                  <a:lnTo>
                    <a:pt x="1829" y="0"/>
                  </a:lnTo>
                  <a:lnTo>
                    <a:pt x="1988" y="239"/>
                  </a:lnTo>
                  <a:lnTo>
                    <a:pt x="2147" y="517"/>
                  </a:lnTo>
                  <a:lnTo>
                    <a:pt x="2346" y="875"/>
                  </a:lnTo>
                  <a:lnTo>
                    <a:pt x="2505" y="1312"/>
                  </a:lnTo>
                  <a:lnTo>
                    <a:pt x="2624" y="1829"/>
                  </a:lnTo>
                  <a:lnTo>
                    <a:pt x="2664" y="2108"/>
                  </a:lnTo>
                  <a:lnTo>
                    <a:pt x="2664" y="2386"/>
                  </a:lnTo>
                  <a:lnTo>
                    <a:pt x="2664" y="2704"/>
                  </a:lnTo>
                  <a:lnTo>
                    <a:pt x="2624" y="3022"/>
                  </a:lnTo>
                </a:path>
              </a:pathLst>
            </a:custGeom>
            <a:solidFill>
              <a:schemeClr val="dk2"/>
            </a:solidFill>
            <a:ln>
              <a:noFill/>
            </a:ln>
          </p:spPr>
          <p:style>
            <a:lnRef idx="0"/>
            <a:fillRef idx="0"/>
            <a:effectRef idx="0"/>
            <a:fontRef idx="minor"/>
          </p:style>
        </p:sp>
        <p:sp>
          <p:nvSpPr>
            <p:cNvPr id="939" name="CustomShape 114"/>
            <p:cNvSpPr/>
            <p:nvPr/>
          </p:nvSpPr>
          <p:spPr>
            <a:xfrm rot="13464000">
              <a:off x="3313080" y="3291120"/>
              <a:ext cx="321840" cy="664920"/>
            </a:xfrm>
            <a:custGeom>
              <a:avLst/>
              <a:gdLst/>
              <a:ahLst/>
              <a:rect l="l" t="t" r="r" b="b"/>
              <a:pathLst>
                <a:path w="6919" h="14274">
                  <a:moveTo>
                    <a:pt x="2942" y="0"/>
                  </a:moveTo>
                  <a:lnTo>
                    <a:pt x="2942" y="0"/>
                  </a:lnTo>
                  <a:lnTo>
                    <a:pt x="2704" y="0"/>
                  </a:lnTo>
                  <a:lnTo>
                    <a:pt x="2505" y="40"/>
                  </a:lnTo>
                  <a:lnTo>
                    <a:pt x="2306" y="119"/>
                  </a:lnTo>
                  <a:lnTo>
                    <a:pt x="2107" y="199"/>
                  </a:lnTo>
                  <a:lnTo>
                    <a:pt x="1909" y="318"/>
                  </a:lnTo>
                  <a:lnTo>
                    <a:pt x="1749" y="437"/>
                  </a:lnTo>
                  <a:lnTo>
                    <a:pt x="1590" y="596"/>
                  </a:lnTo>
                  <a:lnTo>
                    <a:pt x="1471" y="795"/>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028" y="13518"/>
                  </a:lnTo>
                  <a:lnTo>
                    <a:pt x="2147" y="13677"/>
                  </a:lnTo>
                  <a:lnTo>
                    <a:pt x="2266" y="13836"/>
                  </a:lnTo>
                  <a:lnTo>
                    <a:pt x="2266" y="13836"/>
                  </a:lnTo>
                  <a:lnTo>
                    <a:pt x="2505" y="13995"/>
                  </a:lnTo>
                  <a:lnTo>
                    <a:pt x="2783" y="14154"/>
                  </a:lnTo>
                  <a:lnTo>
                    <a:pt x="3101" y="14234"/>
                  </a:lnTo>
                  <a:lnTo>
                    <a:pt x="3419" y="14274"/>
                  </a:lnTo>
                  <a:lnTo>
                    <a:pt x="3419" y="14274"/>
                  </a:lnTo>
                  <a:lnTo>
                    <a:pt x="3539" y="14274"/>
                  </a:lnTo>
                  <a:lnTo>
                    <a:pt x="4731" y="14194"/>
                  </a:lnTo>
                  <a:lnTo>
                    <a:pt x="4731" y="14194"/>
                  </a:lnTo>
                  <a:lnTo>
                    <a:pt x="5089" y="14154"/>
                  </a:lnTo>
                  <a:lnTo>
                    <a:pt x="5407" y="14035"/>
                  </a:lnTo>
                  <a:lnTo>
                    <a:pt x="5686" y="13876"/>
                  </a:lnTo>
                  <a:lnTo>
                    <a:pt x="5884" y="13677"/>
                  </a:lnTo>
                  <a:lnTo>
                    <a:pt x="5884" y="13677"/>
                  </a:lnTo>
                  <a:lnTo>
                    <a:pt x="6083" y="13399"/>
                  </a:lnTo>
                  <a:lnTo>
                    <a:pt x="6203" y="13121"/>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4135" y="477"/>
                  </a:lnTo>
                  <a:lnTo>
                    <a:pt x="3857" y="278"/>
                  </a:lnTo>
                  <a:lnTo>
                    <a:pt x="3578" y="119"/>
                  </a:lnTo>
                  <a:lnTo>
                    <a:pt x="3260" y="40"/>
                  </a:lnTo>
                  <a:lnTo>
                    <a:pt x="2942" y="0"/>
                  </a:lnTo>
                </a:path>
              </a:pathLst>
            </a:custGeom>
            <a:solidFill>
              <a:schemeClr val="dk2"/>
            </a:solidFill>
            <a:ln>
              <a:noFill/>
            </a:ln>
          </p:spPr>
          <p:style>
            <a:lnRef idx="0"/>
            <a:fillRef idx="0"/>
            <a:effectRef idx="0"/>
            <a:fontRef idx="minor"/>
          </p:style>
        </p:sp>
        <p:sp>
          <p:nvSpPr>
            <p:cNvPr id="940" name="CustomShape 115"/>
            <p:cNvSpPr/>
            <p:nvPr/>
          </p:nvSpPr>
          <p:spPr>
            <a:xfrm rot="13464000">
              <a:off x="3447360" y="3506400"/>
              <a:ext cx="123120" cy="140040"/>
            </a:xfrm>
            <a:custGeom>
              <a:avLst/>
              <a:gdLst/>
              <a:ahLst/>
              <a:rect l="l" t="t" r="r" b="b"/>
              <a:pathLst>
                <a:path w="2664" h="3023">
                  <a:moveTo>
                    <a:pt x="1829" y="0"/>
                  </a:moveTo>
                  <a:lnTo>
                    <a:pt x="1829" y="0"/>
                  </a:lnTo>
                  <a:lnTo>
                    <a:pt x="1431" y="80"/>
                  </a:lnTo>
                  <a:lnTo>
                    <a:pt x="1074" y="239"/>
                  </a:lnTo>
                  <a:lnTo>
                    <a:pt x="795" y="398"/>
                  </a:lnTo>
                  <a:lnTo>
                    <a:pt x="517" y="597"/>
                  </a:lnTo>
                  <a:lnTo>
                    <a:pt x="159" y="915"/>
                  </a:lnTo>
                  <a:lnTo>
                    <a:pt x="0" y="1034"/>
                  </a:lnTo>
                  <a:lnTo>
                    <a:pt x="0" y="1034"/>
                  </a:lnTo>
                  <a:lnTo>
                    <a:pt x="517" y="1670"/>
                  </a:lnTo>
                  <a:lnTo>
                    <a:pt x="994" y="2147"/>
                  </a:lnTo>
                  <a:lnTo>
                    <a:pt x="1431" y="2505"/>
                  </a:lnTo>
                  <a:lnTo>
                    <a:pt x="1829" y="2744"/>
                  </a:lnTo>
                  <a:lnTo>
                    <a:pt x="2147" y="2903"/>
                  </a:lnTo>
                  <a:lnTo>
                    <a:pt x="2386" y="2982"/>
                  </a:lnTo>
                  <a:lnTo>
                    <a:pt x="2624" y="302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path>
              </a:pathLst>
            </a:custGeom>
            <a:solidFill>
              <a:schemeClr val="dk2"/>
            </a:solidFill>
            <a:ln>
              <a:noFill/>
            </a:ln>
          </p:spPr>
          <p:style>
            <a:lnRef idx="0"/>
            <a:fillRef idx="0"/>
            <a:effectRef idx="0"/>
            <a:fontRef idx="minor"/>
          </p:style>
        </p:sp>
      </p:grpSp>
      <p:grpSp>
        <p:nvGrpSpPr>
          <p:cNvPr id="941" name="Group 116"/>
          <p:cNvGrpSpPr/>
          <p:nvPr/>
        </p:nvGrpSpPr>
        <p:grpSpPr>
          <a:xfrm>
            <a:off x="982440" y="3048480"/>
            <a:ext cx="3045960" cy="937800"/>
            <a:chOff x="982440" y="3048480"/>
            <a:chExt cx="3045960" cy="937800"/>
          </a:xfrm>
        </p:grpSpPr>
        <p:sp>
          <p:nvSpPr>
            <p:cNvPr id="942" name="CustomShape 117"/>
            <p:cNvSpPr/>
            <p:nvPr/>
          </p:nvSpPr>
          <p:spPr>
            <a:xfrm flipH="1">
              <a:off x="982440" y="3048480"/>
              <a:ext cx="19692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943" name="CustomShape 118"/>
            <p:cNvSpPr/>
            <p:nvPr/>
          </p:nvSpPr>
          <p:spPr>
            <a:xfrm flipH="1">
              <a:off x="982440" y="3415320"/>
              <a:ext cx="19692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sp>
          <p:nvSpPr>
            <p:cNvPr id="944" name="CustomShape 119"/>
            <p:cNvSpPr/>
            <p:nvPr/>
          </p:nvSpPr>
          <p:spPr>
            <a:xfrm flipH="1">
              <a:off x="3059280" y="3278520"/>
              <a:ext cx="968760" cy="478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600" spc="-1" strike="noStrike">
                  <a:solidFill>
                    <a:srgbClr val="ffffff"/>
                  </a:solidFill>
                  <a:latin typeface="Rubik"/>
                  <a:ea typeface="Rubik"/>
                </a:rPr>
                <a:t>02</a:t>
              </a:r>
              <a:endParaRPr b="0" lang="en-US" sz="3600" spc="-1" strike="noStrike">
                <a:latin typeface="Arial"/>
              </a:endParaRPr>
            </a:p>
          </p:txBody>
        </p:sp>
      </p:grpSp>
      <p:grpSp>
        <p:nvGrpSpPr>
          <p:cNvPr id="945" name="Group 120"/>
          <p:cNvGrpSpPr/>
          <p:nvPr/>
        </p:nvGrpSpPr>
        <p:grpSpPr>
          <a:xfrm>
            <a:off x="5218200" y="3034800"/>
            <a:ext cx="752040" cy="958320"/>
            <a:chOff x="5218200" y="3034800"/>
            <a:chExt cx="752040" cy="958320"/>
          </a:xfrm>
        </p:grpSpPr>
        <p:sp>
          <p:nvSpPr>
            <p:cNvPr id="946" name="CustomShape 121"/>
            <p:cNvSpPr/>
            <p:nvPr/>
          </p:nvSpPr>
          <p:spPr>
            <a:xfrm rot="2037600">
              <a:off x="5262480" y="3652200"/>
              <a:ext cx="349560" cy="266040"/>
            </a:xfrm>
            <a:custGeom>
              <a:avLst/>
              <a:gdLst/>
              <a:ahLst/>
              <a:rect l="l" t="t" r="r" b="b"/>
              <a:pathLst>
                <a:path w="7516" h="5726">
                  <a:moveTo>
                    <a:pt x="5368" y="0"/>
                  </a:moveTo>
                  <a:lnTo>
                    <a:pt x="5170" y="199"/>
                  </a:lnTo>
                  <a:lnTo>
                    <a:pt x="4891" y="358"/>
                  </a:lnTo>
                  <a:lnTo>
                    <a:pt x="4573" y="477"/>
                  </a:lnTo>
                  <a:lnTo>
                    <a:pt x="4215" y="517"/>
                  </a:lnTo>
                  <a:lnTo>
                    <a:pt x="3023" y="597"/>
                  </a:lnTo>
                  <a:lnTo>
                    <a:pt x="2903" y="597"/>
                  </a:lnTo>
                  <a:lnTo>
                    <a:pt x="2585" y="557"/>
                  </a:lnTo>
                  <a:lnTo>
                    <a:pt x="2267" y="477"/>
                  </a:lnTo>
                  <a:lnTo>
                    <a:pt x="1989" y="318"/>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close/>
                </a:path>
              </a:pathLst>
            </a:custGeom>
            <a:solidFill>
              <a:schemeClr val="dk2"/>
            </a:solidFill>
            <a:ln>
              <a:noFill/>
            </a:ln>
          </p:spPr>
          <p:style>
            <a:lnRef idx="0"/>
            <a:fillRef idx="0"/>
            <a:effectRef idx="0"/>
            <a:fontRef idx="minor"/>
          </p:style>
        </p:sp>
        <p:sp>
          <p:nvSpPr>
            <p:cNvPr id="947" name="CustomShape 122"/>
            <p:cNvSpPr/>
            <p:nvPr/>
          </p:nvSpPr>
          <p:spPr>
            <a:xfrm rot="2037600">
              <a:off x="5262480" y="3652200"/>
              <a:ext cx="349560" cy="266040"/>
            </a:xfrm>
            <a:custGeom>
              <a:avLst/>
              <a:gdLst/>
              <a:ahLst/>
              <a:rect l="l" t="t" r="r" b="b"/>
              <a:pathLst>
                <a:path w="7516" h="5726">
                  <a:moveTo>
                    <a:pt x="5368" y="0"/>
                  </a:moveTo>
                  <a:lnTo>
                    <a:pt x="5368" y="0"/>
                  </a:lnTo>
                  <a:lnTo>
                    <a:pt x="5170" y="199"/>
                  </a:lnTo>
                  <a:lnTo>
                    <a:pt x="4891" y="358"/>
                  </a:lnTo>
                  <a:lnTo>
                    <a:pt x="4573" y="477"/>
                  </a:lnTo>
                  <a:lnTo>
                    <a:pt x="4215" y="517"/>
                  </a:lnTo>
                  <a:lnTo>
                    <a:pt x="3023" y="597"/>
                  </a:lnTo>
                  <a:lnTo>
                    <a:pt x="3023" y="597"/>
                  </a:lnTo>
                  <a:lnTo>
                    <a:pt x="2903" y="597"/>
                  </a:lnTo>
                  <a:lnTo>
                    <a:pt x="2903" y="597"/>
                  </a:lnTo>
                  <a:lnTo>
                    <a:pt x="2585" y="557"/>
                  </a:lnTo>
                  <a:lnTo>
                    <a:pt x="2267" y="477"/>
                  </a:lnTo>
                  <a:lnTo>
                    <a:pt x="1989" y="318"/>
                  </a:lnTo>
                  <a:lnTo>
                    <a:pt x="1750" y="159"/>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path>
              </a:pathLst>
            </a:custGeom>
            <a:solidFill>
              <a:schemeClr val="dk2"/>
            </a:solidFill>
            <a:ln>
              <a:noFill/>
            </a:ln>
          </p:spPr>
          <p:style>
            <a:lnRef idx="0"/>
            <a:fillRef idx="0"/>
            <a:effectRef idx="0"/>
            <a:fontRef idx="minor"/>
          </p:style>
        </p:sp>
        <p:sp>
          <p:nvSpPr>
            <p:cNvPr id="948" name="CustomShape 123"/>
            <p:cNvSpPr/>
            <p:nvPr/>
          </p:nvSpPr>
          <p:spPr>
            <a:xfrm rot="2037600">
              <a:off x="5489640" y="3067920"/>
              <a:ext cx="321840" cy="664920"/>
            </a:xfrm>
            <a:custGeom>
              <a:avLst/>
              <a:gdLst/>
              <a:ahLst/>
              <a:rect l="l" t="t" r="r" b="b"/>
              <a:pathLst>
                <a:path w="6919" h="14274">
                  <a:moveTo>
                    <a:pt x="2147" y="3658"/>
                  </a:moveTo>
                  <a:lnTo>
                    <a:pt x="2346" y="3698"/>
                  </a:lnTo>
                  <a:lnTo>
                    <a:pt x="2505" y="3777"/>
                  </a:lnTo>
                  <a:lnTo>
                    <a:pt x="2624" y="3936"/>
                  </a:lnTo>
                  <a:lnTo>
                    <a:pt x="2664" y="4135"/>
                  </a:lnTo>
                  <a:lnTo>
                    <a:pt x="2624" y="4374"/>
                  </a:lnTo>
                  <a:lnTo>
                    <a:pt x="2545" y="4533"/>
                  </a:lnTo>
                  <a:lnTo>
                    <a:pt x="2346" y="4652"/>
                  </a:lnTo>
                  <a:lnTo>
                    <a:pt x="2147" y="4692"/>
                  </a:lnTo>
                  <a:lnTo>
                    <a:pt x="1948" y="4652"/>
                  </a:lnTo>
                  <a:lnTo>
                    <a:pt x="1749" y="4572"/>
                  </a:lnTo>
                  <a:lnTo>
                    <a:pt x="1670" y="4413"/>
                  </a:lnTo>
                  <a:lnTo>
                    <a:pt x="1590" y="4215"/>
                  </a:lnTo>
                  <a:lnTo>
                    <a:pt x="1630" y="4016"/>
                  </a:lnTo>
                  <a:lnTo>
                    <a:pt x="1749" y="3817"/>
                  </a:lnTo>
                  <a:lnTo>
                    <a:pt x="1909" y="3698"/>
                  </a:lnTo>
                  <a:lnTo>
                    <a:pt x="2107" y="3658"/>
                  </a:lnTo>
                  <a:close/>
                  <a:moveTo>
                    <a:pt x="4135" y="6878"/>
                  </a:moveTo>
                  <a:lnTo>
                    <a:pt x="4294" y="7117"/>
                  </a:lnTo>
                  <a:lnTo>
                    <a:pt x="4453" y="7395"/>
                  </a:lnTo>
                  <a:lnTo>
                    <a:pt x="4652" y="7753"/>
                  </a:lnTo>
                  <a:lnTo>
                    <a:pt x="4811" y="8190"/>
                  </a:lnTo>
                  <a:lnTo>
                    <a:pt x="4930" y="8707"/>
                  </a:lnTo>
                  <a:lnTo>
                    <a:pt x="4970" y="8986"/>
                  </a:lnTo>
                  <a:lnTo>
                    <a:pt x="4970" y="9264"/>
                  </a:lnTo>
                  <a:lnTo>
                    <a:pt x="4970" y="9582"/>
                  </a:lnTo>
                  <a:lnTo>
                    <a:pt x="4930" y="9900"/>
                  </a:lnTo>
                  <a:lnTo>
                    <a:pt x="4692" y="9860"/>
                  </a:lnTo>
                  <a:lnTo>
                    <a:pt x="4453" y="9781"/>
                  </a:lnTo>
                  <a:lnTo>
                    <a:pt x="4135" y="9622"/>
                  </a:lnTo>
                  <a:lnTo>
                    <a:pt x="3737" y="9383"/>
                  </a:lnTo>
                  <a:lnTo>
                    <a:pt x="3300" y="9025"/>
                  </a:lnTo>
                  <a:lnTo>
                    <a:pt x="2823" y="8548"/>
                  </a:lnTo>
                  <a:lnTo>
                    <a:pt x="2306" y="7912"/>
                  </a:lnTo>
                  <a:lnTo>
                    <a:pt x="2465" y="7793"/>
                  </a:lnTo>
                  <a:lnTo>
                    <a:pt x="2823" y="7475"/>
                  </a:lnTo>
                  <a:lnTo>
                    <a:pt x="3101" y="7276"/>
                  </a:lnTo>
                  <a:lnTo>
                    <a:pt x="3380" y="7117"/>
                  </a:lnTo>
                  <a:lnTo>
                    <a:pt x="3737" y="6958"/>
                  </a:lnTo>
                  <a:lnTo>
                    <a:pt x="4135" y="6878"/>
                  </a:lnTo>
                  <a:close/>
                  <a:moveTo>
                    <a:pt x="2704" y="0"/>
                  </a:moveTo>
                  <a:lnTo>
                    <a:pt x="2505" y="40"/>
                  </a:lnTo>
                  <a:lnTo>
                    <a:pt x="2306" y="119"/>
                  </a:lnTo>
                  <a:lnTo>
                    <a:pt x="2107" y="199"/>
                  </a:lnTo>
                  <a:lnTo>
                    <a:pt x="1909" y="318"/>
                  </a:lnTo>
                  <a:lnTo>
                    <a:pt x="1749" y="437"/>
                  </a:lnTo>
                  <a:lnTo>
                    <a:pt x="1590" y="596"/>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147" y="13677"/>
                  </a:lnTo>
                  <a:lnTo>
                    <a:pt x="2266" y="13836"/>
                  </a:lnTo>
                  <a:lnTo>
                    <a:pt x="2505" y="13995"/>
                  </a:lnTo>
                  <a:lnTo>
                    <a:pt x="2783" y="14154"/>
                  </a:lnTo>
                  <a:lnTo>
                    <a:pt x="3101" y="14234"/>
                  </a:lnTo>
                  <a:lnTo>
                    <a:pt x="3419" y="14274"/>
                  </a:lnTo>
                  <a:lnTo>
                    <a:pt x="3539" y="14274"/>
                  </a:lnTo>
                  <a:lnTo>
                    <a:pt x="4731" y="14194"/>
                  </a:lnTo>
                  <a:lnTo>
                    <a:pt x="5089" y="14154"/>
                  </a:lnTo>
                  <a:lnTo>
                    <a:pt x="5407" y="14035"/>
                  </a:lnTo>
                  <a:lnTo>
                    <a:pt x="5686" y="13876"/>
                  </a:lnTo>
                  <a:lnTo>
                    <a:pt x="5884" y="13677"/>
                  </a:lnTo>
                  <a:lnTo>
                    <a:pt x="6083" y="13399"/>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3857" y="278"/>
                  </a:lnTo>
                  <a:lnTo>
                    <a:pt x="3578" y="119"/>
                  </a:lnTo>
                  <a:lnTo>
                    <a:pt x="3260" y="40"/>
                  </a:lnTo>
                  <a:lnTo>
                    <a:pt x="2942" y="0"/>
                  </a:lnTo>
                  <a:close/>
                </a:path>
              </a:pathLst>
            </a:custGeom>
            <a:solidFill>
              <a:schemeClr val="dk2"/>
            </a:solidFill>
            <a:ln>
              <a:noFill/>
            </a:ln>
          </p:spPr>
          <p:style>
            <a:lnRef idx="0"/>
            <a:fillRef idx="0"/>
            <a:effectRef idx="0"/>
            <a:fontRef idx="minor"/>
          </p:style>
        </p:sp>
        <p:sp>
          <p:nvSpPr>
            <p:cNvPr id="949" name="CustomShape 124"/>
            <p:cNvSpPr/>
            <p:nvPr/>
          </p:nvSpPr>
          <p:spPr>
            <a:xfrm rot="2037600">
              <a:off x="5563440" y="3382920"/>
              <a:ext cx="123120" cy="140040"/>
            </a:xfrm>
            <a:custGeom>
              <a:avLst/>
              <a:gdLst/>
              <a:ahLst/>
              <a:rect l="l" t="t" r="r" b="b"/>
              <a:pathLst>
                <a:path w="2664" h="3023">
                  <a:moveTo>
                    <a:pt x="2624" y="3022"/>
                  </a:moveTo>
                  <a:lnTo>
                    <a:pt x="2624" y="3022"/>
                  </a:lnTo>
                  <a:lnTo>
                    <a:pt x="2386" y="2982"/>
                  </a:lnTo>
                  <a:lnTo>
                    <a:pt x="2147" y="2903"/>
                  </a:lnTo>
                  <a:lnTo>
                    <a:pt x="1829" y="2744"/>
                  </a:lnTo>
                  <a:lnTo>
                    <a:pt x="1431" y="2505"/>
                  </a:lnTo>
                  <a:lnTo>
                    <a:pt x="994" y="2147"/>
                  </a:lnTo>
                  <a:lnTo>
                    <a:pt x="517" y="1670"/>
                  </a:lnTo>
                  <a:lnTo>
                    <a:pt x="0" y="1034"/>
                  </a:lnTo>
                  <a:lnTo>
                    <a:pt x="0" y="1034"/>
                  </a:lnTo>
                  <a:lnTo>
                    <a:pt x="159" y="915"/>
                  </a:lnTo>
                  <a:lnTo>
                    <a:pt x="517" y="597"/>
                  </a:lnTo>
                  <a:lnTo>
                    <a:pt x="795" y="398"/>
                  </a:lnTo>
                  <a:lnTo>
                    <a:pt x="1074" y="239"/>
                  </a:lnTo>
                  <a:lnTo>
                    <a:pt x="1431" y="80"/>
                  </a:lnTo>
                  <a:lnTo>
                    <a:pt x="1829" y="0"/>
                  </a:lnTo>
                  <a:lnTo>
                    <a:pt x="1829" y="0"/>
                  </a:lnTo>
                  <a:lnTo>
                    <a:pt x="1988" y="239"/>
                  </a:lnTo>
                  <a:lnTo>
                    <a:pt x="2147" y="517"/>
                  </a:lnTo>
                  <a:lnTo>
                    <a:pt x="2346" y="875"/>
                  </a:lnTo>
                  <a:lnTo>
                    <a:pt x="2505" y="1312"/>
                  </a:lnTo>
                  <a:lnTo>
                    <a:pt x="2624" y="1829"/>
                  </a:lnTo>
                  <a:lnTo>
                    <a:pt x="2664" y="2108"/>
                  </a:lnTo>
                  <a:lnTo>
                    <a:pt x="2664" y="2386"/>
                  </a:lnTo>
                  <a:lnTo>
                    <a:pt x="2664" y="2704"/>
                  </a:lnTo>
                  <a:lnTo>
                    <a:pt x="2624" y="3022"/>
                  </a:lnTo>
                </a:path>
              </a:pathLst>
            </a:custGeom>
            <a:solidFill>
              <a:schemeClr val="dk2"/>
            </a:solidFill>
            <a:ln>
              <a:noFill/>
            </a:ln>
          </p:spPr>
          <p:style>
            <a:lnRef idx="0"/>
            <a:fillRef idx="0"/>
            <a:effectRef idx="0"/>
            <a:fontRef idx="minor"/>
          </p:style>
        </p:sp>
        <p:sp>
          <p:nvSpPr>
            <p:cNvPr id="950" name="CustomShape 125"/>
            <p:cNvSpPr/>
            <p:nvPr/>
          </p:nvSpPr>
          <p:spPr>
            <a:xfrm rot="2037600">
              <a:off x="5489640" y="3067920"/>
              <a:ext cx="321840" cy="664920"/>
            </a:xfrm>
            <a:custGeom>
              <a:avLst/>
              <a:gdLst/>
              <a:ahLst/>
              <a:rect l="l" t="t" r="r" b="b"/>
              <a:pathLst>
                <a:path w="6919" h="14274">
                  <a:moveTo>
                    <a:pt x="2942" y="0"/>
                  </a:moveTo>
                  <a:lnTo>
                    <a:pt x="2942" y="0"/>
                  </a:lnTo>
                  <a:lnTo>
                    <a:pt x="2704" y="0"/>
                  </a:lnTo>
                  <a:lnTo>
                    <a:pt x="2505" y="40"/>
                  </a:lnTo>
                  <a:lnTo>
                    <a:pt x="2306" y="119"/>
                  </a:lnTo>
                  <a:lnTo>
                    <a:pt x="2107" y="199"/>
                  </a:lnTo>
                  <a:lnTo>
                    <a:pt x="1909" y="318"/>
                  </a:lnTo>
                  <a:lnTo>
                    <a:pt x="1749" y="437"/>
                  </a:lnTo>
                  <a:lnTo>
                    <a:pt x="1590" y="596"/>
                  </a:lnTo>
                  <a:lnTo>
                    <a:pt x="1471" y="795"/>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028" y="13518"/>
                  </a:lnTo>
                  <a:lnTo>
                    <a:pt x="2147" y="13677"/>
                  </a:lnTo>
                  <a:lnTo>
                    <a:pt x="2266" y="13836"/>
                  </a:lnTo>
                  <a:lnTo>
                    <a:pt x="2266" y="13836"/>
                  </a:lnTo>
                  <a:lnTo>
                    <a:pt x="2505" y="13995"/>
                  </a:lnTo>
                  <a:lnTo>
                    <a:pt x="2783" y="14154"/>
                  </a:lnTo>
                  <a:lnTo>
                    <a:pt x="3101" y="14234"/>
                  </a:lnTo>
                  <a:lnTo>
                    <a:pt x="3419" y="14274"/>
                  </a:lnTo>
                  <a:lnTo>
                    <a:pt x="3419" y="14274"/>
                  </a:lnTo>
                  <a:lnTo>
                    <a:pt x="3539" y="14274"/>
                  </a:lnTo>
                  <a:lnTo>
                    <a:pt x="4731" y="14194"/>
                  </a:lnTo>
                  <a:lnTo>
                    <a:pt x="4731" y="14194"/>
                  </a:lnTo>
                  <a:lnTo>
                    <a:pt x="5089" y="14154"/>
                  </a:lnTo>
                  <a:lnTo>
                    <a:pt x="5407" y="14035"/>
                  </a:lnTo>
                  <a:lnTo>
                    <a:pt x="5686" y="13876"/>
                  </a:lnTo>
                  <a:lnTo>
                    <a:pt x="5884" y="13677"/>
                  </a:lnTo>
                  <a:lnTo>
                    <a:pt x="5884" y="13677"/>
                  </a:lnTo>
                  <a:lnTo>
                    <a:pt x="6083" y="13399"/>
                  </a:lnTo>
                  <a:lnTo>
                    <a:pt x="6203" y="13121"/>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4135" y="477"/>
                  </a:lnTo>
                  <a:lnTo>
                    <a:pt x="3857" y="278"/>
                  </a:lnTo>
                  <a:lnTo>
                    <a:pt x="3578" y="119"/>
                  </a:lnTo>
                  <a:lnTo>
                    <a:pt x="3260" y="40"/>
                  </a:lnTo>
                  <a:lnTo>
                    <a:pt x="2942" y="0"/>
                  </a:lnTo>
                </a:path>
              </a:pathLst>
            </a:custGeom>
            <a:solidFill>
              <a:schemeClr val="dk2"/>
            </a:solidFill>
            <a:ln>
              <a:noFill/>
            </a:ln>
          </p:spPr>
          <p:style>
            <a:lnRef idx="0"/>
            <a:fillRef idx="0"/>
            <a:effectRef idx="0"/>
            <a:fontRef idx="minor"/>
          </p:style>
        </p:sp>
        <p:sp>
          <p:nvSpPr>
            <p:cNvPr id="951" name="CustomShape 126"/>
            <p:cNvSpPr/>
            <p:nvPr/>
          </p:nvSpPr>
          <p:spPr>
            <a:xfrm rot="2037600">
              <a:off x="5563440" y="3382920"/>
              <a:ext cx="123120" cy="140040"/>
            </a:xfrm>
            <a:custGeom>
              <a:avLst/>
              <a:gdLst/>
              <a:ahLst/>
              <a:rect l="l" t="t" r="r" b="b"/>
              <a:pathLst>
                <a:path w="2664" h="3023">
                  <a:moveTo>
                    <a:pt x="1829" y="0"/>
                  </a:moveTo>
                  <a:lnTo>
                    <a:pt x="1829" y="0"/>
                  </a:lnTo>
                  <a:lnTo>
                    <a:pt x="1431" y="80"/>
                  </a:lnTo>
                  <a:lnTo>
                    <a:pt x="1074" y="239"/>
                  </a:lnTo>
                  <a:lnTo>
                    <a:pt x="795" y="398"/>
                  </a:lnTo>
                  <a:lnTo>
                    <a:pt x="517" y="597"/>
                  </a:lnTo>
                  <a:lnTo>
                    <a:pt x="159" y="915"/>
                  </a:lnTo>
                  <a:lnTo>
                    <a:pt x="0" y="1034"/>
                  </a:lnTo>
                  <a:lnTo>
                    <a:pt x="0" y="1034"/>
                  </a:lnTo>
                  <a:lnTo>
                    <a:pt x="517" y="1670"/>
                  </a:lnTo>
                  <a:lnTo>
                    <a:pt x="994" y="2147"/>
                  </a:lnTo>
                  <a:lnTo>
                    <a:pt x="1431" y="2505"/>
                  </a:lnTo>
                  <a:lnTo>
                    <a:pt x="1829" y="2744"/>
                  </a:lnTo>
                  <a:lnTo>
                    <a:pt x="2147" y="2903"/>
                  </a:lnTo>
                  <a:lnTo>
                    <a:pt x="2386" y="2982"/>
                  </a:lnTo>
                  <a:lnTo>
                    <a:pt x="2624" y="302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path>
              </a:pathLst>
            </a:custGeom>
            <a:solidFill>
              <a:schemeClr val="dk2"/>
            </a:solidFill>
            <a:ln>
              <a:noFill/>
            </a:ln>
          </p:spPr>
          <p:style>
            <a:lnRef idx="0"/>
            <a:fillRef idx="0"/>
            <a:effectRef idx="0"/>
            <a:fontRef idx="minor"/>
          </p:style>
        </p:sp>
      </p:grpSp>
      <p:grpSp>
        <p:nvGrpSpPr>
          <p:cNvPr id="952" name="Group 127"/>
          <p:cNvGrpSpPr/>
          <p:nvPr/>
        </p:nvGrpSpPr>
        <p:grpSpPr>
          <a:xfrm>
            <a:off x="5115600" y="3048480"/>
            <a:ext cx="3046680" cy="937800"/>
            <a:chOff x="5115600" y="3048480"/>
            <a:chExt cx="3046680" cy="937800"/>
          </a:xfrm>
        </p:grpSpPr>
        <p:sp>
          <p:nvSpPr>
            <p:cNvPr id="953" name="CustomShape 128"/>
            <p:cNvSpPr/>
            <p:nvPr/>
          </p:nvSpPr>
          <p:spPr>
            <a:xfrm>
              <a:off x="6193080" y="3048480"/>
              <a:ext cx="196920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954" name="CustomShape 129"/>
            <p:cNvSpPr/>
            <p:nvPr/>
          </p:nvSpPr>
          <p:spPr>
            <a:xfrm>
              <a:off x="6193080" y="3415320"/>
              <a:ext cx="196920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It’s the biggest planet of them all</a:t>
              </a:r>
              <a:endParaRPr b="0" lang="en-US" sz="1500" spc="-1" strike="noStrike">
                <a:latin typeface="Arial"/>
              </a:endParaRPr>
            </a:p>
          </p:txBody>
        </p:sp>
        <p:sp>
          <p:nvSpPr>
            <p:cNvPr id="955" name="CustomShape 130"/>
            <p:cNvSpPr/>
            <p:nvPr/>
          </p:nvSpPr>
          <p:spPr>
            <a:xfrm>
              <a:off x="5115600" y="3278520"/>
              <a:ext cx="968760" cy="478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600" spc="-1" strike="noStrike">
                  <a:solidFill>
                    <a:srgbClr val="ffffff"/>
                  </a:solidFill>
                  <a:latin typeface="Rubik"/>
                  <a:ea typeface="Rubik"/>
                </a:rPr>
                <a:t>03</a:t>
              </a:r>
              <a:endParaRPr b="0" lang="en-US" sz="3600" spc="-1" strike="noStrike">
                <a:latin typeface="Arial"/>
              </a:endParaRPr>
            </a:p>
          </p:txBody>
        </p:sp>
      </p:grpSp>
      <p:sp>
        <p:nvSpPr>
          <p:cNvPr id="956" name="CustomShape 131"/>
          <p:cNvSpPr/>
          <p:nvPr/>
        </p:nvSpPr>
        <p:spPr>
          <a:xfrm flipH="1" rot="16200000">
            <a:off x="3030840" y="2764440"/>
            <a:ext cx="1025640" cy="360"/>
          </a:xfrm>
          <a:prstGeom prst="bentConnector3">
            <a:avLst>
              <a:gd name="adj1" fmla="val 49993"/>
            </a:avLst>
          </a:prstGeom>
          <a:noFill/>
          <a:ln w="38160">
            <a:solidFill>
              <a:schemeClr val="dk1"/>
            </a:solidFill>
            <a:round/>
            <a:tailEnd len="med" type="oval" w="med"/>
          </a:ln>
        </p:spPr>
        <p:style>
          <a:lnRef idx="0"/>
          <a:fillRef idx="0"/>
          <a:effectRef idx="0"/>
          <a:fontRef idx="minor"/>
        </p:style>
      </p:sp>
      <p:sp>
        <p:nvSpPr>
          <p:cNvPr id="957" name="CustomShape 132"/>
          <p:cNvSpPr/>
          <p:nvPr/>
        </p:nvSpPr>
        <p:spPr>
          <a:xfrm>
            <a:off x="4030560" y="3517920"/>
            <a:ext cx="1083960" cy="360"/>
          </a:xfrm>
          <a:prstGeom prst="bentConnector3">
            <a:avLst>
              <a:gd name="adj1" fmla="val 50004"/>
            </a:avLst>
          </a:prstGeom>
          <a:noFill/>
          <a:ln w="38160">
            <a:solidFill>
              <a:schemeClr val="dk1"/>
            </a:solidFill>
            <a:round/>
            <a:tailEnd len="med" type="oval" w="med"/>
          </a:ln>
        </p:spPr>
        <p:style>
          <a:lnRef idx="0"/>
          <a:fillRef idx="0"/>
          <a:effectRef idx="0"/>
          <a:fontRef idx="minor"/>
        </p:style>
      </p:sp>
      <p:sp>
        <p:nvSpPr>
          <p:cNvPr id="958" name="CustomShape 133"/>
          <p:cNvSpPr/>
          <p:nvPr/>
        </p:nvSpPr>
        <p:spPr>
          <a:xfrm rot="16200000">
            <a:off x="5087880" y="2765520"/>
            <a:ext cx="1025640" cy="360"/>
          </a:xfrm>
          <a:prstGeom prst="bentConnector3">
            <a:avLst>
              <a:gd name="adj1" fmla="val 49993"/>
            </a:avLst>
          </a:prstGeom>
          <a:noFill/>
          <a:ln w="38160">
            <a:solidFill>
              <a:schemeClr val="dk1"/>
            </a:solidFill>
            <a:round/>
            <a:tailEnd len="med" type="oval"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59" name="Group 1"/>
          <p:cNvGrpSpPr/>
          <p:nvPr/>
        </p:nvGrpSpPr>
        <p:grpSpPr>
          <a:xfrm>
            <a:off x="5299200" y="2262240"/>
            <a:ext cx="1382760" cy="1027440"/>
            <a:chOff x="5299200" y="2262240"/>
            <a:chExt cx="1382760" cy="1027440"/>
          </a:xfrm>
        </p:grpSpPr>
        <p:sp>
          <p:nvSpPr>
            <p:cNvPr id="960" name="CustomShape 2"/>
            <p:cNvSpPr/>
            <p:nvPr/>
          </p:nvSpPr>
          <p:spPr>
            <a:xfrm>
              <a:off x="5299200" y="2262240"/>
              <a:ext cx="1382760" cy="1027440"/>
            </a:xfrm>
            <a:custGeom>
              <a:avLst/>
              <a:gdLst/>
              <a:ahLst/>
              <a:rect l="l" t="t" r="r" b="b"/>
              <a:pathLst>
                <a:path w="30546" h="22705">
                  <a:moveTo>
                    <a:pt x="14090" y="1"/>
                  </a:moveTo>
                  <a:cubicBezTo>
                    <a:pt x="13454" y="1"/>
                    <a:pt x="12797" y="48"/>
                    <a:pt x="12117" y="147"/>
                  </a:cubicBezTo>
                  <a:cubicBezTo>
                    <a:pt x="6313" y="998"/>
                    <a:pt x="2642" y="5212"/>
                    <a:pt x="5033" y="9862"/>
                  </a:cubicBezTo>
                  <a:cubicBezTo>
                    <a:pt x="5079" y="9955"/>
                    <a:pt x="5129" y="10037"/>
                    <a:pt x="5179" y="10123"/>
                  </a:cubicBezTo>
                  <a:lnTo>
                    <a:pt x="1580" y="8282"/>
                  </a:lnTo>
                  <a:cubicBezTo>
                    <a:pt x="1510" y="8247"/>
                    <a:pt x="1435" y="8230"/>
                    <a:pt x="1362" y="8230"/>
                  </a:cubicBezTo>
                  <a:cubicBezTo>
                    <a:pt x="1184" y="8230"/>
                    <a:pt x="1014" y="8328"/>
                    <a:pt x="933" y="8500"/>
                  </a:cubicBezTo>
                  <a:cubicBezTo>
                    <a:pt x="597" y="9204"/>
                    <a:pt x="0" y="10698"/>
                    <a:pt x="0" y="12425"/>
                  </a:cubicBezTo>
                  <a:cubicBezTo>
                    <a:pt x="0" y="14151"/>
                    <a:pt x="597" y="15642"/>
                    <a:pt x="933" y="16346"/>
                  </a:cubicBezTo>
                  <a:cubicBezTo>
                    <a:pt x="1017" y="16518"/>
                    <a:pt x="1188" y="16616"/>
                    <a:pt x="1364" y="16616"/>
                  </a:cubicBezTo>
                  <a:cubicBezTo>
                    <a:pt x="1437" y="16616"/>
                    <a:pt x="1511" y="16599"/>
                    <a:pt x="1580" y="16564"/>
                  </a:cubicBezTo>
                  <a:lnTo>
                    <a:pt x="5065" y="14784"/>
                  </a:lnTo>
                  <a:lnTo>
                    <a:pt x="5065" y="14784"/>
                  </a:lnTo>
                  <a:cubicBezTo>
                    <a:pt x="5054" y="14805"/>
                    <a:pt x="5044" y="14823"/>
                    <a:pt x="5033" y="14841"/>
                  </a:cubicBezTo>
                  <a:cubicBezTo>
                    <a:pt x="3335" y="18265"/>
                    <a:pt x="5315" y="22704"/>
                    <a:pt x="11181" y="22704"/>
                  </a:cubicBezTo>
                  <a:cubicBezTo>
                    <a:pt x="20763" y="22704"/>
                    <a:pt x="28473" y="16306"/>
                    <a:pt x="30331" y="14630"/>
                  </a:cubicBezTo>
                  <a:cubicBezTo>
                    <a:pt x="30546" y="14437"/>
                    <a:pt x="30535" y="14094"/>
                    <a:pt x="30310" y="13912"/>
                  </a:cubicBezTo>
                  <a:cubicBezTo>
                    <a:pt x="29820" y="13501"/>
                    <a:pt x="29416" y="12997"/>
                    <a:pt x="29130" y="12425"/>
                  </a:cubicBezTo>
                  <a:cubicBezTo>
                    <a:pt x="27158" y="8470"/>
                    <a:pt x="22616" y="1"/>
                    <a:pt x="14090"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61" name="CustomShape 3"/>
            <p:cNvSpPr/>
            <p:nvPr/>
          </p:nvSpPr>
          <p:spPr>
            <a:xfrm>
              <a:off x="5768640" y="2309760"/>
              <a:ext cx="578880" cy="228240"/>
            </a:xfrm>
            <a:custGeom>
              <a:avLst/>
              <a:gdLst/>
              <a:ahLst/>
              <a:rect l="l" t="t" r="r" b="b"/>
              <a:pathLst>
                <a:path w="12800" h="5064">
                  <a:moveTo>
                    <a:pt x="3710" y="0"/>
                  </a:moveTo>
                  <a:cubicBezTo>
                    <a:pt x="3118" y="0"/>
                    <a:pt x="2516" y="45"/>
                    <a:pt x="1905" y="134"/>
                  </a:cubicBezTo>
                  <a:cubicBezTo>
                    <a:pt x="1441" y="202"/>
                    <a:pt x="976" y="295"/>
                    <a:pt x="522" y="416"/>
                  </a:cubicBezTo>
                  <a:cubicBezTo>
                    <a:pt x="193" y="509"/>
                    <a:pt x="0" y="849"/>
                    <a:pt x="86" y="1181"/>
                  </a:cubicBezTo>
                  <a:cubicBezTo>
                    <a:pt x="162" y="1462"/>
                    <a:pt x="418" y="1648"/>
                    <a:pt x="698" y="1648"/>
                  </a:cubicBezTo>
                  <a:cubicBezTo>
                    <a:pt x="746" y="1648"/>
                    <a:pt x="795" y="1643"/>
                    <a:pt x="844" y="1631"/>
                  </a:cubicBezTo>
                  <a:cubicBezTo>
                    <a:pt x="1255" y="1524"/>
                    <a:pt x="1669" y="1438"/>
                    <a:pt x="2091" y="1378"/>
                  </a:cubicBezTo>
                  <a:cubicBezTo>
                    <a:pt x="2653" y="1296"/>
                    <a:pt x="3204" y="1254"/>
                    <a:pt x="3745" y="1254"/>
                  </a:cubicBezTo>
                  <a:cubicBezTo>
                    <a:pt x="6662" y="1254"/>
                    <a:pt x="9268" y="2455"/>
                    <a:pt x="11677" y="4895"/>
                  </a:cubicBezTo>
                  <a:cubicBezTo>
                    <a:pt x="11799" y="5007"/>
                    <a:pt x="11954" y="5064"/>
                    <a:pt x="12109" y="5064"/>
                  </a:cubicBezTo>
                  <a:cubicBezTo>
                    <a:pt x="12268" y="5064"/>
                    <a:pt x="12428" y="5004"/>
                    <a:pt x="12549" y="4884"/>
                  </a:cubicBezTo>
                  <a:cubicBezTo>
                    <a:pt x="12792" y="4644"/>
                    <a:pt x="12799" y="4258"/>
                    <a:pt x="12571" y="4008"/>
                  </a:cubicBezTo>
                  <a:cubicBezTo>
                    <a:pt x="9940" y="1344"/>
                    <a:pt x="6966" y="0"/>
                    <a:pt x="3710"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62" name="CustomShape 4"/>
            <p:cNvSpPr/>
            <p:nvPr/>
          </p:nvSpPr>
          <p:spPr>
            <a:xfrm>
              <a:off x="5582160" y="2355480"/>
              <a:ext cx="171000" cy="135720"/>
            </a:xfrm>
            <a:custGeom>
              <a:avLst/>
              <a:gdLst/>
              <a:ahLst/>
              <a:rect l="l" t="t" r="r" b="b"/>
              <a:pathLst>
                <a:path w="3801" h="3019">
                  <a:moveTo>
                    <a:pt x="3086" y="0"/>
                  </a:moveTo>
                  <a:cubicBezTo>
                    <a:pt x="2996" y="0"/>
                    <a:pt x="2904" y="20"/>
                    <a:pt x="2817" y="61"/>
                  </a:cubicBezTo>
                  <a:cubicBezTo>
                    <a:pt x="1731" y="569"/>
                    <a:pt x="855" y="1219"/>
                    <a:pt x="211" y="1998"/>
                  </a:cubicBezTo>
                  <a:cubicBezTo>
                    <a:pt x="1" y="2267"/>
                    <a:pt x="40" y="2656"/>
                    <a:pt x="304" y="2874"/>
                  </a:cubicBezTo>
                  <a:cubicBezTo>
                    <a:pt x="422" y="2971"/>
                    <a:pt x="564" y="3018"/>
                    <a:pt x="706" y="3018"/>
                  </a:cubicBezTo>
                  <a:cubicBezTo>
                    <a:pt x="883" y="3018"/>
                    <a:pt x="1059" y="2944"/>
                    <a:pt x="1184" y="2799"/>
                  </a:cubicBezTo>
                  <a:cubicBezTo>
                    <a:pt x="1698" y="2174"/>
                    <a:pt x="2449" y="1620"/>
                    <a:pt x="3353" y="1198"/>
                  </a:cubicBezTo>
                  <a:cubicBezTo>
                    <a:pt x="3664" y="1051"/>
                    <a:pt x="3800" y="676"/>
                    <a:pt x="3653" y="361"/>
                  </a:cubicBezTo>
                  <a:cubicBezTo>
                    <a:pt x="3548" y="134"/>
                    <a:pt x="3322" y="0"/>
                    <a:pt x="3086"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63" name="CustomShape 5"/>
            <p:cNvSpPr/>
            <p:nvPr/>
          </p:nvSpPr>
          <p:spPr>
            <a:xfrm>
              <a:off x="5477040" y="2908440"/>
              <a:ext cx="1202400" cy="381240"/>
            </a:xfrm>
            <a:custGeom>
              <a:avLst/>
              <a:gdLst/>
              <a:ahLst/>
              <a:rect l="l" t="t" r="r" b="b"/>
              <a:pathLst>
                <a:path w="26565" h="8436">
                  <a:moveTo>
                    <a:pt x="26561" y="0"/>
                  </a:moveTo>
                  <a:cubicBezTo>
                    <a:pt x="26547" y="11"/>
                    <a:pt x="26543" y="22"/>
                    <a:pt x="26529" y="33"/>
                  </a:cubicBezTo>
                  <a:cubicBezTo>
                    <a:pt x="24672" y="1428"/>
                    <a:pt x="17404" y="6424"/>
                    <a:pt x="8725" y="6424"/>
                  </a:cubicBezTo>
                  <a:cubicBezTo>
                    <a:pt x="8067" y="6424"/>
                    <a:pt x="7400" y="6395"/>
                    <a:pt x="6728" y="6334"/>
                  </a:cubicBezTo>
                  <a:cubicBezTo>
                    <a:pt x="3121" y="6005"/>
                    <a:pt x="1145" y="4125"/>
                    <a:pt x="630" y="1970"/>
                  </a:cubicBezTo>
                  <a:lnTo>
                    <a:pt x="630" y="1970"/>
                  </a:lnTo>
                  <a:cubicBezTo>
                    <a:pt x="1" y="5090"/>
                    <a:pt x="2160" y="8436"/>
                    <a:pt x="7253" y="8436"/>
                  </a:cubicBezTo>
                  <a:cubicBezTo>
                    <a:pt x="16839" y="8436"/>
                    <a:pt x="24549" y="2041"/>
                    <a:pt x="26404" y="365"/>
                  </a:cubicBezTo>
                  <a:cubicBezTo>
                    <a:pt x="26507" y="272"/>
                    <a:pt x="26565" y="136"/>
                    <a:pt x="26561"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64" name="CustomShape 6"/>
            <p:cNvSpPr/>
            <p:nvPr/>
          </p:nvSpPr>
          <p:spPr>
            <a:xfrm>
              <a:off x="5299200" y="2634840"/>
              <a:ext cx="106560" cy="379080"/>
            </a:xfrm>
            <a:custGeom>
              <a:avLst/>
              <a:gdLst/>
              <a:ahLst/>
              <a:rect l="l" t="t" r="r" b="b"/>
              <a:pathLst>
                <a:path w="2374" h="8388">
                  <a:moveTo>
                    <a:pt x="1362" y="1"/>
                  </a:moveTo>
                  <a:cubicBezTo>
                    <a:pt x="1184" y="1"/>
                    <a:pt x="1014" y="99"/>
                    <a:pt x="933" y="271"/>
                  </a:cubicBezTo>
                  <a:cubicBezTo>
                    <a:pt x="597" y="975"/>
                    <a:pt x="0" y="2469"/>
                    <a:pt x="0" y="4196"/>
                  </a:cubicBezTo>
                  <a:cubicBezTo>
                    <a:pt x="0" y="5922"/>
                    <a:pt x="597" y="7413"/>
                    <a:pt x="933" y="8117"/>
                  </a:cubicBezTo>
                  <a:cubicBezTo>
                    <a:pt x="1014" y="8289"/>
                    <a:pt x="1184" y="8387"/>
                    <a:pt x="1362" y="8387"/>
                  </a:cubicBezTo>
                  <a:cubicBezTo>
                    <a:pt x="1435" y="8387"/>
                    <a:pt x="1510" y="8370"/>
                    <a:pt x="1580" y="8335"/>
                  </a:cubicBezTo>
                  <a:lnTo>
                    <a:pt x="2374" y="7927"/>
                  </a:lnTo>
                  <a:cubicBezTo>
                    <a:pt x="2034" y="7166"/>
                    <a:pt x="1530" y="5783"/>
                    <a:pt x="1530" y="4196"/>
                  </a:cubicBezTo>
                  <a:cubicBezTo>
                    <a:pt x="1530" y="2605"/>
                    <a:pt x="2034" y="1222"/>
                    <a:pt x="2374" y="461"/>
                  </a:cubicBezTo>
                  <a:lnTo>
                    <a:pt x="1580" y="53"/>
                  </a:lnTo>
                  <a:cubicBezTo>
                    <a:pt x="1510" y="18"/>
                    <a:pt x="1435" y="1"/>
                    <a:pt x="1362" y="1"/>
                  </a:cubicBezTo>
                  <a:close/>
                </a:path>
              </a:pathLst>
            </a:custGeom>
            <a:solidFill>
              <a:schemeClr val="dk2"/>
            </a:solidFill>
            <a:ln>
              <a:noFill/>
            </a:ln>
          </p:spPr>
          <p:style>
            <a:lnRef idx="0"/>
            <a:fillRef idx="0"/>
            <a:effectRef idx="0"/>
            <a:fontRef idx="minor"/>
          </p:style>
        </p:sp>
        <p:sp>
          <p:nvSpPr>
            <p:cNvPr id="965" name="CustomShape 7"/>
            <p:cNvSpPr/>
            <p:nvPr/>
          </p:nvSpPr>
          <p:spPr>
            <a:xfrm>
              <a:off x="6381720" y="2796480"/>
              <a:ext cx="217080" cy="282240"/>
            </a:xfrm>
            <a:custGeom>
              <a:avLst/>
              <a:gdLst/>
              <a:ahLst/>
              <a:rect l="l" t="t" r="r" b="b"/>
              <a:pathLst>
                <a:path w="4812" h="6255">
                  <a:moveTo>
                    <a:pt x="2419" y="1"/>
                  </a:moveTo>
                  <a:cubicBezTo>
                    <a:pt x="2343" y="1"/>
                    <a:pt x="2265" y="5"/>
                    <a:pt x="2184" y="13"/>
                  </a:cubicBezTo>
                  <a:cubicBezTo>
                    <a:pt x="926" y="146"/>
                    <a:pt x="276" y="1504"/>
                    <a:pt x="58" y="2069"/>
                  </a:cubicBezTo>
                  <a:cubicBezTo>
                    <a:pt x="1" y="2219"/>
                    <a:pt x="8" y="2387"/>
                    <a:pt x="79" y="2530"/>
                  </a:cubicBezTo>
                  <a:lnTo>
                    <a:pt x="1898" y="6254"/>
                  </a:lnTo>
                  <a:cubicBezTo>
                    <a:pt x="2721" y="5729"/>
                    <a:pt x="3460" y="5217"/>
                    <a:pt x="4097" y="4746"/>
                  </a:cubicBezTo>
                  <a:lnTo>
                    <a:pt x="4776" y="2015"/>
                  </a:lnTo>
                  <a:cubicBezTo>
                    <a:pt x="4811" y="1876"/>
                    <a:pt x="4794" y="1725"/>
                    <a:pt x="4722" y="1600"/>
                  </a:cubicBezTo>
                  <a:cubicBezTo>
                    <a:pt x="4459" y="1128"/>
                    <a:pt x="3693" y="1"/>
                    <a:pt x="2419" y="1"/>
                  </a:cubicBezTo>
                  <a:close/>
                </a:path>
              </a:pathLst>
            </a:custGeom>
            <a:solidFill>
              <a:schemeClr val="dk2"/>
            </a:solidFill>
            <a:ln>
              <a:noFill/>
            </a:ln>
          </p:spPr>
          <p:style>
            <a:lnRef idx="0"/>
            <a:fillRef idx="0"/>
            <a:effectRef idx="0"/>
            <a:fontRef idx="minor"/>
          </p:style>
        </p:sp>
        <p:sp>
          <p:nvSpPr>
            <p:cNvPr id="966" name="CustomShape 8"/>
            <p:cNvSpPr/>
            <p:nvPr/>
          </p:nvSpPr>
          <p:spPr>
            <a:xfrm>
              <a:off x="6467400" y="2850840"/>
              <a:ext cx="73080" cy="45360"/>
            </a:xfrm>
            <a:custGeom>
              <a:avLst/>
              <a:gdLst/>
              <a:ahLst/>
              <a:rect l="l" t="t" r="r" b="b"/>
              <a:pathLst>
                <a:path w="1638" h="1027">
                  <a:moveTo>
                    <a:pt x="819" y="1"/>
                  </a:moveTo>
                  <a:cubicBezTo>
                    <a:pt x="368" y="1"/>
                    <a:pt x="0" y="365"/>
                    <a:pt x="0" y="816"/>
                  </a:cubicBezTo>
                  <a:cubicBezTo>
                    <a:pt x="0" y="934"/>
                    <a:pt x="97" y="1026"/>
                    <a:pt x="211" y="1026"/>
                  </a:cubicBezTo>
                  <a:cubicBezTo>
                    <a:pt x="326" y="1026"/>
                    <a:pt x="422" y="934"/>
                    <a:pt x="422" y="816"/>
                  </a:cubicBezTo>
                  <a:cubicBezTo>
                    <a:pt x="415" y="590"/>
                    <a:pt x="594" y="405"/>
                    <a:pt x="819" y="405"/>
                  </a:cubicBezTo>
                  <a:cubicBezTo>
                    <a:pt x="1044" y="405"/>
                    <a:pt x="1226" y="590"/>
                    <a:pt x="1219" y="816"/>
                  </a:cubicBezTo>
                  <a:cubicBezTo>
                    <a:pt x="1219" y="934"/>
                    <a:pt x="1312" y="1026"/>
                    <a:pt x="1426" y="1026"/>
                  </a:cubicBezTo>
                  <a:cubicBezTo>
                    <a:pt x="1544" y="1026"/>
                    <a:pt x="1637" y="934"/>
                    <a:pt x="1637" y="816"/>
                  </a:cubicBezTo>
                  <a:cubicBezTo>
                    <a:pt x="1637" y="365"/>
                    <a:pt x="1273" y="1"/>
                    <a:pt x="819"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67" name="CustomShape 9"/>
            <p:cNvSpPr/>
            <p:nvPr/>
          </p:nvSpPr>
          <p:spPr>
            <a:xfrm>
              <a:off x="5762880" y="2526120"/>
              <a:ext cx="30600" cy="414360"/>
            </a:xfrm>
            <a:custGeom>
              <a:avLst/>
              <a:gdLst/>
              <a:ahLst/>
              <a:rect l="l" t="t" r="r" b="b"/>
              <a:pathLst>
                <a:path w="702" h="9169">
                  <a:moveTo>
                    <a:pt x="301" y="0"/>
                  </a:moveTo>
                  <a:cubicBezTo>
                    <a:pt x="101" y="1519"/>
                    <a:pt x="1" y="3053"/>
                    <a:pt x="1" y="4586"/>
                  </a:cubicBezTo>
                  <a:cubicBezTo>
                    <a:pt x="1" y="6116"/>
                    <a:pt x="101" y="7649"/>
                    <a:pt x="301" y="9168"/>
                  </a:cubicBezTo>
                  <a:cubicBezTo>
                    <a:pt x="701" y="6127"/>
                    <a:pt x="701" y="3042"/>
                    <a:pt x="301"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68" name="CustomShape 10"/>
            <p:cNvSpPr/>
            <p:nvPr/>
          </p:nvSpPr>
          <p:spPr>
            <a:xfrm>
              <a:off x="5829480" y="2479680"/>
              <a:ext cx="30600" cy="507600"/>
            </a:xfrm>
            <a:custGeom>
              <a:avLst/>
              <a:gdLst/>
              <a:ahLst/>
              <a:rect l="l" t="t" r="r" b="b"/>
              <a:pathLst>
                <a:path w="701" h="11228">
                  <a:moveTo>
                    <a:pt x="300" y="1"/>
                  </a:moveTo>
                  <a:cubicBezTo>
                    <a:pt x="100" y="1863"/>
                    <a:pt x="0" y="3740"/>
                    <a:pt x="0" y="5616"/>
                  </a:cubicBezTo>
                  <a:cubicBezTo>
                    <a:pt x="0" y="7489"/>
                    <a:pt x="100" y="9365"/>
                    <a:pt x="300" y="11228"/>
                  </a:cubicBezTo>
                  <a:cubicBezTo>
                    <a:pt x="701" y="7496"/>
                    <a:pt x="701" y="3732"/>
                    <a:pt x="300"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69" name="CustomShape 11"/>
            <p:cNvSpPr/>
            <p:nvPr/>
          </p:nvSpPr>
          <p:spPr>
            <a:xfrm>
              <a:off x="5896440" y="2453400"/>
              <a:ext cx="26280" cy="560160"/>
            </a:xfrm>
            <a:custGeom>
              <a:avLst/>
              <a:gdLst/>
              <a:ahLst/>
              <a:rect l="l" t="t" r="r" b="b"/>
              <a:pathLst>
                <a:path w="602" h="12386">
                  <a:moveTo>
                    <a:pt x="301" y="1"/>
                  </a:moveTo>
                  <a:cubicBezTo>
                    <a:pt x="301" y="1"/>
                    <a:pt x="1" y="2774"/>
                    <a:pt x="1" y="6195"/>
                  </a:cubicBezTo>
                  <a:cubicBezTo>
                    <a:pt x="1" y="9612"/>
                    <a:pt x="301" y="12386"/>
                    <a:pt x="301" y="12386"/>
                  </a:cubicBezTo>
                  <a:cubicBezTo>
                    <a:pt x="301" y="12386"/>
                    <a:pt x="601" y="9616"/>
                    <a:pt x="601" y="6195"/>
                  </a:cubicBezTo>
                  <a:cubicBezTo>
                    <a:pt x="601" y="2771"/>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70" name="CustomShape 12"/>
            <p:cNvSpPr/>
            <p:nvPr/>
          </p:nvSpPr>
          <p:spPr>
            <a:xfrm>
              <a:off x="5963040" y="2412360"/>
              <a:ext cx="26280" cy="642240"/>
            </a:xfrm>
            <a:custGeom>
              <a:avLst/>
              <a:gdLst/>
              <a:ahLst/>
              <a:rect l="l" t="t" r="r" b="b"/>
              <a:pathLst>
                <a:path w="602" h="14198">
                  <a:moveTo>
                    <a:pt x="301" y="1"/>
                  </a:moveTo>
                  <a:cubicBezTo>
                    <a:pt x="301" y="1"/>
                    <a:pt x="1" y="3178"/>
                    <a:pt x="1" y="7099"/>
                  </a:cubicBezTo>
                  <a:cubicBezTo>
                    <a:pt x="1" y="11016"/>
                    <a:pt x="301" y="14197"/>
                    <a:pt x="301" y="14197"/>
                  </a:cubicBezTo>
                  <a:cubicBezTo>
                    <a:pt x="301" y="14197"/>
                    <a:pt x="601" y="11016"/>
                    <a:pt x="601" y="7099"/>
                  </a:cubicBezTo>
                  <a:cubicBezTo>
                    <a:pt x="601" y="3178"/>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71" name="CustomShape 13"/>
            <p:cNvSpPr/>
            <p:nvPr/>
          </p:nvSpPr>
          <p:spPr>
            <a:xfrm>
              <a:off x="6030000" y="2412360"/>
              <a:ext cx="26280" cy="641880"/>
            </a:xfrm>
            <a:custGeom>
              <a:avLst/>
              <a:gdLst/>
              <a:ahLst/>
              <a:rect l="l" t="t" r="r" b="b"/>
              <a:pathLst>
                <a:path w="601" h="14194">
                  <a:moveTo>
                    <a:pt x="301" y="1"/>
                  </a:moveTo>
                  <a:cubicBezTo>
                    <a:pt x="301" y="1"/>
                    <a:pt x="0" y="3178"/>
                    <a:pt x="0" y="7099"/>
                  </a:cubicBezTo>
                  <a:cubicBezTo>
                    <a:pt x="0" y="11016"/>
                    <a:pt x="301" y="14194"/>
                    <a:pt x="301" y="14194"/>
                  </a:cubicBezTo>
                  <a:cubicBezTo>
                    <a:pt x="301" y="14194"/>
                    <a:pt x="601" y="11016"/>
                    <a:pt x="601" y="7099"/>
                  </a:cubicBezTo>
                  <a:cubicBezTo>
                    <a:pt x="601" y="3178"/>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72" name="CustomShape 14"/>
            <p:cNvSpPr/>
            <p:nvPr/>
          </p:nvSpPr>
          <p:spPr>
            <a:xfrm>
              <a:off x="6096600" y="2453400"/>
              <a:ext cx="26280" cy="560160"/>
            </a:xfrm>
            <a:custGeom>
              <a:avLst/>
              <a:gdLst/>
              <a:ahLst/>
              <a:rect l="l" t="t" r="r" b="b"/>
              <a:pathLst>
                <a:path w="601" h="12386">
                  <a:moveTo>
                    <a:pt x="301" y="1"/>
                  </a:moveTo>
                  <a:cubicBezTo>
                    <a:pt x="301" y="1"/>
                    <a:pt x="1" y="2774"/>
                    <a:pt x="1" y="6195"/>
                  </a:cubicBezTo>
                  <a:cubicBezTo>
                    <a:pt x="1" y="9612"/>
                    <a:pt x="301" y="12386"/>
                    <a:pt x="301" y="12386"/>
                  </a:cubicBezTo>
                  <a:cubicBezTo>
                    <a:pt x="301" y="12386"/>
                    <a:pt x="601" y="9616"/>
                    <a:pt x="601" y="6195"/>
                  </a:cubicBezTo>
                  <a:cubicBezTo>
                    <a:pt x="601" y="2771"/>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73" name="CustomShape 15"/>
            <p:cNvSpPr/>
            <p:nvPr/>
          </p:nvSpPr>
          <p:spPr>
            <a:xfrm>
              <a:off x="6163560" y="2479680"/>
              <a:ext cx="30600" cy="507600"/>
            </a:xfrm>
            <a:custGeom>
              <a:avLst/>
              <a:gdLst/>
              <a:ahLst/>
              <a:rect l="l" t="t" r="r" b="b"/>
              <a:pathLst>
                <a:path w="698" h="11228">
                  <a:moveTo>
                    <a:pt x="301" y="1"/>
                  </a:moveTo>
                  <a:cubicBezTo>
                    <a:pt x="101" y="1863"/>
                    <a:pt x="1" y="3740"/>
                    <a:pt x="1" y="5616"/>
                  </a:cubicBezTo>
                  <a:cubicBezTo>
                    <a:pt x="1" y="7489"/>
                    <a:pt x="101" y="9365"/>
                    <a:pt x="301" y="11228"/>
                  </a:cubicBezTo>
                  <a:cubicBezTo>
                    <a:pt x="698" y="7496"/>
                    <a:pt x="698" y="3732"/>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74" name="CustomShape 16"/>
            <p:cNvSpPr/>
            <p:nvPr/>
          </p:nvSpPr>
          <p:spPr>
            <a:xfrm>
              <a:off x="6230520" y="2526120"/>
              <a:ext cx="30600" cy="414360"/>
            </a:xfrm>
            <a:custGeom>
              <a:avLst/>
              <a:gdLst/>
              <a:ahLst/>
              <a:rect l="l" t="t" r="r" b="b"/>
              <a:pathLst>
                <a:path w="701" h="9169">
                  <a:moveTo>
                    <a:pt x="300" y="0"/>
                  </a:moveTo>
                  <a:cubicBezTo>
                    <a:pt x="100" y="1519"/>
                    <a:pt x="0" y="3053"/>
                    <a:pt x="0" y="4586"/>
                  </a:cubicBezTo>
                  <a:cubicBezTo>
                    <a:pt x="0" y="6116"/>
                    <a:pt x="100" y="7649"/>
                    <a:pt x="300" y="9168"/>
                  </a:cubicBezTo>
                  <a:cubicBezTo>
                    <a:pt x="701" y="6127"/>
                    <a:pt x="701" y="3042"/>
                    <a:pt x="300"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grpSp>
      <p:sp>
        <p:nvSpPr>
          <p:cNvPr id="975" name="CustomShape 17"/>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976" name="CustomShape 18"/>
          <p:cNvSpPr/>
          <p:nvPr/>
        </p:nvSpPr>
        <p:spPr>
          <a:xfrm>
            <a:off x="2460960" y="2419920"/>
            <a:ext cx="711720" cy="71172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977" name="Group 19"/>
          <p:cNvGrpSpPr/>
          <p:nvPr/>
        </p:nvGrpSpPr>
        <p:grpSpPr>
          <a:xfrm>
            <a:off x="3251520" y="2306880"/>
            <a:ext cx="3223440" cy="937800"/>
            <a:chOff x="3251520" y="2306880"/>
            <a:chExt cx="3223440" cy="937800"/>
          </a:xfrm>
        </p:grpSpPr>
        <p:sp>
          <p:nvSpPr>
            <p:cNvPr id="978" name="CustomShape 20"/>
            <p:cNvSpPr/>
            <p:nvPr/>
          </p:nvSpPr>
          <p:spPr>
            <a:xfrm>
              <a:off x="3251520" y="2306880"/>
              <a:ext cx="196920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979" name="CustomShape 21"/>
            <p:cNvSpPr/>
            <p:nvPr/>
          </p:nvSpPr>
          <p:spPr>
            <a:xfrm>
              <a:off x="3251520" y="2673720"/>
              <a:ext cx="196920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sp>
          <p:nvSpPr>
            <p:cNvPr id="980" name="CustomShape 22"/>
            <p:cNvSpPr/>
            <p:nvPr/>
          </p:nvSpPr>
          <p:spPr>
            <a:xfrm>
              <a:off x="5506200" y="2310120"/>
              <a:ext cx="968760" cy="9316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600" spc="-1" strike="noStrike">
                  <a:solidFill>
                    <a:srgbClr val="ffffff"/>
                  </a:solidFill>
                  <a:latin typeface="Rubik"/>
                  <a:ea typeface="Rubik"/>
                </a:rPr>
                <a:t>02</a:t>
              </a:r>
              <a:endParaRPr b="0" lang="en-US" sz="3600" spc="-1" strike="noStrike">
                <a:latin typeface="Arial"/>
              </a:endParaRPr>
            </a:p>
          </p:txBody>
        </p:sp>
      </p:grpSp>
      <p:grpSp>
        <p:nvGrpSpPr>
          <p:cNvPr id="981" name="Group 23"/>
          <p:cNvGrpSpPr/>
          <p:nvPr/>
        </p:nvGrpSpPr>
        <p:grpSpPr>
          <a:xfrm>
            <a:off x="2460960" y="1119240"/>
            <a:ext cx="1382760" cy="1027440"/>
            <a:chOff x="2460960" y="1119240"/>
            <a:chExt cx="1382760" cy="1027440"/>
          </a:xfrm>
        </p:grpSpPr>
        <p:sp>
          <p:nvSpPr>
            <p:cNvPr id="982" name="CustomShape 24"/>
            <p:cNvSpPr/>
            <p:nvPr/>
          </p:nvSpPr>
          <p:spPr>
            <a:xfrm>
              <a:off x="2460960" y="1119240"/>
              <a:ext cx="1382760" cy="1027440"/>
            </a:xfrm>
            <a:custGeom>
              <a:avLst/>
              <a:gdLst/>
              <a:ahLst/>
              <a:rect l="l" t="t" r="r" b="b"/>
              <a:pathLst>
                <a:path w="30546" h="22705">
                  <a:moveTo>
                    <a:pt x="14090" y="1"/>
                  </a:moveTo>
                  <a:cubicBezTo>
                    <a:pt x="13454" y="1"/>
                    <a:pt x="12797" y="48"/>
                    <a:pt x="12117" y="147"/>
                  </a:cubicBezTo>
                  <a:cubicBezTo>
                    <a:pt x="6313" y="998"/>
                    <a:pt x="2642" y="5212"/>
                    <a:pt x="5033" y="9862"/>
                  </a:cubicBezTo>
                  <a:cubicBezTo>
                    <a:pt x="5079" y="9955"/>
                    <a:pt x="5129" y="10037"/>
                    <a:pt x="5179" y="10123"/>
                  </a:cubicBezTo>
                  <a:lnTo>
                    <a:pt x="1580" y="8282"/>
                  </a:lnTo>
                  <a:cubicBezTo>
                    <a:pt x="1510" y="8247"/>
                    <a:pt x="1435" y="8230"/>
                    <a:pt x="1362" y="8230"/>
                  </a:cubicBezTo>
                  <a:cubicBezTo>
                    <a:pt x="1184" y="8230"/>
                    <a:pt x="1014" y="8328"/>
                    <a:pt x="933" y="8500"/>
                  </a:cubicBezTo>
                  <a:cubicBezTo>
                    <a:pt x="597" y="9204"/>
                    <a:pt x="0" y="10698"/>
                    <a:pt x="0" y="12425"/>
                  </a:cubicBezTo>
                  <a:cubicBezTo>
                    <a:pt x="0" y="14151"/>
                    <a:pt x="597" y="15642"/>
                    <a:pt x="933" y="16346"/>
                  </a:cubicBezTo>
                  <a:cubicBezTo>
                    <a:pt x="1017" y="16518"/>
                    <a:pt x="1188" y="16616"/>
                    <a:pt x="1364" y="16616"/>
                  </a:cubicBezTo>
                  <a:cubicBezTo>
                    <a:pt x="1437" y="16616"/>
                    <a:pt x="1511" y="16599"/>
                    <a:pt x="1580" y="16564"/>
                  </a:cubicBezTo>
                  <a:lnTo>
                    <a:pt x="5065" y="14784"/>
                  </a:lnTo>
                  <a:lnTo>
                    <a:pt x="5065" y="14784"/>
                  </a:lnTo>
                  <a:cubicBezTo>
                    <a:pt x="5054" y="14805"/>
                    <a:pt x="5044" y="14823"/>
                    <a:pt x="5033" y="14841"/>
                  </a:cubicBezTo>
                  <a:cubicBezTo>
                    <a:pt x="3335" y="18265"/>
                    <a:pt x="5315" y="22704"/>
                    <a:pt x="11181" y="22704"/>
                  </a:cubicBezTo>
                  <a:cubicBezTo>
                    <a:pt x="20763" y="22704"/>
                    <a:pt x="28473" y="16306"/>
                    <a:pt x="30331" y="14630"/>
                  </a:cubicBezTo>
                  <a:cubicBezTo>
                    <a:pt x="30546" y="14437"/>
                    <a:pt x="30535" y="14094"/>
                    <a:pt x="30310" y="13912"/>
                  </a:cubicBezTo>
                  <a:cubicBezTo>
                    <a:pt x="29820" y="13501"/>
                    <a:pt x="29416" y="12997"/>
                    <a:pt x="29130" y="12425"/>
                  </a:cubicBezTo>
                  <a:cubicBezTo>
                    <a:pt x="27158" y="8470"/>
                    <a:pt x="22616" y="1"/>
                    <a:pt x="14090"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83" name="CustomShape 25"/>
            <p:cNvSpPr/>
            <p:nvPr/>
          </p:nvSpPr>
          <p:spPr>
            <a:xfrm>
              <a:off x="2930400" y="1166760"/>
              <a:ext cx="578880" cy="228240"/>
            </a:xfrm>
            <a:custGeom>
              <a:avLst/>
              <a:gdLst/>
              <a:ahLst/>
              <a:rect l="l" t="t" r="r" b="b"/>
              <a:pathLst>
                <a:path w="12800" h="5064">
                  <a:moveTo>
                    <a:pt x="3710" y="0"/>
                  </a:moveTo>
                  <a:cubicBezTo>
                    <a:pt x="3118" y="0"/>
                    <a:pt x="2516" y="45"/>
                    <a:pt x="1905" y="134"/>
                  </a:cubicBezTo>
                  <a:cubicBezTo>
                    <a:pt x="1441" y="202"/>
                    <a:pt x="976" y="295"/>
                    <a:pt x="522" y="416"/>
                  </a:cubicBezTo>
                  <a:cubicBezTo>
                    <a:pt x="193" y="509"/>
                    <a:pt x="0" y="849"/>
                    <a:pt x="86" y="1181"/>
                  </a:cubicBezTo>
                  <a:cubicBezTo>
                    <a:pt x="162" y="1462"/>
                    <a:pt x="418" y="1648"/>
                    <a:pt x="698" y="1648"/>
                  </a:cubicBezTo>
                  <a:cubicBezTo>
                    <a:pt x="746" y="1648"/>
                    <a:pt x="795" y="1643"/>
                    <a:pt x="844" y="1631"/>
                  </a:cubicBezTo>
                  <a:cubicBezTo>
                    <a:pt x="1255" y="1524"/>
                    <a:pt x="1669" y="1438"/>
                    <a:pt x="2091" y="1378"/>
                  </a:cubicBezTo>
                  <a:cubicBezTo>
                    <a:pt x="2653" y="1296"/>
                    <a:pt x="3204" y="1254"/>
                    <a:pt x="3745" y="1254"/>
                  </a:cubicBezTo>
                  <a:cubicBezTo>
                    <a:pt x="6662" y="1254"/>
                    <a:pt x="9268" y="2455"/>
                    <a:pt x="11677" y="4895"/>
                  </a:cubicBezTo>
                  <a:cubicBezTo>
                    <a:pt x="11799" y="5007"/>
                    <a:pt x="11954" y="5064"/>
                    <a:pt x="12109" y="5064"/>
                  </a:cubicBezTo>
                  <a:cubicBezTo>
                    <a:pt x="12268" y="5064"/>
                    <a:pt x="12428" y="5004"/>
                    <a:pt x="12549" y="4884"/>
                  </a:cubicBezTo>
                  <a:cubicBezTo>
                    <a:pt x="12792" y="4644"/>
                    <a:pt x="12799" y="4258"/>
                    <a:pt x="12571" y="4008"/>
                  </a:cubicBezTo>
                  <a:cubicBezTo>
                    <a:pt x="9940" y="1344"/>
                    <a:pt x="6966" y="0"/>
                    <a:pt x="3710"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84" name="CustomShape 26"/>
            <p:cNvSpPr/>
            <p:nvPr/>
          </p:nvSpPr>
          <p:spPr>
            <a:xfrm>
              <a:off x="2743560" y="1212480"/>
              <a:ext cx="171000" cy="135720"/>
            </a:xfrm>
            <a:custGeom>
              <a:avLst/>
              <a:gdLst/>
              <a:ahLst/>
              <a:rect l="l" t="t" r="r" b="b"/>
              <a:pathLst>
                <a:path w="3801" h="3019">
                  <a:moveTo>
                    <a:pt x="3086" y="0"/>
                  </a:moveTo>
                  <a:cubicBezTo>
                    <a:pt x="2996" y="0"/>
                    <a:pt x="2904" y="20"/>
                    <a:pt x="2817" y="61"/>
                  </a:cubicBezTo>
                  <a:cubicBezTo>
                    <a:pt x="1731" y="569"/>
                    <a:pt x="855" y="1219"/>
                    <a:pt x="211" y="1998"/>
                  </a:cubicBezTo>
                  <a:cubicBezTo>
                    <a:pt x="1" y="2267"/>
                    <a:pt x="40" y="2656"/>
                    <a:pt x="304" y="2874"/>
                  </a:cubicBezTo>
                  <a:cubicBezTo>
                    <a:pt x="422" y="2971"/>
                    <a:pt x="564" y="3018"/>
                    <a:pt x="706" y="3018"/>
                  </a:cubicBezTo>
                  <a:cubicBezTo>
                    <a:pt x="883" y="3018"/>
                    <a:pt x="1059" y="2944"/>
                    <a:pt x="1184" y="2799"/>
                  </a:cubicBezTo>
                  <a:cubicBezTo>
                    <a:pt x="1698" y="2174"/>
                    <a:pt x="2449" y="1620"/>
                    <a:pt x="3353" y="1198"/>
                  </a:cubicBezTo>
                  <a:cubicBezTo>
                    <a:pt x="3664" y="1051"/>
                    <a:pt x="3800" y="676"/>
                    <a:pt x="3653" y="361"/>
                  </a:cubicBezTo>
                  <a:cubicBezTo>
                    <a:pt x="3548" y="134"/>
                    <a:pt x="3322" y="0"/>
                    <a:pt x="3086"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85" name="CustomShape 27"/>
            <p:cNvSpPr/>
            <p:nvPr/>
          </p:nvSpPr>
          <p:spPr>
            <a:xfrm>
              <a:off x="2638800" y="1765440"/>
              <a:ext cx="1202400" cy="381240"/>
            </a:xfrm>
            <a:custGeom>
              <a:avLst/>
              <a:gdLst/>
              <a:ahLst/>
              <a:rect l="l" t="t" r="r" b="b"/>
              <a:pathLst>
                <a:path w="26565" h="8436">
                  <a:moveTo>
                    <a:pt x="26561" y="0"/>
                  </a:moveTo>
                  <a:cubicBezTo>
                    <a:pt x="26547" y="11"/>
                    <a:pt x="26543" y="22"/>
                    <a:pt x="26529" y="33"/>
                  </a:cubicBezTo>
                  <a:cubicBezTo>
                    <a:pt x="24672" y="1428"/>
                    <a:pt x="17404" y="6424"/>
                    <a:pt x="8725" y="6424"/>
                  </a:cubicBezTo>
                  <a:cubicBezTo>
                    <a:pt x="8067" y="6424"/>
                    <a:pt x="7400" y="6395"/>
                    <a:pt x="6728" y="6334"/>
                  </a:cubicBezTo>
                  <a:cubicBezTo>
                    <a:pt x="3121" y="6005"/>
                    <a:pt x="1145" y="4125"/>
                    <a:pt x="630" y="1970"/>
                  </a:cubicBezTo>
                  <a:lnTo>
                    <a:pt x="630" y="1970"/>
                  </a:lnTo>
                  <a:cubicBezTo>
                    <a:pt x="1" y="5090"/>
                    <a:pt x="2160" y="8436"/>
                    <a:pt x="7253" y="8436"/>
                  </a:cubicBezTo>
                  <a:cubicBezTo>
                    <a:pt x="16839" y="8436"/>
                    <a:pt x="24549" y="2041"/>
                    <a:pt x="26404" y="365"/>
                  </a:cubicBezTo>
                  <a:cubicBezTo>
                    <a:pt x="26507" y="272"/>
                    <a:pt x="26565" y="136"/>
                    <a:pt x="26561"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86" name="CustomShape 28"/>
            <p:cNvSpPr/>
            <p:nvPr/>
          </p:nvSpPr>
          <p:spPr>
            <a:xfrm>
              <a:off x="2460960" y="1491840"/>
              <a:ext cx="106560" cy="379080"/>
            </a:xfrm>
            <a:custGeom>
              <a:avLst/>
              <a:gdLst/>
              <a:ahLst/>
              <a:rect l="l" t="t" r="r" b="b"/>
              <a:pathLst>
                <a:path w="2374" h="8388">
                  <a:moveTo>
                    <a:pt x="1362" y="1"/>
                  </a:moveTo>
                  <a:cubicBezTo>
                    <a:pt x="1184" y="1"/>
                    <a:pt x="1014" y="99"/>
                    <a:pt x="933" y="271"/>
                  </a:cubicBezTo>
                  <a:cubicBezTo>
                    <a:pt x="597" y="975"/>
                    <a:pt x="0" y="2469"/>
                    <a:pt x="0" y="4196"/>
                  </a:cubicBezTo>
                  <a:cubicBezTo>
                    <a:pt x="0" y="5922"/>
                    <a:pt x="597" y="7413"/>
                    <a:pt x="933" y="8117"/>
                  </a:cubicBezTo>
                  <a:cubicBezTo>
                    <a:pt x="1014" y="8289"/>
                    <a:pt x="1184" y="8387"/>
                    <a:pt x="1362" y="8387"/>
                  </a:cubicBezTo>
                  <a:cubicBezTo>
                    <a:pt x="1435" y="8387"/>
                    <a:pt x="1510" y="8370"/>
                    <a:pt x="1580" y="8335"/>
                  </a:cubicBezTo>
                  <a:lnTo>
                    <a:pt x="2374" y="7927"/>
                  </a:lnTo>
                  <a:cubicBezTo>
                    <a:pt x="2034" y="7166"/>
                    <a:pt x="1530" y="5783"/>
                    <a:pt x="1530" y="4196"/>
                  </a:cubicBezTo>
                  <a:cubicBezTo>
                    <a:pt x="1530" y="2605"/>
                    <a:pt x="2034" y="1222"/>
                    <a:pt x="2374" y="461"/>
                  </a:cubicBezTo>
                  <a:lnTo>
                    <a:pt x="1580" y="53"/>
                  </a:lnTo>
                  <a:cubicBezTo>
                    <a:pt x="1510" y="18"/>
                    <a:pt x="1435" y="1"/>
                    <a:pt x="1362" y="1"/>
                  </a:cubicBezTo>
                  <a:close/>
                </a:path>
              </a:pathLst>
            </a:custGeom>
            <a:solidFill>
              <a:schemeClr val="dk2"/>
            </a:solidFill>
            <a:ln>
              <a:noFill/>
            </a:ln>
          </p:spPr>
          <p:style>
            <a:lnRef idx="0"/>
            <a:fillRef idx="0"/>
            <a:effectRef idx="0"/>
            <a:fontRef idx="minor"/>
          </p:style>
        </p:sp>
        <p:sp>
          <p:nvSpPr>
            <p:cNvPr id="987" name="CustomShape 29"/>
            <p:cNvSpPr/>
            <p:nvPr/>
          </p:nvSpPr>
          <p:spPr>
            <a:xfrm>
              <a:off x="3543120" y="1653480"/>
              <a:ext cx="217080" cy="282240"/>
            </a:xfrm>
            <a:custGeom>
              <a:avLst/>
              <a:gdLst/>
              <a:ahLst/>
              <a:rect l="l" t="t" r="r" b="b"/>
              <a:pathLst>
                <a:path w="4812" h="6255">
                  <a:moveTo>
                    <a:pt x="2419" y="1"/>
                  </a:moveTo>
                  <a:cubicBezTo>
                    <a:pt x="2343" y="1"/>
                    <a:pt x="2265" y="5"/>
                    <a:pt x="2184" y="13"/>
                  </a:cubicBezTo>
                  <a:cubicBezTo>
                    <a:pt x="926" y="146"/>
                    <a:pt x="276" y="1504"/>
                    <a:pt x="58" y="2069"/>
                  </a:cubicBezTo>
                  <a:cubicBezTo>
                    <a:pt x="1" y="2219"/>
                    <a:pt x="8" y="2387"/>
                    <a:pt x="79" y="2530"/>
                  </a:cubicBezTo>
                  <a:lnTo>
                    <a:pt x="1898" y="6254"/>
                  </a:lnTo>
                  <a:cubicBezTo>
                    <a:pt x="2721" y="5729"/>
                    <a:pt x="3460" y="5217"/>
                    <a:pt x="4097" y="4746"/>
                  </a:cubicBezTo>
                  <a:lnTo>
                    <a:pt x="4776" y="2015"/>
                  </a:lnTo>
                  <a:cubicBezTo>
                    <a:pt x="4811" y="1876"/>
                    <a:pt x="4794" y="1725"/>
                    <a:pt x="4722" y="1600"/>
                  </a:cubicBezTo>
                  <a:cubicBezTo>
                    <a:pt x="4459" y="1128"/>
                    <a:pt x="3693" y="1"/>
                    <a:pt x="2419" y="1"/>
                  </a:cubicBezTo>
                  <a:close/>
                </a:path>
              </a:pathLst>
            </a:custGeom>
            <a:solidFill>
              <a:schemeClr val="dk2"/>
            </a:solidFill>
            <a:ln>
              <a:noFill/>
            </a:ln>
          </p:spPr>
          <p:style>
            <a:lnRef idx="0"/>
            <a:fillRef idx="0"/>
            <a:effectRef idx="0"/>
            <a:fontRef idx="minor"/>
          </p:style>
        </p:sp>
        <p:sp>
          <p:nvSpPr>
            <p:cNvPr id="988" name="CustomShape 30"/>
            <p:cNvSpPr/>
            <p:nvPr/>
          </p:nvSpPr>
          <p:spPr>
            <a:xfrm>
              <a:off x="3628800" y="1707840"/>
              <a:ext cx="73080" cy="45360"/>
            </a:xfrm>
            <a:custGeom>
              <a:avLst/>
              <a:gdLst/>
              <a:ahLst/>
              <a:rect l="l" t="t" r="r" b="b"/>
              <a:pathLst>
                <a:path w="1638" h="1027">
                  <a:moveTo>
                    <a:pt x="819" y="1"/>
                  </a:moveTo>
                  <a:cubicBezTo>
                    <a:pt x="368" y="1"/>
                    <a:pt x="0" y="365"/>
                    <a:pt x="0" y="816"/>
                  </a:cubicBezTo>
                  <a:cubicBezTo>
                    <a:pt x="0" y="934"/>
                    <a:pt x="97" y="1026"/>
                    <a:pt x="211" y="1026"/>
                  </a:cubicBezTo>
                  <a:cubicBezTo>
                    <a:pt x="326" y="1026"/>
                    <a:pt x="422" y="934"/>
                    <a:pt x="422" y="816"/>
                  </a:cubicBezTo>
                  <a:cubicBezTo>
                    <a:pt x="415" y="590"/>
                    <a:pt x="594" y="405"/>
                    <a:pt x="819" y="405"/>
                  </a:cubicBezTo>
                  <a:cubicBezTo>
                    <a:pt x="1044" y="405"/>
                    <a:pt x="1226" y="590"/>
                    <a:pt x="1219" y="816"/>
                  </a:cubicBezTo>
                  <a:cubicBezTo>
                    <a:pt x="1219" y="934"/>
                    <a:pt x="1312" y="1026"/>
                    <a:pt x="1426" y="1026"/>
                  </a:cubicBezTo>
                  <a:cubicBezTo>
                    <a:pt x="1544" y="1026"/>
                    <a:pt x="1637" y="934"/>
                    <a:pt x="1637" y="816"/>
                  </a:cubicBezTo>
                  <a:cubicBezTo>
                    <a:pt x="1637" y="365"/>
                    <a:pt x="1273" y="1"/>
                    <a:pt x="819"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89" name="CustomShape 31"/>
            <p:cNvSpPr/>
            <p:nvPr/>
          </p:nvSpPr>
          <p:spPr>
            <a:xfrm>
              <a:off x="2924280" y="1383120"/>
              <a:ext cx="30600" cy="414360"/>
            </a:xfrm>
            <a:custGeom>
              <a:avLst/>
              <a:gdLst/>
              <a:ahLst/>
              <a:rect l="l" t="t" r="r" b="b"/>
              <a:pathLst>
                <a:path w="702" h="9169">
                  <a:moveTo>
                    <a:pt x="301" y="0"/>
                  </a:moveTo>
                  <a:cubicBezTo>
                    <a:pt x="101" y="1519"/>
                    <a:pt x="1" y="3053"/>
                    <a:pt x="1" y="4586"/>
                  </a:cubicBezTo>
                  <a:cubicBezTo>
                    <a:pt x="1" y="6116"/>
                    <a:pt x="101" y="7649"/>
                    <a:pt x="301" y="9168"/>
                  </a:cubicBezTo>
                  <a:cubicBezTo>
                    <a:pt x="701" y="6127"/>
                    <a:pt x="701" y="3042"/>
                    <a:pt x="301"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90" name="CustomShape 32"/>
            <p:cNvSpPr/>
            <p:nvPr/>
          </p:nvSpPr>
          <p:spPr>
            <a:xfrm>
              <a:off x="2991240" y="1336680"/>
              <a:ext cx="30600" cy="507600"/>
            </a:xfrm>
            <a:custGeom>
              <a:avLst/>
              <a:gdLst/>
              <a:ahLst/>
              <a:rect l="l" t="t" r="r" b="b"/>
              <a:pathLst>
                <a:path w="701" h="11228">
                  <a:moveTo>
                    <a:pt x="300" y="1"/>
                  </a:moveTo>
                  <a:cubicBezTo>
                    <a:pt x="100" y="1863"/>
                    <a:pt x="0" y="3740"/>
                    <a:pt x="0" y="5616"/>
                  </a:cubicBezTo>
                  <a:cubicBezTo>
                    <a:pt x="0" y="7489"/>
                    <a:pt x="100" y="9365"/>
                    <a:pt x="300" y="11228"/>
                  </a:cubicBezTo>
                  <a:cubicBezTo>
                    <a:pt x="701" y="7496"/>
                    <a:pt x="701" y="3732"/>
                    <a:pt x="300"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91" name="CustomShape 33"/>
            <p:cNvSpPr/>
            <p:nvPr/>
          </p:nvSpPr>
          <p:spPr>
            <a:xfrm>
              <a:off x="3057840" y="1310400"/>
              <a:ext cx="26280" cy="560160"/>
            </a:xfrm>
            <a:custGeom>
              <a:avLst/>
              <a:gdLst/>
              <a:ahLst/>
              <a:rect l="l" t="t" r="r" b="b"/>
              <a:pathLst>
                <a:path w="602" h="12386">
                  <a:moveTo>
                    <a:pt x="301" y="1"/>
                  </a:moveTo>
                  <a:cubicBezTo>
                    <a:pt x="301" y="1"/>
                    <a:pt x="1" y="2774"/>
                    <a:pt x="1" y="6195"/>
                  </a:cubicBezTo>
                  <a:cubicBezTo>
                    <a:pt x="1" y="9612"/>
                    <a:pt x="301" y="12386"/>
                    <a:pt x="301" y="12386"/>
                  </a:cubicBezTo>
                  <a:cubicBezTo>
                    <a:pt x="301" y="12386"/>
                    <a:pt x="601" y="9616"/>
                    <a:pt x="601" y="6195"/>
                  </a:cubicBezTo>
                  <a:cubicBezTo>
                    <a:pt x="601" y="2771"/>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92" name="CustomShape 34"/>
            <p:cNvSpPr/>
            <p:nvPr/>
          </p:nvSpPr>
          <p:spPr>
            <a:xfrm>
              <a:off x="3124800" y="1269360"/>
              <a:ext cx="26280" cy="642240"/>
            </a:xfrm>
            <a:custGeom>
              <a:avLst/>
              <a:gdLst/>
              <a:ahLst/>
              <a:rect l="l" t="t" r="r" b="b"/>
              <a:pathLst>
                <a:path w="602" h="14198">
                  <a:moveTo>
                    <a:pt x="301" y="1"/>
                  </a:moveTo>
                  <a:cubicBezTo>
                    <a:pt x="301" y="1"/>
                    <a:pt x="1" y="3178"/>
                    <a:pt x="1" y="7099"/>
                  </a:cubicBezTo>
                  <a:cubicBezTo>
                    <a:pt x="1" y="11016"/>
                    <a:pt x="301" y="14197"/>
                    <a:pt x="301" y="14197"/>
                  </a:cubicBezTo>
                  <a:cubicBezTo>
                    <a:pt x="301" y="14197"/>
                    <a:pt x="601" y="11016"/>
                    <a:pt x="601" y="7099"/>
                  </a:cubicBezTo>
                  <a:cubicBezTo>
                    <a:pt x="601" y="3178"/>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93" name="CustomShape 35"/>
            <p:cNvSpPr/>
            <p:nvPr/>
          </p:nvSpPr>
          <p:spPr>
            <a:xfrm>
              <a:off x="3191400" y="1269360"/>
              <a:ext cx="26280" cy="641880"/>
            </a:xfrm>
            <a:custGeom>
              <a:avLst/>
              <a:gdLst/>
              <a:ahLst/>
              <a:rect l="l" t="t" r="r" b="b"/>
              <a:pathLst>
                <a:path w="601" h="14194">
                  <a:moveTo>
                    <a:pt x="301" y="1"/>
                  </a:moveTo>
                  <a:cubicBezTo>
                    <a:pt x="301" y="1"/>
                    <a:pt x="0" y="3178"/>
                    <a:pt x="0" y="7099"/>
                  </a:cubicBezTo>
                  <a:cubicBezTo>
                    <a:pt x="0" y="11016"/>
                    <a:pt x="301" y="14194"/>
                    <a:pt x="301" y="14194"/>
                  </a:cubicBezTo>
                  <a:cubicBezTo>
                    <a:pt x="301" y="14194"/>
                    <a:pt x="601" y="11016"/>
                    <a:pt x="601" y="7099"/>
                  </a:cubicBezTo>
                  <a:cubicBezTo>
                    <a:pt x="601" y="3178"/>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94" name="CustomShape 36"/>
            <p:cNvSpPr/>
            <p:nvPr/>
          </p:nvSpPr>
          <p:spPr>
            <a:xfrm>
              <a:off x="3258360" y="1310400"/>
              <a:ext cx="26280" cy="560160"/>
            </a:xfrm>
            <a:custGeom>
              <a:avLst/>
              <a:gdLst/>
              <a:ahLst/>
              <a:rect l="l" t="t" r="r" b="b"/>
              <a:pathLst>
                <a:path w="601" h="12386">
                  <a:moveTo>
                    <a:pt x="301" y="1"/>
                  </a:moveTo>
                  <a:cubicBezTo>
                    <a:pt x="301" y="1"/>
                    <a:pt x="1" y="2774"/>
                    <a:pt x="1" y="6195"/>
                  </a:cubicBezTo>
                  <a:cubicBezTo>
                    <a:pt x="1" y="9612"/>
                    <a:pt x="301" y="12386"/>
                    <a:pt x="301" y="12386"/>
                  </a:cubicBezTo>
                  <a:cubicBezTo>
                    <a:pt x="301" y="12386"/>
                    <a:pt x="601" y="9616"/>
                    <a:pt x="601" y="6195"/>
                  </a:cubicBezTo>
                  <a:cubicBezTo>
                    <a:pt x="601" y="2771"/>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95" name="CustomShape 37"/>
            <p:cNvSpPr/>
            <p:nvPr/>
          </p:nvSpPr>
          <p:spPr>
            <a:xfrm>
              <a:off x="3325320" y="1336680"/>
              <a:ext cx="30600" cy="507600"/>
            </a:xfrm>
            <a:custGeom>
              <a:avLst/>
              <a:gdLst/>
              <a:ahLst/>
              <a:rect l="l" t="t" r="r" b="b"/>
              <a:pathLst>
                <a:path w="698" h="11228">
                  <a:moveTo>
                    <a:pt x="301" y="1"/>
                  </a:moveTo>
                  <a:cubicBezTo>
                    <a:pt x="101" y="1863"/>
                    <a:pt x="1" y="3740"/>
                    <a:pt x="1" y="5616"/>
                  </a:cubicBezTo>
                  <a:cubicBezTo>
                    <a:pt x="1" y="7489"/>
                    <a:pt x="101" y="9365"/>
                    <a:pt x="301" y="11228"/>
                  </a:cubicBezTo>
                  <a:cubicBezTo>
                    <a:pt x="698" y="7496"/>
                    <a:pt x="698" y="3732"/>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996" name="CustomShape 38"/>
            <p:cNvSpPr/>
            <p:nvPr/>
          </p:nvSpPr>
          <p:spPr>
            <a:xfrm>
              <a:off x="3391920" y="1383120"/>
              <a:ext cx="30600" cy="414360"/>
            </a:xfrm>
            <a:custGeom>
              <a:avLst/>
              <a:gdLst/>
              <a:ahLst/>
              <a:rect l="l" t="t" r="r" b="b"/>
              <a:pathLst>
                <a:path w="701" h="9169">
                  <a:moveTo>
                    <a:pt x="300" y="0"/>
                  </a:moveTo>
                  <a:cubicBezTo>
                    <a:pt x="100" y="1519"/>
                    <a:pt x="0" y="3053"/>
                    <a:pt x="0" y="4586"/>
                  </a:cubicBezTo>
                  <a:cubicBezTo>
                    <a:pt x="0" y="6116"/>
                    <a:pt x="100" y="7649"/>
                    <a:pt x="300" y="9168"/>
                  </a:cubicBezTo>
                  <a:cubicBezTo>
                    <a:pt x="701" y="6127"/>
                    <a:pt x="701" y="3042"/>
                    <a:pt x="300"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grpSp>
      <p:sp>
        <p:nvSpPr>
          <p:cNvPr id="997" name="CustomShape 39"/>
          <p:cNvSpPr/>
          <p:nvPr/>
        </p:nvSpPr>
        <p:spPr>
          <a:xfrm flipH="1">
            <a:off x="5968800" y="1276920"/>
            <a:ext cx="711720" cy="711720"/>
          </a:xfrm>
          <a:prstGeom prst="ellipse">
            <a:avLst/>
          </a:prstGeom>
          <a:gradFill rotWithShape="0">
            <a:gsLst>
              <a:gs pos="0">
                <a:srgbClr val="14a0d5">
                  <a:alpha val="35294"/>
                </a:srgbClr>
              </a:gs>
              <a:gs pos="100000">
                <a:srgbClr val="f30497">
                  <a:alpha val="38039"/>
                </a:srgbClr>
              </a:gs>
            </a:gsLst>
            <a:lin ang="8094000"/>
          </a:gradFill>
          <a:ln>
            <a:noFill/>
          </a:ln>
        </p:spPr>
        <p:style>
          <a:lnRef idx="0"/>
          <a:fillRef idx="0"/>
          <a:effectRef idx="0"/>
          <a:fontRef idx="minor"/>
        </p:style>
      </p:sp>
      <p:grpSp>
        <p:nvGrpSpPr>
          <p:cNvPr id="998" name="Group 40"/>
          <p:cNvGrpSpPr/>
          <p:nvPr/>
        </p:nvGrpSpPr>
        <p:grpSpPr>
          <a:xfrm>
            <a:off x="6146280" y="1454040"/>
            <a:ext cx="357840" cy="357840"/>
            <a:chOff x="6146280" y="1454040"/>
            <a:chExt cx="357840" cy="357840"/>
          </a:xfrm>
        </p:grpSpPr>
        <p:sp>
          <p:nvSpPr>
            <p:cNvPr id="999" name="CustomShape 41"/>
            <p:cNvSpPr/>
            <p:nvPr/>
          </p:nvSpPr>
          <p:spPr>
            <a:xfrm flipH="1">
              <a:off x="6356880" y="1496880"/>
              <a:ext cx="19800" cy="19800"/>
            </a:xfrm>
            <a:custGeom>
              <a:avLst/>
              <a:gdLst/>
              <a:ahLst/>
              <a:rect l="l" t="t" r="r" b="b"/>
              <a:pathLst>
                <a:path w="921" h="921">
                  <a:moveTo>
                    <a:pt x="462" y="0"/>
                  </a:moveTo>
                  <a:cubicBezTo>
                    <a:pt x="206" y="0"/>
                    <a:pt x="0" y="204"/>
                    <a:pt x="0" y="459"/>
                  </a:cubicBezTo>
                  <a:cubicBezTo>
                    <a:pt x="0" y="714"/>
                    <a:pt x="206" y="920"/>
                    <a:pt x="462" y="920"/>
                  </a:cubicBezTo>
                  <a:cubicBezTo>
                    <a:pt x="714" y="920"/>
                    <a:pt x="920" y="714"/>
                    <a:pt x="920" y="459"/>
                  </a:cubicBezTo>
                  <a:cubicBezTo>
                    <a:pt x="920" y="204"/>
                    <a:pt x="714" y="0"/>
                    <a:pt x="462" y="0"/>
                  </a:cubicBezTo>
                  <a:close/>
                </a:path>
              </a:pathLst>
            </a:custGeom>
            <a:solidFill>
              <a:schemeClr val="dk1"/>
            </a:solidFill>
            <a:ln>
              <a:noFill/>
            </a:ln>
          </p:spPr>
          <p:style>
            <a:lnRef idx="0"/>
            <a:fillRef idx="0"/>
            <a:effectRef idx="0"/>
            <a:fontRef idx="minor"/>
          </p:style>
        </p:sp>
        <p:sp>
          <p:nvSpPr>
            <p:cNvPr id="1000" name="CustomShape 42"/>
            <p:cNvSpPr/>
            <p:nvPr/>
          </p:nvSpPr>
          <p:spPr>
            <a:xfrm flipH="1">
              <a:off x="6166080" y="1707120"/>
              <a:ext cx="19800" cy="19800"/>
            </a:xfrm>
            <a:custGeom>
              <a:avLst/>
              <a:gdLst/>
              <a:ahLst/>
              <a:rect l="l" t="t" r="r" b="b"/>
              <a:pathLst>
                <a:path w="921" h="921">
                  <a:moveTo>
                    <a:pt x="462" y="0"/>
                  </a:moveTo>
                  <a:cubicBezTo>
                    <a:pt x="207" y="0"/>
                    <a:pt x="1" y="204"/>
                    <a:pt x="1" y="459"/>
                  </a:cubicBezTo>
                  <a:cubicBezTo>
                    <a:pt x="1" y="714"/>
                    <a:pt x="207" y="920"/>
                    <a:pt x="462" y="920"/>
                  </a:cubicBezTo>
                  <a:cubicBezTo>
                    <a:pt x="715" y="920"/>
                    <a:pt x="921" y="714"/>
                    <a:pt x="921" y="459"/>
                  </a:cubicBezTo>
                  <a:cubicBezTo>
                    <a:pt x="921" y="204"/>
                    <a:pt x="715" y="0"/>
                    <a:pt x="462" y="0"/>
                  </a:cubicBezTo>
                  <a:close/>
                </a:path>
              </a:pathLst>
            </a:custGeom>
            <a:solidFill>
              <a:schemeClr val="dk1"/>
            </a:solidFill>
            <a:ln>
              <a:noFill/>
            </a:ln>
          </p:spPr>
          <p:style>
            <a:lnRef idx="0"/>
            <a:fillRef idx="0"/>
            <a:effectRef idx="0"/>
            <a:fontRef idx="minor"/>
          </p:style>
        </p:sp>
        <p:sp>
          <p:nvSpPr>
            <p:cNvPr id="1001" name="CustomShape 43"/>
            <p:cNvSpPr/>
            <p:nvPr/>
          </p:nvSpPr>
          <p:spPr>
            <a:xfrm flipH="1">
              <a:off x="6377760" y="1685880"/>
              <a:ext cx="19800" cy="19800"/>
            </a:xfrm>
            <a:custGeom>
              <a:avLst/>
              <a:gdLst/>
              <a:ahLst/>
              <a:rect l="l" t="t" r="r" b="b"/>
              <a:pathLst>
                <a:path w="921" h="921">
                  <a:moveTo>
                    <a:pt x="462" y="0"/>
                  </a:moveTo>
                  <a:cubicBezTo>
                    <a:pt x="206" y="0"/>
                    <a:pt x="0" y="204"/>
                    <a:pt x="0" y="459"/>
                  </a:cubicBezTo>
                  <a:cubicBezTo>
                    <a:pt x="0" y="714"/>
                    <a:pt x="206" y="920"/>
                    <a:pt x="462" y="920"/>
                  </a:cubicBezTo>
                  <a:cubicBezTo>
                    <a:pt x="714" y="920"/>
                    <a:pt x="920" y="714"/>
                    <a:pt x="920" y="459"/>
                  </a:cubicBezTo>
                  <a:cubicBezTo>
                    <a:pt x="920" y="204"/>
                    <a:pt x="714" y="0"/>
                    <a:pt x="462" y="0"/>
                  </a:cubicBezTo>
                  <a:close/>
                </a:path>
              </a:pathLst>
            </a:custGeom>
            <a:solidFill>
              <a:schemeClr val="dk1"/>
            </a:solidFill>
            <a:ln>
              <a:noFill/>
            </a:ln>
          </p:spPr>
          <p:style>
            <a:lnRef idx="0"/>
            <a:fillRef idx="0"/>
            <a:effectRef idx="0"/>
            <a:fontRef idx="minor"/>
          </p:style>
        </p:sp>
        <p:sp>
          <p:nvSpPr>
            <p:cNvPr id="1002" name="CustomShape 44"/>
            <p:cNvSpPr/>
            <p:nvPr/>
          </p:nvSpPr>
          <p:spPr>
            <a:xfrm flipH="1">
              <a:off x="6440760" y="1707120"/>
              <a:ext cx="19800" cy="19800"/>
            </a:xfrm>
            <a:custGeom>
              <a:avLst/>
              <a:gdLst/>
              <a:ahLst/>
              <a:rect l="l" t="t" r="r" b="b"/>
              <a:pathLst>
                <a:path w="921" h="921">
                  <a:moveTo>
                    <a:pt x="462" y="0"/>
                  </a:moveTo>
                  <a:cubicBezTo>
                    <a:pt x="207" y="0"/>
                    <a:pt x="1" y="204"/>
                    <a:pt x="1" y="459"/>
                  </a:cubicBezTo>
                  <a:cubicBezTo>
                    <a:pt x="1" y="714"/>
                    <a:pt x="207" y="920"/>
                    <a:pt x="462" y="920"/>
                  </a:cubicBezTo>
                  <a:cubicBezTo>
                    <a:pt x="715" y="920"/>
                    <a:pt x="921" y="714"/>
                    <a:pt x="921" y="459"/>
                  </a:cubicBezTo>
                  <a:cubicBezTo>
                    <a:pt x="921" y="204"/>
                    <a:pt x="715" y="0"/>
                    <a:pt x="462" y="0"/>
                  </a:cubicBezTo>
                  <a:close/>
                </a:path>
              </a:pathLst>
            </a:custGeom>
            <a:solidFill>
              <a:schemeClr val="dk1"/>
            </a:solidFill>
            <a:ln>
              <a:noFill/>
            </a:ln>
          </p:spPr>
          <p:style>
            <a:lnRef idx="0"/>
            <a:fillRef idx="0"/>
            <a:effectRef idx="0"/>
            <a:fontRef idx="minor"/>
          </p:style>
        </p:sp>
        <p:sp>
          <p:nvSpPr>
            <p:cNvPr id="1003" name="CustomShape 45"/>
            <p:cNvSpPr/>
            <p:nvPr/>
          </p:nvSpPr>
          <p:spPr>
            <a:xfrm flipH="1">
              <a:off x="6187320" y="1454040"/>
              <a:ext cx="19800" cy="19800"/>
            </a:xfrm>
            <a:custGeom>
              <a:avLst/>
              <a:gdLst/>
              <a:ahLst/>
              <a:rect l="l" t="t" r="r" b="b"/>
              <a:pathLst>
                <a:path w="921" h="921">
                  <a:moveTo>
                    <a:pt x="462" y="0"/>
                  </a:moveTo>
                  <a:cubicBezTo>
                    <a:pt x="207" y="0"/>
                    <a:pt x="1" y="206"/>
                    <a:pt x="1" y="461"/>
                  </a:cubicBezTo>
                  <a:cubicBezTo>
                    <a:pt x="1" y="714"/>
                    <a:pt x="207" y="920"/>
                    <a:pt x="462" y="920"/>
                  </a:cubicBezTo>
                  <a:cubicBezTo>
                    <a:pt x="715" y="920"/>
                    <a:pt x="921" y="714"/>
                    <a:pt x="921" y="461"/>
                  </a:cubicBezTo>
                  <a:cubicBezTo>
                    <a:pt x="921" y="206"/>
                    <a:pt x="715" y="0"/>
                    <a:pt x="462" y="0"/>
                  </a:cubicBezTo>
                  <a:close/>
                </a:path>
              </a:pathLst>
            </a:custGeom>
            <a:solidFill>
              <a:schemeClr val="dk1"/>
            </a:solidFill>
            <a:ln>
              <a:noFill/>
            </a:ln>
          </p:spPr>
          <p:style>
            <a:lnRef idx="0"/>
            <a:fillRef idx="0"/>
            <a:effectRef idx="0"/>
            <a:fontRef idx="minor"/>
          </p:style>
        </p:sp>
        <p:sp>
          <p:nvSpPr>
            <p:cNvPr id="1004" name="CustomShape 46"/>
            <p:cNvSpPr/>
            <p:nvPr/>
          </p:nvSpPr>
          <p:spPr>
            <a:xfrm flipH="1">
              <a:off x="6271200" y="1559880"/>
              <a:ext cx="19800" cy="19800"/>
            </a:xfrm>
            <a:custGeom>
              <a:avLst/>
              <a:gdLst/>
              <a:ahLst/>
              <a:rect l="l" t="t" r="r" b="b"/>
              <a:pathLst>
                <a:path w="921" h="921">
                  <a:moveTo>
                    <a:pt x="461" y="0"/>
                  </a:moveTo>
                  <a:cubicBezTo>
                    <a:pt x="206" y="0"/>
                    <a:pt x="0" y="204"/>
                    <a:pt x="0" y="459"/>
                  </a:cubicBezTo>
                  <a:cubicBezTo>
                    <a:pt x="0" y="714"/>
                    <a:pt x="206" y="921"/>
                    <a:pt x="461" y="921"/>
                  </a:cubicBezTo>
                  <a:cubicBezTo>
                    <a:pt x="714" y="921"/>
                    <a:pt x="920" y="714"/>
                    <a:pt x="920" y="459"/>
                  </a:cubicBezTo>
                  <a:cubicBezTo>
                    <a:pt x="920" y="204"/>
                    <a:pt x="714" y="0"/>
                    <a:pt x="461" y="0"/>
                  </a:cubicBezTo>
                  <a:close/>
                </a:path>
              </a:pathLst>
            </a:custGeom>
            <a:solidFill>
              <a:schemeClr val="dk1"/>
            </a:solidFill>
            <a:ln>
              <a:noFill/>
            </a:ln>
          </p:spPr>
          <p:style>
            <a:lnRef idx="0"/>
            <a:fillRef idx="0"/>
            <a:effectRef idx="0"/>
            <a:fontRef idx="minor"/>
          </p:style>
        </p:sp>
        <p:sp>
          <p:nvSpPr>
            <p:cNvPr id="1005" name="CustomShape 47"/>
            <p:cNvSpPr/>
            <p:nvPr/>
          </p:nvSpPr>
          <p:spPr>
            <a:xfrm flipH="1">
              <a:off x="6146280" y="1454040"/>
              <a:ext cx="357840" cy="357840"/>
            </a:xfrm>
            <a:custGeom>
              <a:avLst/>
              <a:gdLst/>
              <a:ahLst/>
              <a:rect l="l" t="t" r="r" b="b"/>
              <a:pathLst>
                <a:path w="15705" h="15705">
                  <a:moveTo>
                    <a:pt x="1384" y="1"/>
                  </a:moveTo>
                  <a:cubicBezTo>
                    <a:pt x="1133" y="1"/>
                    <a:pt x="921" y="205"/>
                    <a:pt x="921" y="462"/>
                  </a:cubicBezTo>
                  <a:lnTo>
                    <a:pt x="921" y="3051"/>
                  </a:lnTo>
                  <a:cubicBezTo>
                    <a:pt x="921" y="4844"/>
                    <a:pt x="2398" y="6474"/>
                    <a:pt x="4341" y="6474"/>
                  </a:cubicBezTo>
                  <a:lnTo>
                    <a:pt x="4648" y="6474"/>
                  </a:lnTo>
                  <a:cubicBezTo>
                    <a:pt x="4746" y="7171"/>
                    <a:pt x="5068" y="7816"/>
                    <a:pt x="5568" y="8314"/>
                  </a:cubicBezTo>
                  <a:lnTo>
                    <a:pt x="3223" y="8314"/>
                  </a:lnTo>
                  <a:cubicBezTo>
                    <a:pt x="1954" y="8311"/>
                    <a:pt x="926" y="7286"/>
                    <a:pt x="921" y="6017"/>
                  </a:cubicBezTo>
                  <a:cubicBezTo>
                    <a:pt x="921" y="5772"/>
                    <a:pt x="732" y="5571"/>
                    <a:pt x="489" y="5554"/>
                  </a:cubicBezTo>
                  <a:cubicBezTo>
                    <a:pt x="479" y="5553"/>
                    <a:pt x="469" y="5553"/>
                    <a:pt x="459" y="5553"/>
                  </a:cubicBezTo>
                  <a:cubicBezTo>
                    <a:pt x="207" y="5553"/>
                    <a:pt x="1" y="5758"/>
                    <a:pt x="1" y="6012"/>
                  </a:cubicBezTo>
                  <a:cubicBezTo>
                    <a:pt x="3" y="7791"/>
                    <a:pt x="1444" y="9232"/>
                    <a:pt x="3223" y="9234"/>
                  </a:cubicBezTo>
                  <a:lnTo>
                    <a:pt x="7394" y="9234"/>
                  </a:lnTo>
                  <a:lnTo>
                    <a:pt x="7394" y="12029"/>
                  </a:lnTo>
                  <a:cubicBezTo>
                    <a:pt x="6852" y="12105"/>
                    <a:pt x="6319" y="12235"/>
                    <a:pt x="5801" y="12419"/>
                  </a:cubicBezTo>
                  <a:cubicBezTo>
                    <a:pt x="4889" y="12748"/>
                    <a:pt x="4003" y="12914"/>
                    <a:pt x="3176" y="12914"/>
                  </a:cubicBezTo>
                  <a:lnTo>
                    <a:pt x="462" y="12914"/>
                  </a:lnTo>
                  <a:cubicBezTo>
                    <a:pt x="207" y="12914"/>
                    <a:pt x="1" y="13118"/>
                    <a:pt x="1" y="13373"/>
                  </a:cubicBezTo>
                  <a:lnTo>
                    <a:pt x="1" y="15245"/>
                  </a:lnTo>
                  <a:cubicBezTo>
                    <a:pt x="1" y="15498"/>
                    <a:pt x="207" y="15704"/>
                    <a:pt x="462" y="15704"/>
                  </a:cubicBezTo>
                  <a:lnTo>
                    <a:pt x="15245" y="15704"/>
                  </a:lnTo>
                  <a:cubicBezTo>
                    <a:pt x="15498" y="15704"/>
                    <a:pt x="15704" y="15498"/>
                    <a:pt x="15704" y="15245"/>
                  </a:cubicBezTo>
                  <a:lnTo>
                    <a:pt x="15704" y="13373"/>
                  </a:lnTo>
                  <a:cubicBezTo>
                    <a:pt x="15704" y="13118"/>
                    <a:pt x="15498" y="12914"/>
                    <a:pt x="15245" y="12914"/>
                  </a:cubicBezTo>
                  <a:lnTo>
                    <a:pt x="12529" y="12914"/>
                  </a:lnTo>
                  <a:cubicBezTo>
                    <a:pt x="11702" y="12914"/>
                    <a:pt x="10819" y="12748"/>
                    <a:pt x="9904" y="12419"/>
                  </a:cubicBezTo>
                  <a:cubicBezTo>
                    <a:pt x="9389" y="12235"/>
                    <a:pt x="8856" y="12105"/>
                    <a:pt x="8314" y="12029"/>
                  </a:cubicBezTo>
                  <a:lnTo>
                    <a:pt x="8314" y="11074"/>
                  </a:lnTo>
                  <a:lnTo>
                    <a:pt x="12485" y="11074"/>
                  </a:lnTo>
                  <a:cubicBezTo>
                    <a:pt x="14254" y="11072"/>
                    <a:pt x="15692" y="9641"/>
                    <a:pt x="15704" y="7870"/>
                  </a:cubicBezTo>
                  <a:cubicBezTo>
                    <a:pt x="15704" y="7629"/>
                    <a:pt x="15530" y="7418"/>
                    <a:pt x="15292" y="7396"/>
                  </a:cubicBezTo>
                  <a:cubicBezTo>
                    <a:pt x="15275" y="7394"/>
                    <a:pt x="15258" y="7394"/>
                    <a:pt x="15242" y="7394"/>
                  </a:cubicBezTo>
                  <a:cubicBezTo>
                    <a:pt x="14991" y="7394"/>
                    <a:pt x="14784" y="7597"/>
                    <a:pt x="14784" y="7853"/>
                  </a:cubicBezTo>
                  <a:cubicBezTo>
                    <a:pt x="14784" y="9124"/>
                    <a:pt x="13754" y="10152"/>
                    <a:pt x="12485" y="10154"/>
                  </a:cubicBezTo>
                  <a:lnTo>
                    <a:pt x="10149" y="10154"/>
                  </a:lnTo>
                  <a:cubicBezTo>
                    <a:pt x="10650" y="9659"/>
                    <a:pt x="10974" y="9011"/>
                    <a:pt x="11072" y="8314"/>
                  </a:cubicBezTo>
                  <a:lnTo>
                    <a:pt x="11364" y="8314"/>
                  </a:lnTo>
                  <a:cubicBezTo>
                    <a:pt x="13307" y="8314"/>
                    <a:pt x="14784" y="6685"/>
                    <a:pt x="14784" y="4891"/>
                  </a:cubicBezTo>
                  <a:lnTo>
                    <a:pt x="14784" y="2344"/>
                  </a:lnTo>
                  <a:cubicBezTo>
                    <a:pt x="14787" y="2106"/>
                    <a:pt x="14612" y="1905"/>
                    <a:pt x="14377" y="1876"/>
                  </a:cubicBezTo>
                  <a:cubicBezTo>
                    <a:pt x="14359" y="1873"/>
                    <a:pt x="14341" y="1872"/>
                    <a:pt x="14323" y="1872"/>
                  </a:cubicBezTo>
                  <a:cubicBezTo>
                    <a:pt x="14074" y="1872"/>
                    <a:pt x="13864" y="2075"/>
                    <a:pt x="13864" y="2332"/>
                  </a:cubicBezTo>
                  <a:lnTo>
                    <a:pt x="13864" y="4587"/>
                  </a:lnTo>
                  <a:cubicBezTo>
                    <a:pt x="12797" y="4366"/>
                    <a:pt x="12031" y="3431"/>
                    <a:pt x="12024" y="2342"/>
                  </a:cubicBezTo>
                  <a:cubicBezTo>
                    <a:pt x="12026" y="2109"/>
                    <a:pt x="11855" y="1907"/>
                    <a:pt x="11624" y="1876"/>
                  </a:cubicBezTo>
                  <a:cubicBezTo>
                    <a:pt x="11604" y="1873"/>
                    <a:pt x="11585" y="1872"/>
                    <a:pt x="11565" y="1872"/>
                  </a:cubicBezTo>
                  <a:cubicBezTo>
                    <a:pt x="11313" y="1872"/>
                    <a:pt x="11104" y="2074"/>
                    <a:pt x="11104" y="2332"/>
                  </a:cubicBezTo>
                  <a:cubicBezTo>
                    <a:pt x="11104" y="3922"/>
                    <a:pt x="12264" y="5237"/>
                    <a:pt x="13783" y="5497"/>
                  </a:cubicBezTo>
                  <a:cubicBezTo>
                    <a:pt x="13508" y="6584"/>
                    <a:pt x="12534" y="7391"/>
                    <a:pt x="11364" y="7391"/>
                  </a:cubicBezTo>
                  <a:lnTo>
                    <a:pt x="11104" y="7391"/>
                  </a:lnTo>
                  <a:lnTo>
                    <a:pt x="11104" y="6945"/>
                  </a:lnTo>
                  <a:cubicBezTo>
                    <a:pt x="11106" y="6707"/>
                    <a:pt x="10932" y="6506"/>
                    <a:pt x="10696" y="6476"/>
                  </a:cubicBezTo>
                  <a:cubicBezTo>
                    <a:pt x="10678" y="6474"/>
                    <a:pt x="10660" y="6473"/>
                    <a:pt x="10642" y="6473"/>
                  </a:cubicBezTo>
                  <a:cubicBezTo>
                    <a:pt x="10393" y="6473"/>
                    <a:pt x="10184" y="6676"/>
                    <a:pt x="10184" y="6933"/>
                  </a:cubicBezTo>
                  <a:lnTo>
                    <a:pt x="10184" y="7853"/>
                  </a:lnTo>
                  <a:cubicBezTo>
                    <a:pt x="10184" y="8964"/>
                    <a:pt x="9362" y="9894"/>
                    <a:pt x="8314" y="10108"/>
                  </a:cubicBezTo>
                  <a:lnTo>
                    <a:pt x="8314" y="3667"/>
                  </a:lnTo>
                  <a:cubicBezTo>
                    <a:pt x="9865" y="3441"/>
                    <a:pt x="11094" y="2089"/>
                    <a:pt x="11104" y="479"/>
                  </a:cubicBezTo>
                  <a:cubicBezTo>
                    <a:pt x="11104" y="239"/>
                    <a:pt x="10929" y="26"/>
                    <a:pt x="10691" y="3"/>
                  </a:cubicBezTo>
                  <a:cubicBezTo>
                    <a:pt x="10676" y="2"/>
                    <a:pt x="10660" y="1"/>
                    <a:pt x="10645" y="1"/>
                  </a:cubicBezTo>
                  <a:cubicBezTo>
                    <a:pt x="10393" y="1"/>
                    <a:pt x="10184" y="206"/>
                    <a:pt x="10184" y="462"/>
                  </a:cubicBezTo>
                  <a:cubicBezTo>
                    <a:pt x="10184" y="1571"/>
                    <a:pt x="9362" y="2533"/>
                    <a:pt x="8314" y="2747"/>
                  </a:cubicBezTo>
                  <a:lnTo>
                    <a:pt x="8314" y="472"/>
                  </a:lnTo>
                  <a:cubicBezTo>
                    <a:pt x="8316" y="237"/>
                    <a:pt x="8140" y="33"/>
                    <a:pt x="7904" y="3"/>
                  </a:cubicBezTo>
                  <a:cubicBezTo>
                    <a:pt x="7887" y="2"/>
                    <a:pt x="7870" y="1"/>
                    <a:pt x="7854" y="1"/>
                  </a:cubicBezTo>
                  <a:cubicBezTo>
                    <a:pt x="7603" y="1"/>
                    <a:pt x="7394" y="205"/>
                    <a:pt x="7394" y="462"/>
                  </a:cubicBezTo>
                  <a:lnTo>
                    <a:pt x="7394" y="8267"/>
                  </a:lnTo>
                  <a:cubicBezTo>
                    <a:pt x="6344" y="8051"/>
                    <a:pt x="5522" y="7124"/>
                    <a:pt x="5522" y="6012"/>
                  </a:cubicBezTo>
                  <a:lnTo>
                    <a:pt x="5522" y="5105"/>
                  </a:lnTo>
                  <a:cubicBezTo>
                    <a:pt x="5524" y="4867"/>
                    <a:pt x="5350" y="4665"/>
                    <a:pt x="5114" y="4636"/>
                  </a:cubicBezTo>
                  <a:cubicBezTo>
                    <a:pt x="5096" y="4634"/>
                    <a:pt x="5078" y="4633"/>
                    <a:pt x="5060" y="4633"/>
                  </a:cubicBezTo>
                  <a:cubicBezTo>
                    <a:pt x="4811" y="4633"/>
                    <a:pt x="4602" y="4836"/>
                    <a:pt x="4602" y="5092"/>
                  </a:cubicBezTo>
                  <a:lnTo>
                    <a:pt x="4602" y="5554"/>
                  </a:lnTo>
                  <a:lnTo>
                    <a:pt x="4341" y="5554"/>
                  </a:lnTo>
                  <a:cubicBezTo>
                    <a:pt x="3173" y="5554"/>
                    <a:pt x="2197" y="4744"/>
                    <a:pt x="1925" y="3657"/>
                  </a:cubicBezTo>
                  <a:cubicBezTo>
                    <a:pt x="3436" y="3399"/>
                    <a:pt x="4592" y="2062"/>
                    <a:pt x="4602" y="479"/>
                  </a:cubicBezTo>
                  <a:cubicBezTo>
                    <a:pt x="4602" y="239"/>
                    <a:pt x="4427" y="28"/>
                    <a:pt x="4189" y="3"/>
                  </a:cubicBezTo>
                  <a:cubicBezTo>
                    <a:pt x="4174" y="2"/>
                    <a:pt x="4158" y="1"/>
                    <a:pt x="4143" y="1"/>
                  </a:cubicBezTo>
                  <a:cubicBezTo>
                    <a:pt x="3891" y="1"/>
                    <a:pt x="3681" y="206"/>
                    <a:pt x="3681" y="462"/>
                  </a:cubicBezTo>
                  <a:cubicBezTo>
                    <a:pt x="3681" y="1571"/>
                    <a:pt x="2891" y="2533"/>
                    <a:pt x="1841" y="2747"/>
                  </a:cubicBezTo>
                  <a:lnTo>
                    <a:pt x="1841" y="472"/>
                  </a:lnTo>
                  <a:cubicBezTo>
                    <a:pt x="1844" y="237"/>
                    <a:pt x="1669" y="33"/>
                    <a:pt x="1434" y="3"/>
                  </a:cubicBezTo>
                  <a:cubicBezTo>
                    <a:pt x="1417" y="2"/>
                    <a:pt x="1400" y="1"/>
                    <a:pt x="1384" y="1"/>
                  </a:cubicBezTo>
                  <a:close/>
                </a:path>
              </a:pathLst>
            </a:custGeom>
            <a:solidFill>
              <a:schemeClr val="dk1"/>
            </a:solidFill>
            <a:ln>
              <a:noFill/>
            </a:ln>
          </p:spPr>
          <p:style>
            <a:lnRef idx="0"/>
            <a:fillRef idx="0"/>
            <a:effectRef idx="0"/>
            <a:fontRef idx="minor"/>
          </p:style>
        </p:sp>
      </p:grpSp>
      <p:grpSp>
        <p:nvGrpSpPr>
          <p:cNvPr id="1006" name="Group 48"/>
          <p:cNvGrpSpPr/>
          <p:nvPr/>
        </p:nvGrpSpPr>
        <p:grpSpPr>
          <a:xfrm>
            <a:off x="2666880" y="1163880"/>
            <a:ext cx="3224160" cy="937800"/>
            <a:chOff x="2666880" y="1163880"/>
            <a:chExt cx="3224160" cy="937800"/>
          </a:xfrm>
        </p:grpSpPr>
        <p:sp>
          <p:nvSpPr>
            <p:cNvPr id="1007" name="CustomShape 49"/>
            <p:cNvSpPr/>
            <p:nvPr/>
          </p:nvSpPr>
          <p:spPr>
            <a:xfrm flipH="1">
              <a:off x="3921840" y="1163880"/>
              <a:ext cx="19692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008" name="CustomShape 50"/>
            <p:cNvSpPr/>
            <p:nvPr/>
          </p:nvSpPr>
          <p:spPr>
            <a:xfrm flipH="1">
              <a:off x="3921840" y="1530720"/>
              <a:ext cx="19692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sp>
          <p:nvSpPr>
            <p:cNvPr id="1009" name="CustomShape 51"/>
            <p:cNvSpPr/>
            <p:nvPr/>
          </p:nvSpPr>
          <p:spPr>
            <a:xfrm flipH="1">
              <a:off x="2666520" y="1167120"/>
              <a:ext cx="968760" cy="9316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600" spc="-1" strike="noStrike">
                  <a:solidFill>
                    <a:srgbClr val="ffffff"/>
                  </a:solidFill>
                  <a:latin typeface="Rubik"/>
                  <a:ea typeface="Rubik"/>
                </a:rPr>
                <a:t>01</a:t>
              </a:r>
              <a:endParaRPr b="0" lang="en-US" sz="3600" spc="-1" strike="noStrike">
                <a:latin typeface="Arial"/>
              </a:endParaRPr>
            </a:p>
          </p:txBody>
        </p:sp>
      </p:grpSp>
      <p:grpSp>
        <p:nvGrpSpPr>
          <p:cNvPr id="1010" name="Group 52"/>
          <p:cNvGrpSpPr/>
          <p:nvPr/>
        </p:nvGrpSpPr>
        <p:grpSpPr>
          <a:xfrm>
            <a:off x="2460960" y="3405240"/>
            <a:ext cx="1382760" cy="1027440"/>
            <a:chOff x="2460960" y="3405240"/>
            <a:chExt cx="1382760" cy="1027440"/>
          </a:xfrm>
        </p:grpSpPr>
        <p:sp>
          <p:nvSpPr>
            <p:cNvPr id="1011" name="CustomShape 53"/>
            <p:cNvSpPr/>
            <p:nvPr/>
          </p:nvSpPr>
          <p:spPr>
            <a:xfrm>
              <a:off x="2460960" y="3405240"/>
              <a:ext cx="1382760" cy="1027440"/>
            </a:xfrm>
            <a:custGeom>
              <a:avLst/>
              <a:gdLst/>
              <a:ahLst/>
              <a:rect l="l" t="t" r="r" b="b"/>
              <a:pathLst>
                <a:path w="30546" h="22705">
                  <a:moveTo>
                    <a:pt x="14090" y="1"/>
                  </a:moveTo>
                  <a:cubicBezTo>
                    <a:pt x="13454" y="1"/>
                    <a:pt x="12797" y="48"/>
                    <a:pt x="12117" y="147"/>
                  </a:cubicBezTo>
                  <a:cubicBezTo>
                    <a:pt x="6313" y="998"/>
                    <a:pt x="2642" y="5212"/>
                    <a:pt x="5033" y="9862"/>
                  </a:cubicBezTo>
                  <a:cubicBezTo>
                    <a:pt x="5079" y="9955"/>
                    <a:pt x="5129" y="10037"/>
                    <a:pt x="5179" y="10123"/>
                  </a:cubicBezTo>
                  <a:lnTo>
                    <a:pt x="1580" y="8282"/>
                  </a:lnTo>
                  <a:cubicBezTo>
                    <a:pt x="1510" y="8247"/>
                    <a:pt x="1435" y="8230"/>
                    <a:pt x="1362" y="8230"/>
                  </a:cubicBezTo>
                  <a:cubicBezTo>
                    <a:pt x="1184" y="8230"/>
                    <a:pt x="1014" y="8328"/>
                    <a:pt x="933" y="8500"/>
                  </a:cubicBezTo>
                  <a:cubicBezTo>
                    <a:pt x="597" y="9204"/>
                    <a:pt x="0" y="10698"/>
                    <a:pt x="0" y="12425"/>
                  </a:cubicBezTo>
                  <a:cubicBezTo>
                    <a:pt x="0" y="14151"/>
                    <a:pt x="597" y="15642"/>
                    <a:pt x="933" y="16346"/>
                  </a:cubicBezTo>
                  <a:cubicBezTo>
                    <a:pt x="1017" y="16518"/>
                    <a:pt x="1188" y="16616"/>
                    <a:pt x="1364" y="16616"/>
                  </a:cubicBezTo>
                  <a:cubicBezTo>
                    <a:pt x="1437" y="16616"/>
                    <a:pt x="1511" y="16599"/>
                    <a:pt x="1580" y="16564"/>
                  </a:cubicBezTo>
                  <a:lnTo>
                    <a:pt x="5065" y="14784"/>
                  </a:lnTo>
                  <a:lnTo>
                    <a:pt x="5065" y="14784"/>
                  </a:lnTo>
                  <a:cubicBezTo>
                    <a:pt x="5054" y="14805"/>
                    <a:pt x="5044" y="14823"/>
                    <a:pt x="5033" y="14841"/>
                  </a:cubicBezTo>
                  <a:cubicBezTo>
                    <a:pt x="3335" y="18265"/>
                    <a:pt x="5315" y="22704"/>
                    <a:pt x="11181" y="22704"/>
                  </a:cubicBezTo>
                  <a:cubicBezTo>
                    <a:pt x="20763" y="22704"/>
                    <a:pt x="28473" y="16306"/>
                    <a:pt x="30331" y="14630"/>
                  </a:cubicBezTo>
                  <a:cubicBezTo>
                    <a:pt x="30546" y="14437"/>
                    <a:pt x="30535" y="14094"/>
                    <a:pt x="30310" y="13912"/>
                  </a:cubicBezTo>
                  <a:cubicBezTo>
                    <a:pt x="29820" y="13501"/>
                    <a:pt x="29416" y="12997"/>
                    <a:pt x="29130" y="12425"/>
                  </a:cubicBezTo>
                  <a:cubicBezTo>
                    <a:pt x="27158" y="8470"/>
                    <a:pt x="22616" y="1"/>
                    <a:pt x="14090"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12" name="CustomShape 54"/>
            <p:cNvSpPr/>
            <p:nvPr/>
          </p:nvSpPr>
          <p:spPr>
            <a:xfrm>
              <a:off x="2930400" y="3452760"/>
              <a:ext cx="578880" cy="228240"/>
            </a:xfrm>
            <a:custGeom>
              <a:avLst/>
              <a:gdLst/>
              <a:ahLst/>
              <a:rect l="l" t="t" r="r" b="b"/>
              <a:pathLst>
                <a:path w="12800" h="5064">
                  <a:moveTo>
                    <a:pt x="3710" y="0"/>
                  </a:moveTo>
                  <a:cubicBezTo>
                    <a:pt x="3118" y="0"/>
                    <a:pt x="2516" y="45"/>
                    <a:pt x="1905" y="134"/>
                  </a:cubicBezTo>
                  <a:cubicBezTo>
                    <a:pt x="1441" y="202"/>
                    <a:pt x="976" y="295"/>
                    <a:pt x="522" y="416"/>
                  </a:cubicBezTo>
                  <a:cubicBezTo>
                    <a:pt x="193" y="509"/>
                    <a:pt x="0" y="849"/>
                    <a:pt x="86" y="1181"/>
                  </a:cubicBezTo>
                  <a:cubicBezTo>
                    <a:pt x="162" y="1462"/>
                    <a:pt x="418" y="1648"/>
                    <a:pt x="698" y="1648"/>
                  </a:cubicBezTo>
                  <a:cubicBezTo>
                    <a:pt x="746" y="1648"/>
                    <a:pt x="795" y="1643"/>
                    <a:pt x="844" y="1631"/>
                  </a:cubicBezTo>
                  <a:cubicBezTo>
                    <a:pt x="1255" y="1524"/>
                    <a:pt x="1669" y="1438"/>
                    <a:pt x="2091" y="1378"/>
                  </a:cubicBezTo>
                  <a:cubicBezTo>
                    <a:pt x="2653" y="1296"/>
                    <a:pt x="3204" y="1254"/>
                    <a:pt x="3745" y="1254"/>
                  </a:cubicBezTo>
                  <a:cubicBezTo>
                    <a:pt x="6662" y="1254"/>
                    <a:pt x="9268" y="2455"/>
                    <a:pt x="11677" y="4895"/>
                  </a:cubicBezTo>
                  <a:cubicBezTo>
                    <a:pt x="11799" y="5007"/>
                    <a:pt x="11954" y="5064"/>
                    <a:pt x="12109" y="5064"/>
                  </a:cubicBezTo>
                  <a:cubicBezTo>
                    <a:pt x="12268" y="5064"/>
                    <a:pt x="12428" y="5004"/>
                    <a:pt x="12549" y="4884"/>
                  </a:cubicBezTo>
                  <a:cubicBezTo>
                    <a:pt x="12792" y="4644"/>
                    <a:pt x="12799" y="4258"/>
                    <a:pt x="12571" y="4008"/>
                  </a:cubicBezTo>
                  <a:cubicBezTo>
                    <a:pt x="9940" y="1344"/>
                    <a:pt x="6966" y="0"/>
                    <a:pt x="3710"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13" name="CustomShape 55"/>
            <p:cNvSpPr/>
            <p:nvPr/>
          </p:nvSpPr>
          <p:spPr>
            <a:xfrm>
              <a:off x="2743560" y="3498480"/>
              <a:ext cx="171000" cy="135720"/>
            </a:xfrm>
            <a:custGeom>
              <a:avLst/>
              <a:gdLst/>
              <a:ahLst/>
              <a:rect l="l" t="t" r="r" b="b"/>
              <a:pathLst>
                <a:path w="3801" h="3019">
                  <a:moveTo>
                    <a:pt x="3086" y="0"/>
                  </a:moveTo>
                  <a:cubicBezTo>
                    <a:pt x="2996" y="0"/>
                    <a:pt x="2904" y="20"/>
                    <a:pt x="2817" y="61"/>
                  </a:cubicBezTo>
                  <a:cubicBezTo>
                    <a:pt x="1731" y="569"/>
                    <a:pt x="855" y="1219"/>
                    <a:pt x="211" y="1998"/>
                  </a:cubicBezTo>
                  <a:cubicBezTo>
                    <a:pt x="1" y="2267"/>
                    <a:pt x="40" y="2656"/>
                    <a:pt x="304" y="2874"/>
                  </a:cubicBezTo>
                  <a:cubicBezTo>
                    <a:pt x="422" y="2971"/>
                    <a:pt x="564" y="3018"/>
                    <a:pt x="706" y="3018"/>
                  </a:cubicBezTo>
                  <a:cubicBezTo>
                    <a:pt x="883" y="3018"/>
                    <a:pt x="1059" y="2944"/>
                    <a:pt x="1184" y="2799"/>
                  </a:cubicBezTo>
                  <a:cubicBezTo>
                    <a:pt x="1698" y="2174"/>
                    <a:pt x="2449" y="1620"/>
                    <a:pt x="3353" y="1198"/>
                  </a:cubicBezTo>
                  <a:cubicBezTo>
                    <a:pt x="3664" y="1051"/>
                    <a:pt x="3800" y="676"/>
                    <a:pt x="3653" y="361"/>
                  </a:cubicBezTo>
                  <a:cubicBezTo>
                    <a:pt x="3548" y="134"/>
                    <a:pt x="3322" y="0"/>
                    <a:pt x="3086"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14" name="CustomShape 56"/>
            <p:cNvSpPr/>
            <p:nvPr/>
          </p:nvSpPr>
          <p:spPr>
            <a:xfrm>
              <a:off x="2638800" y="4051440"/>
              <a:ext cx="1202400" cy="381240"/>
            </a:xfrm>
            <a:custGeom>
              <a:avLst/>
              <a:gdLst/>
              <a:ahLst/>
              <a:rect l="l" t="t" r="r" b="b"/>
              <a:pathLst>
                <a:path w="26565" h="8436">
                  <a:moveTo>
                    <a:pt x="26561" y="0"/>
                  </a:moveTo>
                  <a:cubicBezTo>
                    <a:pt x="26547" y="11"/>
                    <a:pt x="26543" y="22"/>
                    <a:pt x="26529" y="33"/>
                  </a:cubicBezTo>
                  <a:cubicBezTo>
                    <a:pt x="24672" y="1428"/>
                    <a:pt x="17404" y="6424"/>
                    <a:pt x="8725" y="6424"/>
                  </a:cubicBezTo>
                  <a:cubicBezTo>
                    <a:pt x="8067" y="6424"/>
                    <a:pt x="7400" y="6395"/>
                    <a:pt x="6728" y="6334"/>
                  </a:cubicBezTo>
                  <a:cubicBezTo>
                    <a:pt x="3121" y="6005"/>
                    <a:pt x="1145" y="4125"/>
                    <a:pt x="630" y="1970"/>
                  </a:cubicBezTo>
                  <a:lnTo>
                    <a:pt x="630" y="1970"/>
                  </a:lnTo>
                  <a:cubicBezTo>
                    <a:pt x="1" y="5090"/>
                    <a:pt x="2160" y="8436"/>
                    <a:pt x="7253" y="8436"/>
                  </a:cubicBezTo>
                  <a:cubicBezTo>
                    <a:pt x="16839" y="8436"/>
                    <a:pt x="24549" y="2041"/>
                    <a:pt x="26404" y="365"/>
                  </a:cubicBezTo>
                  <a:cubicBezTo>
                    <a:pt x="26507" y="272"/>
                    <a:pt x="26565" y="136"/>
                    <a:pt x="26561"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15" name="CustomShape 57"/>
            <p:cNvSpPr/>
            <p:nvPr/>
          </p:nvSpPr>
          <p:spPr>
            <a:xfrm>
              <a:off x="2460960" y="3777840"/>
              <a:ext cx="106560" cy="379080"/>
            </a:xfrm>
            <a:custGeom>
              <a:avLst/>
              <a:gdLst/>
              <a:ahLst/>
              <a:rect l="l" t="t" r="r" b="b"/>
              <a:pathLst>
                <a:path w="2374" h="8388">
                  <a:moveTo>
                    <a:pt x="1362" y="1"/>
                  </a:moveTo>
                  <a:cubicBezTo>
                    <a:pt x="1184" y="1"/>
                    <a:pt x="1014" y="99"/>
                    <a:pt x="933" y="271"/>
                  </a:cubicBezTo>
                  <a:cubicBezTo>
                    <a:pt x="597" y="975"/>
                    <a:pt x="0" y="2469"/>
                    <a:pt x="0" y="4196"/>
                  </a:cubicBezTo>
                  <a:cubicBezTo>
                    <a:pt x="0" y="5922"/>
                    <a:pt x="597" y="7413"/>
                    <a:pt x="933" y="8117"/>
                  </a:cubicBezTo>
                  <a:cubicBezTo>
                    <a:pt x="1014" y="8289"/>
                    <a:pt x="1184" y="8387"/>
                    <a:pt x="1362" y="8387"/>
                  </a:cubicBezTo>
                  <a:cubicBezTo>
                    <a:pt x="1435" y="8387"/>
                    <a:pt x="1510" y="8370"/>
                    <a:pt x="1580" y="8335"/>
                  </a:cubicBezTo>
                  <a:lnTo>
                    <a:pt x="2374" y="7927"/>
                  </a:lnTo>
                  <a:cubicBezTo>
                    <a:pt x="2034" y="7166"/>
                    <a:pt x="1530" y="5783"/>
                    <a:pt x="1530" y="4196"/>
                  </a:cubicBezTo>
                  <a:cubicBezTo>
                    <a:pt x="1530" y="2605"/>
                    <a:pt x="2034" y="1222"/>
                    <a:pt x="2374" y="461"/>
                  </a:cubicBezTo>
                  <a:lnTo>
                    <a:pt x="1580" y="53"/>
                  </a:lnTo>
                  <a:cubicBezTo>
                    <a:pt x="1510" y="18"/>
                    <a:pt x="1435" y="1"/>
                    <a:pt x="1362" y="1"/>
                  </a:cubicBezTo>
                  <a:close/>
                </a:path>
              </a:pathLst>
            </a:custGeom>
            <a:solidFill>
              <a:schemeClr val="dk2"/>
            </a:solidFill>
            <a:ln>
              <a:noFill/>
            </a:ln>
          </p:spPr>
          <p:style>
            <a:lnRef idx="0"/>
            <a:fillRef idx="0"/>
            <a:effectRef idx="0"/>
            <a:fontRef idx="minor"/>
          </p:style>
        </p:sp>
        <p:sp>
          <p:nvSpPr>
            <p:cNvPr id="1016" name="CustomShape 58"/>
            <p:cNvSpPr/>
            <p:nvPr/>
          </p:nvSpPr>
          <p:spPr>
            <a:xfrm>
              <a:off x="3543120" y="3939480"/>
              <a:ext cx="217080" cy="282240"/>
            </a:xfrm>
            <a:custGeom>
              <a:avLst/>
              <a:gdLst/>
              <a:ahLst/>
              <a:rect l="l" t="t" r="r" b="b"/>
              <a:pathLst>
                <a:path w="4812" h="6255">
                  <a:moveTo>
                    <a:pt x="2419" y="1"/>
                  </a:moveTo>
                  <a:cubicBezTo>
                    <a:pt x="2343" y="1"/>
                    <a:pt x="2265" y="5"/>
                    <a:pt x="2184" y="13"/>
                  </a:cubicBezTo>
                  <a:cubicBezTo>
                    <a:pt x="926" y="146"/>
                    <a:pt x="276" y="1504"/>
                    <a:pt x="58" y="2069"/>
                  </a:cubicBezTo>
                  <a:cubicBezTo>
                    <a:pt x="1" y="2219"/>
                    <a:pt x="8" y="2387"/>
                    <a:pt x="79" y="2530"/>
                  </a:cubicBezTo>
                  <a:lnTo>
                    <a:pt x="1898" y="6254"/>
                  </a:lnTo>
                  <a:cubicBezTo>
                    <a:pt x="2721" y="5729"/>
                    <a:pt x="3460" y="5217"/>
                    <a:pt x="4097" y="4746"/>
                  </a:cubicBezTo>
                  <a:lnTo>
                    <a:pt x="4776" y="2015"/>
                  </a:lnTo>
                  <a:cubicBezTo>
                    <a:pt x="4811" y="1876"/>
                    <a:pt x="4794" y="1725"/>
                    <a:pt x="4722" y="1600"/>
                  </a:cubicBezTo>
                  <a:cubicBezTo>
                    <a:pt x="4459" y="1128"/>
                    <a:pt x="3693" y="1"/>
                    <a:pt x="2419" y="1"/>
                  </a:cubicBezTo>
                  <a:close/>
                </a:path>
              </a:pathLst>
            </a:custGeom>
            <a:solidFill>
              <a:schemeClr val="dk2"/>
            </a:solidFill>
            <a:ln>
              <a:noFill/>
            </a:ln>
          </p:spPr>
          <p:style>
            <a:lnRef idx="0"/>
            <a:fillRef idx="0"/>
            <a:effectRef idx="0"/>
            <a:fontRef idx="minor"/>
          </p:style>
        </p:sp>
        <p:sp>
          <p:nvSpPr>
            <p:cNvPr id="1017" name="CustomShape 59"/>
            <p:cNvSpPr/>
            <p:nvPr/>
          </p:nvSpPr>
          <p:spPr>
            <a:xfrm>
              <a:off x="3628800" y="3993840"/>
              <a:ext cx="73080" cy="45360"/>
            </a:xfrm>
            <a:custGeom>
              <a:avLst/>
              <a:gdLst/>
              <a:ahLst/>
              <a:rect l="l" t="t" r="r" b="b"/>
              <a:pathLst>
                <a:path w="1638" h="1027">
                  <a:moveTo>
                    <a:pt x="819" y="1"/>
                  </a:moveTo>
                  <a:cubicBezTo>
                    <a:pt x="368" y="1"/>
                    <a:pt x="0" y="365"/>
                    <a:pt x="0" y="816"/>
                  </a:cubicBezTo>
                  <a:cubicBezTo>
                    <a:pt x="0" y="934"/>
                    <a:pt x="97" y="1026"/>
                    <a:pt x="211" y="1026"/>
                  </a:cubicBezTo>
                  <a:cubicBezTo>
                    <a:pt x="326" y="1026"/>
                    <a:pt x="422" y="934"/>
                    <a:pt x="422" y="816"/>
                  </a:cubicBezTo>
                  <a:cubicBezTo>
                    <a:pt x="415" y="590"/>
                    <a:pt x="594" y="405"/>
                    <a:pt x="819" y="405"/>
                  </a:cubicBezTo>
                  <a:cubicBezTo>
                    <a:pt x="1044" y="405"/>
                    <a:pt x="1226" y="590"/>
                    <a:pt x="1219" y="816"/>
                  </a:cubicBezTo>
                  <a:cubicBezTo>
                    <a:pt x="1219" y="934"/>
                    <a:pt x="1312" y="1026"/>
                    <a:pt x="1426" y="1026"/>
                  </a:cubicBezTo>
                  <a:cubicBezTo>
                    <a:pt x="1544" y="1026"/>
                    <a:pt x="1637" y="934"/>
                    <a:pt x="1637" y="816"/>
                  </a:cubicBezTo>
                  <a:cubicBezTo>
                    <a:pt x="1637" y="365"/>
                    <a:pt x="1273" y="1"/>
                    <a:pt x="819"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18" name="CustomShape 60"/>
            <p:cNvSpPr/>
            <p:nvPr/>
          </p:nvSpPr>
          <p:spPr>
            <a:xfrm>
              <a:off x="2924280" y="3669120"/>
              <a:ext cx="30600" cy="414360"/>
            </a:xfrm>
            <a:custGeom>
              <a:avLst/>
              <a:gdLst/>
              <a:ahLst/>
              <a:rect l="l" t="t" r="r" b="b"/>
              <a:pathLst>
                <a:path w="702" h="9169">
                  <a:moveTo>
                    <a:pt x="301" y="0"/>
                  </a:moveTo>
                  <a:cubicBezTo>
                    <a:pt x="101" y="1519"/>
                    <a:pt x="1" y="3053"/>
                    <a:pt x="1" y="4586"/>
                  </a:cubicBezTo>
                  <a:cubicBezTo>
                    <a:pt x="1" y="6116"/>
                    <a:pt x="101" y="7649"/>
                    <a:pt x="301" y="9168"/>
                  </a:cubicBezTo>
                  <a:cubicBezTo>
                    <a:pt x="701" y="6127"/>
                    <a:pt x="701" y="3042"/>
                    <a:pt x="301"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19" name="CustomShape 61"/>
            <p:cNvSpPr/>
            <p:nvPr/>
          </p:nvSpPr>
          <p:spPr>
            <a:xfrm>
              <a:off x="2991240" y="3622680"/>
              <a:ext cx="30600" cy="507600"/>
            </a:xfrm>
            <a:custGeom>
              <a:avLst/>
              <a:gdLst/>
              <a:ahLst/>
              <a:rect l="l" t="t" r="r" b="b"/>
              <a:pathLst>
                <a:path w="701" h="11228">
                  <a:moveTo>
                    <a:pt x="300" y="1"/>
                  </a:moveTo>
                  <a:cubicBezTo>
                    <a:pt x="100" y="1863"/>
                    <a:pt x="0" y="3740"/>
                    <a:pt x="0" y="5616"/>
                  </a:cubicBezTo>
                  <a:cubicBezTo>
                    <a:pt x="0" y="7489"/>
                    <a:pt x="100" y="9365"/>
                    <a:pt x="300" y="11228"/>
                  </a:cubicBezTo>
                  <a:cubicBezTo>
                    <a:pt x="701" y="7496"/>
                    <a:pt x="701" y="3732"/>
                    <a:pt x="300"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20" name="CustomShape 62"/>
            <p:cNvSpPr/>
            <p:nvPr/>
          </p:nvSpPr>
          <p:spPr>
            <a:xfrm>
              <a:off x="3057840" y="3596400"/>
              <a:ext cx="26280" cy="560160"/>
            </a:xfrm>
            <a:custGeom>
              <a:avLst/>
              <a:gdLst/>
              <a:ahLst/>
              <a:rect l="l" t="t" r="r" b="b"/>
              <a:pathLst>
                <a:path w="602" h="12386">
                  <a:moveTo>
                    <a:pt x="301" y="1"/>
                  </a:moveTo>
                  <a:cubicBezTo>
                    <a:pt x="301" y="1"/>
                    <a:pt x="1" y="2774"/>
                    <a:pt x="1" y="6195"/>
                  </a:cubicBezTo>
                  <a:cubicBezTo>
                    <a:pt x="1" y="9612"/>
                    <a:pt x="301" y="12386"/>
                    <a:pt x="301" y="12386"/>
                  </a:cubicBezTo>
                  <a:cubicBezTo>
                    <a:pt x="301" y="12386"/>
                    <a:pt x="601" y="9616"/>
                    <a:pt x="601" y="6195"/>
                  </a:cubicBezTo>
                  <a:cubicBezTo>
                    <a:pt x="601" y="2771"/>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21" name="CustomShape 63"/>
            <p:cNvSpPr/>
            <p:nvPr/>
          </p:nvSpPr>
          <p:spPr>
            <a:xfrm>
              <a:off x="3124800" y="3555360"/>
              <a:ext cx="26280" cy="642240"/>
            </a:xfrm>
            <a:custGeom>
              <a:avLst/>
              <a:gdLst/>
              <a:ahLst/>
              <a:rect l="l" t="t" r="r" b="b"/>
              <a:pathLst>
                <a:path w="602" h="14198">
                  <a:moveTo>
                    <a:pt x="301" y="1"/>
                  </a:moveTo>
                  <a:cubicBezTo>
                    <a:pt x="301" y="1"/>
                    <a:pt x="1" y="3178"/>
                    <a:pt x="1" y="7099"/>
                  </a:cubicBezTo>
                  <a:cubicBezTo>
                    <a:pt x="1" y="11016"/>
                    <a:pt x="301" y="14197"/>
                    <a:pt x="301" y="14197"/>
                  </a:cubicBezTo>
                  <a:cubicBezTo>
                    <a:pt x="301" y="14197"/>
                    <a:pt x="601" y="11016"/>
                    <a:pt x="601" y="7099"/>
                  </a:cubicBezTo>
                  <a:cubicBezTo>
                    <a:pt x="601" y="3178"/>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22" name="CustomShape 64"/>
            <p:cNvSpPr/>
            <p:nvPr/>
          </p:nvSpPr>
          <p:spPr>
            <a:xfrm>
              <a:off x="3191400" y="3555360"/>
              <a:ext cx="26280" cy="641880"/>
            </a:xfrm>
            <a:custGeom>
              <a:avLst/>
              <a:gdLst/>
              <a:ahLst/>
              <a:rect l="l" t="t" r="r" b="b"/>
              <a:pathLst>
                <a:path w="601" h="14194">
                  <a:moveTo>
                    <a:pt x="301" y="1"/>
                  </a:moveTo>
                  <a:cubicBezTo>
                    <a:pt x="301" y="1"/>
                    <a:pt x="0" y="3178"/>
                    <a:pt x="0" y="7099"/>
                  </a:cubicBezTo>
                  <a:cubicBezTo>
                    <a:pt x="0" y="11016"/>
                    <a:pt x="301" y="14194"/>
                    <a:pt x="301" y="14194"/>
                  </a:cubicBezTo>
                  <a:cubicBezTo>
                    <a:pt x="301" y="14194"/>
                    <a:pt x="601" y="11016"/>
                    <a:pt x="601" y="7099"/>
                  </a:cubicBezTo>
                  <a:cubicBezTo>
                    <a:pt x="601" y="3178"/>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23" name="CustomShape 65"/>
            <p:cNvSpPr/>
            <p:nvPr/>
          </p:nvSpPr>
          <p:spPr>
            <a:xfrm>
              <a:off x="3258360" y="3596400"/>
              <a:ext cx="26280" cy="560160"/>
            </a:xfrm>
            <a:custGeom>
              <a:avLst/>
              <a:gdLst/>
              <a:ahLst/>
              <a:rect l="l" t="t" r="r" b="b"/>
              <a:pathLst>
                <a:path w="601" h="12386">
                  <a:moveTo>
                    <a:pt x="301" y="1"/>
                  </a:moveTo>
                  <a:cubicBezTo>
                    <a:pt x="301" y="1"/>
                    <a:pt x="1" y="2774"/>
                    <a:pt x="1" y="6195"/>
                  </a:cubicBezTo>
                  <a:cubicBezTo>
                    <a:pt x="1" y="9612"/>
                    <a:pt x="301" y="12386"/>
                    <a:pt x="301" y="12386"/>
                  </a:cubicBezTo>
                  <a:cubicBezTo>
                    <a:pt x="301" y="12386"/>
                    <a:pt x="601" y="9616"/>
                    <a:pt x="601" y="6195"/>
                  </a:cubicBezTo>
                  <a:cubicBezTo>
                    <a:pt x="601" y="2771"/>
                    <a:pt x="301" y="1"/>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24" name="CustomShape 66"/>
            <p:cNvSpPr/>
            <p:nvPr/>
          </p:nvSpPr>
          <p:spPr>
            <a:xfrm>
              <a:off x="3325320" y="3622680"/>
              <a:ext cx="30600" cy="507600"/>
            </a:xfrm>
            <a:custGeom>
              <a:avLst/>
              <a:gdLst/>
              <a:ahLst/>
              <a:rect l="l" t="t" r="r" b="b"/>
              <a:pathLst>
                <a:path w="698" h="11228">
                  <a:moveTo>
                    <a:pt x="301" y="1"/>
                  </a:moveTo>
                  <a:cubicBezTo>
                    <a:pt x="101" y="1863"/>
                    <a:pt x="1" y="3740"/>
                    <a:pt x="1" y="5616"/>
                  </a:cubicBezTo>
                  <a:cubicBezTo>
                    <a:pt x="1" y="7489"/>
                    <a:pt x="101" y="9365"/>
                    <a:pt x="301" y="11228"/>
                  </a:cubicBezTo>
                  <a:cubicBezTo>
                    <a:pt x="698" y="7496"/>
                    <a:pt x="698" y="3732"/>
                    <a:pt x="3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025" name="CustomShape 67"/>
            <p:cNvSpPr/>
            <p:nvPr/>
          </p:nvSpPr>
          <p:spPr>
            <a:xfrm>
              <a:off x="3391920" y="3669120"/>
              <a:ext cx="30600" cy="414360"/>
            </a:xfrm>
            <a:custGeom>
              <a:avLst/>
              <a:gdLst/>
              <a:ahLst/>
              <a:rect l="l" t="t" r="r" b="b"/>
              <a:pathLst>
                <a:path w="701" h="9169">
                  <a:moveTo>
                    <a:pt x="300" y="0"/>
                  </a:moveTo>
                  <a:cubicBezTo>
                    <a:pt x="100" y="1519"/>
                    <a:pt x="0" y="3053"/>
                    <a:pt x="0" y="4586"/>
                  </a:cubicBezTo>
                  <a:cubicBezTo>
                    <a:pt x="0" y="6116"/>
                    <a:pt x="100" y="7649"/>
                    <a:pt x="300" y="9168"/>
                  </a:cubicBezTo>
                  <a:cubicBezTo>
                    <a:pt x="701" y="6127"/>
                    <a:pt x="701" y="3042"/>
                    <a:pt x="300"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grpSp>
      <p:sp>
        <p:nvSpPr>
          <p:cNvPr id="1026" name="CustomShape 68"/>
          <p:cNvSpPr/>
          <p:nvPr/>
        </p:nvSpPr>
        <p:spPr>
          <a:xfrm flipH="1">
            <a:off x="5968800" y="3562920"/>
            <a:ext cx="711720" cy="711720"/>
          </a:xfrm>
          <a:prstGeom prst="ellipse">
            <a:avLst/>
          </a:prstGeom>
          <a:gradFill rotWithShape="0">
            <a:gsLst>
              <a:gs pos="0">
                <a:srgbClr val="14a0d5">
                  <a:alpha val="35294"/>
                </a:srgbClr>
              </a:gs>
              <a:gs pos="100000">
                <a:srgbClr val="f30497">
                  <a:alpha val="38039"/>
                </a:srgbClr>
              </a:gs>
            </a:gsLst>
            <a:lin ang="8094000"/>
          </a:gradFill>
          <a:ln>
            <a:noFill/>
          </a:ln>
        </p:spPr>
        <p:style>
          <a:lnRef idx="0"/>
          <a:fillRef idx="0"/>
          <a:effectRef idx="0"/>
          <a:fontRef idx="minor"/>
        </p:style>
      </p:sp>
      <p:grpSp>
        <p:nvGrpSpPr>
          <p:cNvPr id="1027" name="Group 69"/>
          <p:cNvGrpSpPr/>
          <p:nvPr/>
        </p:nvGrpSpPr>
        <p:grpSpPr>
          <a:xfrm>
            <a:off x="2666880" y="3449880"/>
            <a:ext cx="3224160" cy="937800"/>
            <a:chOff x="2666880" y="3449880"/>
            <a:chExt cx="3224160" cy="937800"/>
          </a:xfrm>
        </p:grpSpPr>
        <p:sp>
          <p:nvSpPr>
            <p:cNvPr id="1028" name="CustomShape 70"/>
            <p:cNvSpPr/>
            <p:nvPr/>
          </p:nvSpPr>
          <p:spPr>
            <a:xfrm flipH="1">
              <a:off x="3921840" y="3449880"/>
              <a:ext cx="19692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029" name="CustomShape 71"/>
            <p:cNvSpPr/>
            <p:nvPr/>
          </p:nvSpPr>
          <p:spPr>
            <a:xfrm flipH="1">
              <a:off x="3921840" y="3816720"/>
              <a:ext cx="19692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Venus is the second planet from the Sun</a:t>
              </a:r>
              <a:endParaRPr b="0" lang="en-US" sz="1500" spc="-1" strike="noStrike">
                <a:latin typeface="Arial"/>
              </a:endParaRPr>
            </a:p>
          </p:txBody>
        </p:sp>
        <p:sp>
          <p:nvSpPr>
            <p:cNvPr id="1030" name="CustomShape 72"/>
            <p:cNvSpPr/>
            <p:nvPr/>
          </p:nvSpPr>
          <p:spPr>
            <a:xfrm flipH="1">
              <a:off x="2666520" y="3453120"/>
              <a:ext cx="968760" cy="9316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3600" spc="-1" strike="noStrike">
                  <a:solidFill>
                    <a:srgbClr val="ffffff"/>
                  </a:solidFill>
                  <a:latin typeface="Rubik"/>
                  <a:ea typeface="Rubik"/>
                </a:rPr>
                <a:t>03</a:t>
              </a:r>
              <a:endParaRPr b="0" lang="en-US" sz="3600" spc="-1" strike="noStrike">
                <a:latin typeface="Arial"/>
              </a:endParaRPr>
            </a:p>
          </p:txBody>
        </p:sp>
      </p:grpSp>
      <p:sp>
        <p:nvSpPr>
          <p:cNvPr id="1031" name="CustomShape 73"/>
          <p:cNvSpPr/>
          <p:nvPr/>
        </p:nvSpPr>
        <p:spPr>
          <a:xfrm flipH="1" rot="16200000">
            <a:off x="4466520" y="785880"/>
            <a:ext cx="209160" cy="2837160"/>
          </a:xfrm>
          <a:prstGeom prst="bentConnector3">
            <a:avLst>
              <a:gd name="adj1" fmla="val 50003"/>
            </a:avLst>
          </a:prstGeom>
          <a:noFill/>
          <a:ln w="38160">
            <a:solidFill>
              <a:schemeClr val="dk1"/>
            </a:solidFill>
            <a:round/>
            <a:tailEnd len="med" type="oval" w="med"/>
          </a:ln>
        </p:spPr>
        <p:style>
          <a:lnRef idx="0"/>
          <a:fillRef idx="0"/>
          <a:effectRef idx="0"/>
          <a:fontRef idx="minor"/>
        </p:style>
      </p:sp>
      <p:sp>
        <p:nvSpPr>
          <p:cNvPr id="1032" name="CustomShape 74"/>
          <p:cNvSpPr/>
          <p:nvPr/>
        </p:nvSpPr>
        <p:spPr>
          <a:xfrm rot="5400000">
            <a:off x="4467960" y="1927800"/>
            <a:ext cx="209160" cy="2837160"/>
          </a:xfrm>
          <a:prstGeom prst="bentConnector3">
            <a:avLst>
              <a:gd name="adj1" fmla="val 49997"/>
            </a:avLst>
          </a:prstGeom>
          <a:noFill/>
          <a:ln w="38160">
            <a:solidFill>
              <a:schemeClr val="dk1"/>
            </a:solidFill>
            <a:round/>
            <a:tailEnd len="med" type="oval" w="med"/>
          </a:ln>
        </p:spPr>
        <p:style>
          <a:lnRef idx="0"/>
          <a:fillRef idx="0"/>
          <a:effectRef idx="0"/>
          <a:fontRef idx="minor"/>
        </p:style>
      </p:sp>
      <p:grpSp>
        <p:nvGrpSpPr>
          <p:cNvPr id="1033" name="Group 75"/>
          <p:cNvGrpSpPr/>
          <p:nvPr/>
        </p:nvGrpSpPr>
        <p:grpSpPr>
          <a:xfrm>
            <a:off x="2637360" y="2618640"/>
            <a:ext cx="358920" cy="314280"/>
            <a:chOff x="2637360" y="2618640"/>
            <a:chExt cx="358920" cy="314280"/>
          </a:xfrm>
        </p:grpSpPr>
        <p:sp>
          <p:nvSpPr>
            <p:cNvPr id="1034" name="CustomShape 76"/>
            <p:cNvSpPr/>
            <p:nvPr/>
          </p:nvSpPr>
          <p:spPr>
            <a:xfrm>
              <a:off x="2637360" y="2702520"/>
              <a:ext cx="43920" cy="146160"/>
            </a:xfrm>
            <a:custGeom>
              <a:avLst/>
              <a:gdLst/>
              <a:ahLst/>
              <a:rect l="l" t="t" r="r" b="b"/>
              <a:pathLst>
                <a:path w="1974" h="6445">
                  <a:moveTo>
                    <a:pt x="1376" y="1"/>
                  </a:moveTo>
                  <a:cubicBezTo>
                    <a:pt x="1367" y="1"/>
                    <a:pt x="1358" y="1"/>
                    <a:pt x="1350" y="2"/>
                  </a:cubicBezTo>
                  <a:cubicBezTo>
                    <a:pt x="1215" y="11"/>
                    <a:pt x="1092" y="80"/>
                    <a:pt x="1014" y="186"/>
                  </a:cubicBezTo>
                  <a:cubicBezTo>
                    <a:pt x="972" y="242"/>
                    <a:pt x="0" y="1565"/>
                    <a:pt x="0" y="3223"/>
                  </a:cubicBezTo>
                  <a:cubicBezTo>
                    <a:pt x="0" y="4882"/>
                    <a:pt x="972" y="6202"/>
                    <a:pt x="1014" y="6258"/>
                  </a:cubicBezTo>
                  <a:lnTo>
                    <a:pt x="1014" y="6261"/>
                  </a:lnTo>
                  <a:cubicBezTo>
                    <a:pt x="1092" y="6366"/>
                    <a:pt x="1215" y="6435"/>
                    <a:pt x="1350" y="6445"/>
                  </a:cubicBezTo>
                  <a:lnTo>
                    <a:pt x="1382" y="6445"/>
                  </a:lnTo>
                  <a:cubicBezTo>
                    <a:pt x="1504" y="6442"/>
                    <a:pt x="1620" y="6396"/>
                    <a:pt x="1708" y="6310"/>
                  </a:cubicBezTo>
                  <a:lnTo>
                    <a:pt x="1973" y="6045"/>
                  </a:lnTo>
                  <a:cubicBezTo>
                    <a:pt x="1890" y="5724"/>
                    <a:pt x="1845" y="5395"/>
                    <a:pt x="1843" y="5064"/>
                  </a:cubicBezTo>
                  <a:lnTo>
                    <a:pt x="1843" y="1383"/>
                  </a:lnTo>
                  <a:cubicBezTo>
                    <a:pt x="1845" y="1052"/>
                    <a:pt x="1890" y="721"/>
                    <a:pt x="1973" y="402"/>
                  </a:cubicBezTo>
                  <a:lnTo>
                    <a:pt x="1708" y="137"/>
                  </a:lnTo>
                  <a:cubicBezTo>
                    <a:pt x="1619" y="50"/>
                    <a:pt x="1499" y="1"/>
                    <a:pt x="1376" y="1"/>
                  </a:cubicBezTo>
                  <a:close/>
                </a:path>
              </a:pathLst>
            </a:custGeom>
            <a:solidFill>
              <a:schemeClr val="dk1"/>
            </a:solidFill>
            <a:ln>
              <a:noFill/>
            </a:ln>
          </p:spPr>
          <p:style>
            <a:lnRef idx="0"/>
            <a:fillRef idx="0"/>
            <a:effectRef idx="0"/>
            <a:fontRef idx="minor"/>
          </p:style>
        </p:sp>
        <p:sp>
          <p:nvSpPr>
            <p:cNvPr id="1035" name="CustomShape 77"/>
            <p:cNvSpPr/>
            <p:nvPr/>
          </p:nvSpPr>
          <p:spPr>
            <a:xfrm>
              <a:off x="2848320" y="2660760"/>
              <a:ext cx="19800" cy="81360"/>
            </a:xfrm>
            <a:custGeom>
              <a:avLst/>
              <a:gdLst/>
              <a:ahLst/>
              <a:rect l="l" t="t" r="r" b="b"/>
              <a:pathLst>
                <a:path w="921" h="3600">
                  <a:moveTo>
                    <a:pt x="0" y="0"/>
                  </a:moveTo>
                  <a:lnTo>
                    <a:pt x="0" y="3600"/>
                  </a:lnTo>
                  <a:cubicBezTo>
                    <a:pt x="552" y="3406"/>
                    <a:pt x="920" y="2883"/>
                    <a:pt x="920" y="2299"/>
                  </a:cubicBezTo>
                  <a:lnTo>
                    <a:pt x="920" y="47"/>
                  </a:lnTo>
                  <a:cubicBezTo>
                    <a:pt x="768" y="20"/>
                    <a:pt x="614" y="5"/>
                    <a:pt x="462" y="0"/>
                  </a:cubicBezTo>
                  <a:close/>
                </a:path>
              </a:pathLst>
            </a:custGeom>
            <a:solidFill>
              <a:schemeClr val="dk1"/>
            </a:solidFill>
            <a:ln>
              <a:noFill/>
            </a:ln>
          </p:spPr>
          <p:style>
            <a:lnRef idx="0"/>
            <a:fillRef idx="0"/>
            <a:effectRef idx="0"/>
            <a:fontRef idx="minor"/>
          </p:style>
        </p:sp>
        <p:sp>
          <p:nvSpPr>
            <p:cNvPr id="1036" name="CustomShape 78"/>
            <p:cNvSpPr/>
            <p:nvPr/>
          </p:nvSpPr>
          <p:spPr>
            <a:xfrm>
              <a:off x="2764440" y="2660760"/>
              <a:ext cx="20160" cy="81360"/>
            </a:xfrm>
            <a:custGeom>
              <a:avLst/>
              <a:gdLst/>
              <a:ahLst/>
              <a:rect l="l" t="t" r="r" b="b"/>
              <a:pathLst>
                <a:path w="922" h="3603">
                  <a:moveTo>
                    <a:pt x="462" y="0"/>
                  </a:moveTo>
                  <a:cubicBezTo>
                    <a:pt x="308" y="5"/>
                    <a:pt x="153" y="20"/>
                    <a:pt x="1" y="47"/>
                  </a:cubicBezTo>
                  <a:lnTo>
                    <a:pt x="1" y="3602"/>
                  </a:lnTo>
                  <a:cubicBezTo>
                    <a:pt x="553" y="3406"/>
                    <a:pt x="921" y="2886"/>
                    <a:pt x="921" y="2302"/>
                  </a:cubicBezTo>
                  <a:lnTo>
                    <a:pt x="921" y="0"/>
                  </a:lnTo>
                  <a:close/>
                </a:path>
              </a:pathLst>
            </a:custGeom>
            <a:solidFill>
              <a:schemeClr val="dk1"/>
            </a:solidFill>
            <a:ln>
              <a:noFill/>
            </a:ln>
          </p:spPr>
          <p:style>
            <a:lnRef idx="0"/>
            <a:fillRef idx="0"/>
            <a:effectRef idx="0"/>
            <a:fontRef idx="minor"/>
          </p:style>
        </p:sp>
        <p:sp>
          <p:nvSpPr>
            <p:cNvPr id="1037" name="CustomShape 79"/>
            <p:cNvSpPr/>
            <p:nvPr/>
          </p:nvSpPr>
          <p:spPr>
            <a:xfrm>
              <a:off x="2679840" y="2618640"/>
              <a:ext cx="166680" cy="58320"/>
            </a:xfrm>
            <a:custGeom>
              <a:avLst/>
              <a:gdLst/>
              <a:ahLst/>
              <a:rect l="l" t="t" r="r" b="b"/>
              <a:pathLst>
                <a:path w="7342" h="2604">
                  <a:moveTo>
                    <a:pt x="462" y="0"/>
                  </a:moveTo>
                  <a:cubicBezTo>
                    <a:pt x="209" y="0"/>
                    <a:pt x="3" y="204"/>
                    <a:pt x="0" y="456"/>
                  </a:cubicBezTo>
                  <a:cubicBezTo>
                    <a:pt x="3" y="1249"/>
                    <a:pt x="297" y="2014"/>
                    <a:pt x="830" y="2603"/>
                  </a:cubicBezTo>
                  <a:cubicBezTo>
                    <a:pt x="1615" y="1546"/>
                    <a:pt x="2854" y="923"/>
                    <a:pt x="4171" y="920"/>
                  </a:cubicBezTo>
                  <a:lnTo>
                    <a:pt x="7342" y="920"/>
                  </a:lnTo>
                  <a:cubicBezTo>
                    <a:pt x="6740" y="331"/>
                    <a:pt x="5933" y="0"/>
                    <a:pt x="5092" y="0"/>
                  </a:cubicBezTo>
                  <a:close/>
                </a:path>
              </a:pathLst>
            </a:custGeom>
            <a:solidFill>
              <a:schemeClr val="dk1"/>
            </a:solidFill>
            <a:ln>
              <a:noFill/>
            </a:ln>
          </p:spPr>
          <p:style>
            <a:lnRef idx="0"/>
            <a:fillRef idx="0"/>
            <a:effectRef idx="0"/>
            <a:fontRef idx="minor"/>
          </p:style>
        </p:sp>
        <p:sp>
          <p:nvSpPr>
            <p:cNvPr id="1038" name="CustomShape 80"/>
            <p:cNvSpPr/>
            <p:nvPr/>
          </p:nvSpPr>
          <p:spPr>
            <a:xfrm>
              <a:off x="2700720" y="2660760"/>
              <a:ext cx="295560" cy="272160"/>
            </a:xfrm>
            <a:custGeom>
              <a:avLst/>
              <a:gdLst/>
              <a:ahLst/>
              <a:rect l="l" t="t" r="r" b="b"/>
              <a:pathLst>
                <a:path w="12980" h="11955">
                  <a:moveTo>
                    <a:pt x="7860" y="5514"/>
                  </a:moveTo>
                  <a:cubicBezTo>
                    <a:pt x="7861" y="5514"/>
                    <a:pt x="7863" y="5514"/>
                    <a:pt x="7864" y="5514"/>
                  </a:cubicBezTo>
                  <a:cubicBezTo>
                    <a:pt x="8274" y="5514"/>
                    <a:pt x="8477" y="6009"/>
                    <a:pt x="8188" y="6299"/>
                  </a:cubicBezTo>
                  <a:cubicBezTo>
                    <a:pt x="8094" y="6393"/>
                    <a:pt x="7979" y="6435"/>
                    <a:pt x="7865" y="6435"/>
                  </a:cubicBezTo>
                  <a:cubicBezTo>
                    <a:pt x="7629" y="6435"/>
                    <a:pt x="7403" y="6252"/>
                    <a:pt x="7403" y="5975"/>
                  </a:cubicBezTo>
                  <a:cubicBezTo>
                    <a:pt x="7400" y="5719"/>
                    <a:pt x="7606" y="5514"/>
                    <a:pt x="7860" y="5514"/>
                  </a:cubicBezTo>
                  <a:close/>
                  <a:moveTo>
                    <a:pt x="4630" y="0"/>
                  </a:moveTo>
                  <a:lnTo>
                    <a:pt x="4630" y="2299"/>
                  </a:lnTo>
                  <a:cubicBezTo>
                    <a:pt x="4630" y="3570"/>
                    <a:pt x="3597" y="4601"/>
                    <a:pt x="2326" y="4601"/>
                  </a:cubicBezTo>
                  <a:cubicBezTo>
                    <a:pt x="2073" y="4598"/>
                    <a:pt x="1870" y="4392"/>
                    <a:pt x="1870" y="4140"/>
                  </a:cubicBezTo>
                  <a:lnTo>
                    <a:pt x="1870" y="322"/>
                  </a:lnTo>
                  <a:cubicBezTo>
                    <a:pt x="785" y="847"/>
                    <a:pt x="0" y="1941"/>
                    <a:pt x="0" y="3219"/>
                  </a:cubicBezTo>
                  <a:lnTo>
                    <a:pt x="0" y="6870"/>
                  </a:lnTo>
                  <a:cubicBezTo>
                    <a:pt x="0" y="8657"/>
                    <a:pt x="1462" y="10122"/>
                    <a:pt x="3251" y="10122"/>
                  </a:cubicBezTo>
                  <a:lnTo>
                    <a:pt x="3710" y="10122"/>
                  </a:lnTo>
                  <a:lnTo>
                    <a:pt x="3710" y="8750"/>
                  </a:lnTo>
                  <a:cubicBezTo>
                    <a:pt x="3708" y="8509"/>
                    <a:pt x="3889" y="8306"/>
                    <a:pt x="4127" y="8281"/>
                  </a:cubicBezTo>
                  <a:cubicBezTo>
                    <a:pt x="4143" y="8280"/>
                    <a:pt x="4158" y="8279"/>
                    <a:pt x="4173" y="8279"/>
                  </a:cubicBezTo>
                  <a:cubicBezTo>
                    <a:pt x="4423" y="8279"/>
                    <a:pt x="4632" y="8483"/>
                    <a:pt x="4630" y="8740"/>
                  </a:cubicBezTo>
                  <a:lnTo>
                    <a:pt x="4630" y="11496"/>
                  </a:lnTo>
                  <a:cubicBezTo>
                    <a:pt x="4628" y="11746"/>
                    <a:pt x="4829" y="11949"/>
                    <a:pt x="5079" y="11954"/>
                  </a:cubicBezTo>
                  <a:cubicBezTo>
                    <a:pt x="5082" y="11954"/>
                    <a:pt x="5085" y="11954"/>
                    <a:pt x="5088" y="11954"/>
                  </a:cubicBezTo>
                  <a:cubicBezTo>
                    <a:pt x="5852" y="11954"/>
                    <a:pt x="6470" y="11338"/>
                    <a:pt x="6470" y="10575"/>
                  </a:cubicBezTo>
                  <a:lnTo>
                    <a:pt x="6470" y="8750"/>
                  </a:lnTo>
                  <a:cubicBezTo>
                    <a:pt x="6468" y="8509"/>
                    <a:pt x="6649" y="8306"/>
                    <a:pt x="6887" y="8281"/>
                  </a:cubicBezTo>
                  <a:cubicBezTo>
                    <a:pt x="6903" y="8280"/>
                    <a:pt x="6918" y="8279"/>
                    <a:pt x="6934" y="8279"/>
                  </a:cubicBezTo>
                  <a:cubicBezTo>
                    <a:pt x="7184" y="8279"/>
                    <a:pt x="7393" y="8483"/>
                    <a:pt x="7390" y="8740"/>
                  </a:cubicBezTo>
                  <a:lnTo>
                    <a:pt x="7390" y="10122"/>
                  </a:lnTo>
                  <a:lnTo>
                    <a:pt x="11390" y="10122"/>
                  </a:lnTo>
                  <a:cubicBezTo>
                    <a:pt x="12182" y="10122"/>
                    <a:pt x="12894" y="9474"/>
                    <a:pt x="12941" y="8684"/>
                  </a:cubicBezTo>
                  <a:cubicBezTo>
                    <a:pt x="12980" y="7992"/>
                    <a:pt x="12551" y="7359"/>
                    <a:pt x="11893" y="7140"/>
                  </a:cubicBezTo>
                  <a:lnTo>
                    <a:pt x="10566" y="6706"/>
                  </a:lnTo>
                  <a:cubicBezTo>
                    <a:pt x="10315" y="6623"/>
                    <a:pt x="10148" y="6390"/>
                    <a:pt x="10151" y="6127"/>
                  </a:cubicBezTo>
                  <a:lnTo>
                    <a:pt x="10151" y="3219"/>
                  </a:lnTo>
                  <a:cubicBezTo>
                    <a:pt x="10151" y="1941"/>
                    <a:pt x="9398" y="847"/>
                    <a:pt x="8311" y="322"/>
                  </a:cubicBezTo>
                  <a:lnTo>
                    <a:pt x="8311" y="2299"/>
                  </a:lnTo>
                  <a:cubicBezTo>
                    <a:pt x="8311" y="3570"/>
                    <a:pt x="7278" y="4601"/>
                    <a:pt x="6007" y="4601"/>
                  </a:cubicBezTo>
                  <a:cubicBezTo>
                    <a:pt x="5754" y="4598"/>
                    <a:pt x="5550" y="4392"/>
                    <a:pt x="5550" y="4140"/>
                  </a:cubicBezTo>
                  <a:lnTo>
                    <a:pt x="5550" y="0"/>
                  </a:lnTo>
                  <a:close/>
                </a:path>
              </a:pathLst>
            </a:custGeom>
            <a:solidFill>
              <a:schemeClr val="dk1"/>
            </a:solidFill>
            <a:ln>
              <a:noFill/>
            </a:ln>
          </p:spPr>
          <p:style>
            <a:lnRef idx="0"/>
            <a:fillRef idx="0"/>
            <a:effectRef idx="0"/>
            <a:fontRef idx="minor"/>
          </p:style>
        </p:sp>
      </p:grpSp>
      <p:grpSp>
        <p:nvGrpSpPr>
          <p:cNvPr id="1039" name="Group 81"/>
          <p:cNvGrpSpPr/>
          <p:nvPr/>
        </p:nvGrpSpPr>
        <p:grpSpPr>
          <a:xfrm>
            <a:off x="6144480" y="3740040"/>
            <a:ext cx="362520" cy="356760"/>
            <a:chOff x="6144480" y="3740040"/>
            <a:chExt cx="362520" cy="356760"/>
          </a:xfrm>
        </p:grpSpPr>
        <p:sp>
          <p:nvSpPr>
            <p:cNvPr id="1040" name="CustomShape 82"/>
            <p:cNvSpPr/>
            <p:nvPr/>
          </p:nvSpPr>
          <p:spPr>
            <a:xfrm>
              <a:off x="6144480" y="3760200"/>
              <a:ext cx="108720" cy="293760"/>
            </a:xfrm>
            <a:custGeom>
              <a:avLst/>
              <a:gdLst/>
              <a:ahLst/>
              <a:rect l="l" t="t" r="r" b="b"/>
              <a:pathLst>
                <a:path w="4803" h="12897">
                  <a:moveTo>
                    <a:pt x="2403" y="1"/>
                  </a:moveTo>
                  <a:cubicBezTo>
                    <a:pt x="1022" y="1"/>
                    <a:pt x="47" y="1151"/>
                    <a:pt x="101" y="2410"/>
                  </a:cubicBezTo>
                  <a:cubicBezTo>
                    <a:pt x="119" y="2781"/>
                    <a:pt x="224" y="3141"/>
                    <a:pt x="416" y="3460"/>
                  </a:cubicBezTo>
                  <a:cubicBezTo>
                    <a:pt x="533" y="3652"/>
                    <a:pt x="460" y="3828"/>
                    <a:pt x="406" y="3919"/>
                  </a:cubicBezTo>
                  <a:cubicBezTo>
                    <a:pt x="209" y="4280"/>
                    <a:pt x="104" y="4682"/>
                    <a:pt x="101" y="5092"/>
                  </a:cubicBezTo>
                  <a:cubicBezTo>
                    <a:pt x="104" y="5492"/>
                    <a:pt x="209" y="5884"/>
                    <a:pt x="406" y="6233"/>
                  </a:cubicBezTo>
                  <a:cubicBezTo>
                    <a:pt x="496" y="6378"/>
                    <a:pt x="496" y="6564"/>
                    <a:pt x="406" y="6711"/>
                  </a:cubicBezTo>
                  <a:cubicBezTo>
                    <a:pt x="1" y="7418"/>
                    <a:pt x="1" y="8287"/>
                    <a:pt x="406" y="8993"/>
                  </a:cubicBezTo>
                  <a:cubicBezTo>
                    <a:pt x="460" y="9084"/>
                    <a:pt x="533" y="9290"/>
                    <a:pt x="416" y="9484"/>
                  </a:cubicBezTo>
                  <a:cubicBezTo>
                    <a:pt x="207" y="9835"/>
                    <a:pt x="99" y="10235"/>
                    <a:pt x="101" y="10642"/>
                  </a:cubicBezTo>
                  <a:cubicBezTo>
                    <a:pt x="111" y="11719"/>
                    <a:pt x="857" y="12686"/>
                    <a:pt x="1942" y="12897"/>
                  </a:cubicBezTo>
                  <a:lnTo>
                    <a:pt x="1942" y="2300"/>
                  </a:lnTo>
                  <a:cubicBezTo>
                    <a:pt x="1939" y="2046"/>
                    <a:pt x="2145" y="1841"/>
                    <a:pt x="2398" y="1841"/>
                  </a:cubicBezTo>
                  <a:cubicBezTo>
                    <a:pt x="2400" y="1841"/>
                    <a:pt x="2401" y="1841"/>
                    <a:pt x="2403" y="1841"/>
                  </a:cubicBezTo>
                  <a:cubicBezTo>
                    <a:pt x="2404" y="1841"/>
                    <a:pt x="2406" y="1841"/>
                    <a:pt x="2407" y="1841"/>
                  </a:cubicBezTo>
                  <a:cubicBezTo>
                    <a:pt x="2658" y="1841"/>
                    <a:pt x="2864" y="2048"/>
                    <a:pt x="2862" y="2302"/>
                  </a:cubicBezTo>
                  <a:lnTo>
                    <a:pt x="2862" y="12897"/>
                  </a:lnTo>
                  <a:cubicBezTo>
                    <a:pt x="3772" y="12723"/>
                    <a:pt x="4464" y="12014"/>
                    <a:pt x="4655" y="11103"/>
                  </a:cubicBezTo>
                  <a:cubicBezTo>
                    <a:pt x="4768" y="10549"/>
                    <a:pt x="4673" y="9972"/>
                    <a:pt x="4390" y="9484"/>
                  </a:cubicBezTo>
                  <a:cubicBezTo>
                    <a:pt x="4270" y="9290"/>
                    <a:pt x="4344" y="9084"/>
                    <a:pt x="4398" y="8993"/>
                  </a:cubicBezTo>
                  <a:cubicBezTo>
                    <a:pt x="4803" y="8287"/>
                    <a:pt x="4803" y="7418"/>
                    <a:pt x="4398" y="6711"/>
                  </a:cubicBezTo>
                  <a:cubicBezTo>
                    <a:pt x="4307" y="6564"/>
                    <a:pt x="4307" y="6378"/>
                    <a:pt x="4398" y="6233"/>
                  </a:cubicBezTo>
                  <a:cubicBezTo>
                    <a:pt x="4594" y="5884"/>
                    <a:pt x="4700" y="5492"/>
                    <a:pt x="4702" y="5092"/>
                  </a:cubicBezTo>
                  <a:cubicBezTo>
                    <a:pt x="4700" y="4682"/>
                    <a:pt x="4594" y="4280"/>
                    <a:pt x="4398" y="3919"/>
                  </a:cubicBezTo>
                  <a:cubicBezTo>
                    <a:pt x="4344" y="3828"/>
                    <a:pt x="4270" y="3652"/>
                    <a:pt x="4390" y="3460"/>
                  </a:cubicBezTo>
                  <a:cubicBezTo>
                    <a:pt x="4592" y="3114"/>
                    <a:pt x="4700" y="2719"/>
                    <a:pt x="4702" y="2319"/>
                  </a:cubicBezTo>
                  <a:cubicBezTo>
                    <a:pt x="4702" y="1075"/>
                    <a:pt x="3728" y="1"/>
                    <a:pt x="2403" y="1"/>
                  </a:cubicBezTo>
                  <a:close/>
                </a:path>
              </a:pathLst>
            </a:custGeom>
            <a:solidFill>
              <a:schemeClr val="dk1"/>
            </a:solidFill>
            <a:ln>
              <a:noFill/>
            </a:ln>
          </p:spPr>
          <p:style>
            <a:lnRef idx="0"/>
            <a:fillRef idx="0"/>
            <a:effectRef idx="0"/>
            <a:fontRef idx="minor"/>
          </p:style>
        </p:sp>
        <p:sp>
          <p:nvSpPr>
            <p:cNvPr id="1041" name="CustomShape 83"/>
            <p:cNvSpPr/>
            <p:nvPr/>
          </p:nvSpPr>
          <p:spPr>
            <a:xfrm>
              <a:off x="6146280" y="4033800"/>
              <a:ext cx="358920" cy="63000"/>
            </a:xfrm>
            <a:custGeom>
              <a:avLst/>
              <a:gdLst/>
              <a:ahLst/>
              <a:rect l="l" t="t" r="r" b="b"/>
              <a:pathLst>
                <a:path w="15760" h="2806">
                  <a:moveTo>
                    <a:pt x="7420" y="1"/>
                  </a:moveTo>
                  <a:lnTo>
                    <a:pt x="7420" y="1885"/>
                  </a:lnTo>
                  <a:lnTo>
                    <a:pt x="2790" y="1885"/>
                  </a:lnTo>
                  <a:lnTo>
                    <a:pt x="2790" y="921"/>
                  </a:lnTo>
                  <a:cubicBezTo>
                    <a:pt x="2638" y="952"/>
                    <a:pt x="2483" y="967"/>
                    <a:pt x="2329" y="967"/>
                  </a:cubicBezTo>
                  <a:cubicBezTo>
                    <a:pt x="2175" y="967"/>
                    <a:pt x="2021" y="952"/>
                    <a:pt x="1870" y="921"/>
                  </a:cubicBezTo>
                  <a:lnTo>
                    <a:pt x="1870" y="1885"/>
                  </a:lnTo>
                  <a:lnTo>
                    <a:pt x="501" y="1885"/>
                  </a:lnTo>
                  <a:cubicBezTo>
                    <a:pt x="499" y="1885"/>
                    <a:pt x="497" y="1885"/>
                    <a:pt x="496" y="1885"/>
                  </a:cubicBezTo>
                  <a:cubicBezTo>
                    <a:pt x="260" y="1885"/>
                    <a:pt x="61" y="2061"/>
                    <a:pt x="32" y="2295"/>
                  </a:cubicBezTo>
                  <a:cubicBezTo>
                    <a:pt x="0" y="2567"/>
                    <a:pt x="213" y="2805"/>
                    <a:pt x="488" y="2805"/>
                  </a:cubicBezTo>
                  <a:lnTo>
                    <a:pt x="15259" y="2805"/>
                  </a:lnTo>
                  <a:cubicBezTo>
                    <a:pt x="15261" y="2805"/>
                    <a:pt x="15263" y="2805"/>
                    <a:pt x="15264" y="2805"/>
                  </a:cubicBezTo>
                  <a:cubicBezTo>
                    <a:pt x="15500" y="2805"/>
                    <a:pt x="15699" y="2632"/>
                    <a:pt x="15730" y="2398"/>
                  </a:cubicBezTo>
                  <a:cubicBezTo>
                    <a:pt x="15760" y="2126"/>
                    <a:pt x="15546" y="1885"/>
                    <a:pt x="15272" y="1885"/>
                  </a:cubicBezTo>
                  <a:lnTo>
                    <a:pt x="13893" y="1885"/>
                  </a:lnTo>
                  <a:lnTo>
                    <a:pt x="13893" y="921"/>
                  </a:lnTo>
                  <a:cubicBezTo>
                    <a:pt x="13740" y="952"/>
                    <a:pt x="13586" y="967"/>
                    <a:pt x="13432" y="967"/>
                  </a:cubicBezTo>
                  <a:cubicBezTo>
                    <a:pt x="13277" y="967"/>
                    <a:pt x="13123" y="952"/>
                    <a:pt x="12972" y="921"/>
                  </a:cubicBezTo>
                  <a:lnTo>
                    <a:pt x="12972" y="1885"/>
                  </a:lnTo>
                  <a:lnTo>
                    <a:pt x="8340" y="1885"/>
                  </a:lnTo>
                  <a:lnTo>
                    <a:pt x="8340" y="1"/>
                  </a:lnTo>
                  <a:cubicBezTo>
                    <a:pt x="8188" y="32"/>
                    <a:pt x="8034" y="47"/>
                    <a:pt x="7880" y="47"/>
                  </a:cubicBezTo>
                  <a:cubicBezTo>
                    <a:pt x="7726" y="47"/>
                    <a:pt x="7572" y="32"/>
                    <a:pt x="7420" y="1"/>
                  </a:cubicBezTo>
                  <a:close/>
                </a:path>
              </a:pathLst>
            </a:custGeom>
            <a:solidFill>
              <a:schemeClr val="dk1"/>
            </a:solidFill>
            <a:ln>
              <a:noFill/>
            </a:ln>
          </p:spPr>
          <p:style>
            <a:lnRef idx="0"/>
            <a:fillRef idx="0"/>
            <a:effectRef idx="0"/>
            <a:fontRef idx="minor"/>
          </p:style>
        </p:sp>
        <p:sp>
          <p:nvSpPr>
            <p:cNvPr id="1042" name="CustomShape 84"/>
            <p:cNvSpPr/>
            <p:nvPr/>
          </p:nvSpPr>
          <p:spPr>
            <a:xfrm>
              <a:off x="6270840" y="3740040"/>
              <a:ext cx="110160" cy="293040"/>
            </a:xfrm>
            <a:custGeom>
              <a:avLst/>
              <a:gdLst/>
              <a:ahLst/>
              <a:rect l="l" t="t" r="r" b="b"/>
              <a:pathLst>
                <a:path w="4864" h="12866">
                  <a:moveTo>
                    <a:pt x="2431" y="0"/>
                  </a:moveTo>
                  <a:cubicBezTo>
                    <a:pt x="2416" y="0"/>
                    <a:pt x="2401" y="1"/>
                    <a:pt x="2386" y="1"/>
                  </a:cubicBezTo>
                  <a:cubicBezTo>
                    <a:pt x="1100" y="25"/>
                    <a:pt x="77" y="1090"/>
                    <a:pt x="101" y="2378"/>
                  </a:cubicBezTo>
                  <a:cubicBezTo>
                    <a:pt x="118" y="2749"/>
                    <a:pt x="224" y="3110"/>
                    <a:pt x="413" y="3426"/>
                  </a:cubicBezTo>
                  <a:cubicBezTo>
                    <a:pt x="533" y="3620"/>
                    <a:pt x="459" y="3794"/>
                    <a:pt x="405" y="3887"/>
                  </a:cubicBezTo>
                  <a:cubicBezTo>
                    <a:pt x="209" y="4236"/>
                    <a:pt x="104" y="4628"/>
                    <a:pt x="101" y="5028"/>
                  </a:cubicBezTo>
                  <a:cubicBezTo>
                    <a:pt x="104" y="5438"/>
                    <a:pt x="209" y="5840"/>
                    <a:pt x="405" y="6199"/>
                  </a:cubicBezTo>
                  <a:cubicBezTo>
                    <a:pt x="496" y="6346"/>
                    <a:pt x="496" y="6532"/>
                    <a:pt x="405" y="6677"/>
                  </a:cubicBezTo>
                  <a:cubicBezTo>
                    <a:pt x="1" y="7384"/>
                    <a:pt x="1" y="8252"/>
                    <a:pt x="405" y="8959"/>
                  </a:cubicBezTo>
                  <a:cubicBezTo>
                    <a:pt x="459" y="9052"/>
                    <a:pt x="533" y="9226"/>
                    <a:pt x="413" y="9420"/>
                  </a:cubicBezTo>
                  <a:cubicBezTo>
                    <a:pt x="202" y="9769"/>
                    <a:pt x="101" y="10205"/>
                    <a:pt x="101" y="10610"/>
                  </a:cubicBezTo>
                  <a:cubicBezTo>
                    <a:pt x="111" y="11687"/>
                    <a:pt x="886" y="12652"/>
                    <a:pt x="1973" y="12865"/>
                  </a:cubicBezTo>
                  <a:lnTo>
                    <a:pt x="1973" y="2268"/>
                  </a:lnTo>
                  <a:cubicBezTo>
                    <a:pt x="1968" y="2014"/>
                    <a:pt x="2175" y="1807"/>
                    <a:pt x="2428" y="1807"/>
                  </a:cubicBezTo>
                  <a:cubicBezTo>
                    <a:pt x="2429" y="1807"/>
                    <a:pt x="2431" y="1807"/>
                    <a:pt x="2432" y="1807"/>
                  </a:cubicBezTo>
                  <a:cubicBezTo>
                    <a:pt x="2434" y="1807"/>
                    <a:pt x="2435" y="1807"/>
                    <a:pt x="2437" y="1807"/>
                  </a:cubicBezTo>
                  <a:cubicBezTo>
                    <a:pt x="2690" y="1807"/>
                    <a:pt x="2896" y="2014"/>
                    <a:pt x="2893" y="2268"/>
                  </a:cubicBezTo>
                  <a:lnTo>
                    <a:pt x="2893" y="12865"/>
                  </a:lnTo>
                  <a:cubicBezTo>
                    <a:pt x="3806" y="12686"/>
                    <a:pt x="4525" y="11979"/>
                    <a:pt x="4716" y="11069"/>
                  </a:cubicBezTo>
                  <a:cubicBezTo>
                    <a:pt x="4827" y="10517"/>
                    <a:pt x="4736" y="9909"/>
                    <a:pt x="4452" y="9420"/>
                  </a:cubicBezTo>
                  <a:cubicBezTo>
                    <a:pt x="4331" y="9226"/>
                    <a:pt x="4405" y="9052"/>
                    <a:pt x="4459" y="8959"/>
                  </a:cubicBezTo>
                  <a:cubicBezTo>
                    <a:pt x="4864" y="8252"/>
                    <a:pt x="4864" y="7384"/>
                    <a:pt x="4459" y="6677"/>
                  </a:cubicBezTo>
                  <a:cubicBezTo>
                    <a:pt x="4368" y="6532"/>
                    <a:pt x="4368" y="6346"/>
                    <a:pt x="4459" y="6199"/>
                  </a:cubicBezTo>
                  <a:cubicBezTo>
                    <a:pt x="4655" y="5840"/>
                    <a:pt x="4761" y="5438"/>
                    <a:pt x="4763" y="5028"/>
                  </a:cubicBezTo>
                  <a:cubicBezTo>
                    <a:pt x="4761" y="4628"/>
                    <a:pt x="4655" y="4236"/>
                    <a:pt x="4459" y="3887"/>
                  </a:cubicBezTo>
                  <a:cubicBezTo>
                    <a:pt x="4405" y="3794"/>
                    <a:pt x="4331" y="3620"/>
                    <a:pt x="4452" y="3426"/>
                  </a:cubicBezTo>
                  <a:cubicBezTo>
                    <a:pt x="4653" y="3080"/>
                    <a:pt x="4761" y="2688"/>
                    <a:pt x="4763" y="2285"/>
                  </a:cubicBezTo>
                  <a:cubicBezTo>
                    <a:pt x="4739" y="1015"/>
                    <a:pt x="3699" y="0"/>
                    <a:pt x="2431" y="0"/>
                  </a:cubicBezTo>
                  <a:close/>
                </a:path>
              </a:pathLst>
            </a:custGeom>
            <a:solidFill>
              <a:schemeClr val="dk1"/>
            </a:solidFill>
            <a:ln>
              <a:noFill/>
            </a:ln>
          </p:spPr>
          <p:style>
            <a:lnRef idx="0"/>
            <a:fillRef idx="0"/>
            <a:effectRef idx="0"/>
            <a:fontRef idx="minor"/>
          </p:style>
        </p:sp>
        <p:sp>
          <p:nvSpPr>
            <p:cNvPr id="1043" name="CustomShape 85"/>
            <p:cNvSpPr/>
            <p:nvPr/>
          </p:nvSpPr>
          <p:spPr>
            <a:xfrm>
              <a:off x="6398280" y="3760200"/>
              <a:ext cx="108720" cy="293760"/>
            </a:xfrm>
            <a:custGeom>
              <a:avLst/>
              <a:gdLst/>
              <a:ahLst/>
              <a:rect l="l" t="t" r="r" b="b"/>
              <a:pathLst>
                <a:path w="4803" h="12897">
                  <a:moveTo>
                    <a:pt x="2403" y="1"/>
                  </a:moveTo>
                  <a:cubicBezTo>
                    <a:pt x="1021" y="1"/>
                    <a:pt x="45" y="1151"/>
                    <a:pt x="101" y="2410"/>
                  </a:cubicBezTo>
                  <a:cubicBezTo>
                    <a:pt x="118" y="2781"/>
                    <a:pt x="224" y="3141"/>
                    <a:pt x="413" y="3460"/>
                  </a:cubicBezTo>
                  <a:cubicBezTo>
                    <a:pt x="533" y="3652"/>
                    <a:pt x="459" y="3828"/>
                    <a:pt x="405" y="3919"/>
                  </a:cubicBezTo>
                  <a:cubicBezTo>
                    <a:pt x="209" y="4280"/>
                    <a:pt x="104" y="4682"/>
                    <a:pt x="101" y="5092"/>
                  </a:cubicBezTo>
                  <a:cubicBezTo>
                    <a:pt x="104" y="5492"/>
                    <a:pt x="209" y="5884"/>
                    <a:pt x="405" y="6233"/>
                  </a:cubicBezTo>
                  <a:cubicBezTo>
                    <a:pt x="496" y="6378"/>
                    <a:pt x="496" y="6564"/>
                    <a:pt x="405" y="6711"/>
                  </a:cubicBezTo>
                  <a:cubicBezTo>
                    <a:pt x="1" y="7418"/>
                    <a:pt x="1" y="8287"/>
                    <a:pt x="405" y="8993"/>
                  </a:cubicBezTo>
                  <a:cubicBezTo>
                    <a:pt x="459" y="9084"/>
                    <a:pt x="533" y="9290"/>
                    <a:pt x="413" y="9484"/>
                  </a:cubicBezTo>
                  <a:cubicBezTo>
                    <a:pt x="207" y="9835"/>
                    <a:pt x="99" y="10235"/>
                    <a:pt x="101" y="10642"/>
                  </a:cubicBezTo>
                  <a:cubicBezTo>
                    <a:pt x="111" y="11719"/>
                    <a:pt x="855" y="12686"/>
                    <a:pt x="1941" y="12897"/>
                  </a:cubicBezTo>
                  <a:lnTo>
                    <a:pt x="1941" y="2300"/>
                  </a:lnTo>
                  <a:cubicBezTo>
                    <a:pt x="1939" y="2046"/>
                    <a:pt x="2145" y="1841"/>
                    <a:pt x="2398" y="1841"/>
                  </a:cubicBezTo>
                  <a:cubicBezTo>
                    <a:pt x="2400" y="1841"/>
                    <a:pt x="2401" y="1841"/>
                    <a:pt x="2403" y="1841"/>
                  </a:cubicBezTo>
                  <a:cubicBezTo>
                    <a:pt x="2404" y="1841"/>
                    <a:pt x="2406" y="1841"/>
                    <a:pt x="2407" y="1841"/>
                  </a:cubicBezTo>
                  <a:cubicBezTo>
                    <a:pt x="2658" y="1841"/>
                    <a:pt x="2864" y="2048"/>
                    <a:pt x="2862" y="2302"/>
                  </a:cubicBezTo>
                  <a:lnTo>
                    <a:pt x="2862" y="12897"/>
                  </a:lnTo>
                  <a:cubicBezTo>
                    <a:pt x="3772" y="12723"/>
                    <a:pt x="4461" y="12014"/>
                    <a:pt x="4655" y="11103"/>
                  </a:cubicBezTo>
                  <a:cubicBezTo>
                    <a:pt x="4768" y="10549"/>
                    <a:pt x="4672" y="9972"/>
                    <a:pt x="4390" y="9484"/>
                  </a:cubicBezTo>
                  <a:cubicBezTo>
                    <a:pt x="4270" y="9290"/>
                    <a:pt x="4344" y="9084"/>
                    <a:pt x="4398" y="8993"/>
                  </a:cubicBezTo>
                  <a:cubicBezTo>
                    <a:pt x="4802" y="8287"/>
                    <a:pt x="4802" y="7418"/>
                    <a:pt x="4398" y="6711"/>
                  </a:cubicBezTo>
                  <a:cubicBezTo>
                    <a:pt x="4307" y="6564"/>
                    <a:pt x="4307" y="6378"/>
                    <a:pt x="4398" y="6233"/>
                  </a:cubicBezTo>
                  <a:cubicBezTo>
                    <a:pt x="4594" y="5884"/>
                    <a:pt x="4699" y="5492"/>
                    <a:pt x="4702" y="5092"/>
                  </a:cubicBezTo>
                  <a:cubicBezTo>
                    <a:pt x="4699" y="4682"/>
                    <a:pt x="4594" y="4280"/>
                    <a:pt x="4398" y="3919"/>
                  </a:cubicBezTo>
                  <a:cubicBezTo>
                    <a:pt x="4344" y="3828"/>
                    <a:pt x="4270" y="3652"/>
                    <a:pt x="4390" y="3460"/>
                  </a:cubicBezTo>
                  <a:cubicBezTo>
                    <a:pt x="4591" y="3114"/>
                    <a:pt x="4699" y="2719"/>
                    <a:pt x="4702" y="2319"/>
                  </a:cubicBezTo>
                  <a:cubicBezTo>
                    <a:pt x="4702" y="1075"/>
                    <a:pt x="3725" y="1"/>
                    <a:pt x="2403" y="1"/>
                  </a:cubicBezTo>
                  <a:close/>
                </a:path>
              </a:pathLst>
            </a:custGeom>
            <a:solidFill>
              <a:schemeClr val="dk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1045" name="CustomShape 2"/>
          <p:cNvSpPr/>
          <p:nvPr/>
        </p:nvSpPr>
        <p:spPr>
          <a:xfrm>
            <a:off x="868320" y="1205640"/>
            <a:ext cx="1473480" cy="1473480"/>
          </a:xfrm>
          <a:prstGeom prst="donut">
            <a:avLst>
              <a:gd name="adj" fmla="val 7754"/>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1046" name="CustomShape 3"/>
          <p:cNvSpPr/>
          <p:nvPr/>
        </p:nvSpPr>
        <p:spPr>
          <a:xfrm>
            <a:off x="774360" y="1120680"/>
            <a:ext cx="1661400" cy="1660680"/>
          </a:xfrm>
          <a:prstGeom prst="blockArc">
            <a:avLst>
              <a:gd name="adj1" fmla="val 16192803"/>
              <a:gd name="adj2" fmla="val 3896995"/>
              <a:gd name="adj3" fmla="val 19574"/>
            </a:avLst>
          </a:prstGeom>
          <a:gradFill rotWithShape="0">
            <a:gsLst>
              <a:gs pos="0">
                <a:srgbClr val="14a0d5"/>
              </a:gs>
              <a:gs pos="100000">
                <a:srgbClr val="496af2"/>
              </a:gs>
            </a:gsLst>
            <a:lin ang="13500000"/>
          </a:gradFill>
          <a:ln>
            <a:noFill/>
          </a:ln>
        </p:spPr>
        <p:style>
          <a:lnRef idx="0"/>
          <a:fillRef idx="0"/>
          <a:effectRef idx="0"/>
          <a:fontRef idx="minor"/>
        </p:style>
      </p:sp>
      <p:grpSp>
        <p:nvGrpSpPr>
          <p:cNvPr id="1047" name="Group 4"/>
          <p:cNvGrpSpPr/>
          <p:nvPr/>
        </p:nvGrpSpPr>
        <p:grpSpPr>
          <a:xfrm>
            <a:off x="1341360" y="1694160"/>
            <a:ext cx="527400" cy="496800"/>
            <a:chOff x="1341360" y="1694160"/>
            <a:chExt cx="527400" cy="496800"/>
          </a:xfrm>
        </p:grpSpPr>
        <p:sp>
          <p:nvSpPr>
            <p:cNvPr id="1048" name="CustomShape 5"/>
            <p:cNvSpPr/>
            <p:nvPr/>
          </p:nvSpPr>
          <p:spPr>
            <a:xfrm>
              <a:off x="1533240" y="2047320"/>
              <a:ext cx="113040" cy="143640"/>
            </a:xfrm>
            <a:custGeom>
              <a:avLst/>
              <a:gdLst/>
              <a:ahLst/>
              <a:rect l="l" t="t" r="r" b="b"/>
              <a:pathLst>
                <a:path w="3417" h="4332">
                  <a:moveTo>
                    <a:pt x="2449" y="1"/>
                  </a:moveTo>
                  <a:lnTo>
                    <a:pt x="1" y="2447"/>
                  </a:lnTo>
                  <a:cubicBezTo>
                    <a:pt x="697" y="2670"/>
                    <a:pt x="1232" y="3232"/>
                    <a:pt x="1380" y="3963"/>
                  </a:cubicBezTo>
                  <a:cubicBezTo>
                    <a:pt x="1425" y="4194"/>
                    <a:pt x="1625" y="4332"/>
                    <a:pt x="1831" y="4332"/>
                  </a:cubicBezTo>
                  <a:cubicBezTo>
                    <a:pt x="1946" y="4332"/>
                    <a:pt x="2062" y="4289"/>
                    <a:pt x="2155" y="4197"/>
                  </a:cubicBezTo>
                  <a:cubicBezTo>
                    <a:pt x="3291" y="3070"/>
                    <a:pt x="3416" y="1274"/>
                    <a:pt x="2449" y="1"/>
                  </a:cubicBezTo>
                  <a:close/>
                </a:path>
              </a:pathLst>
            </a:custGeom>
            <a:solidFill>
              <a:schemeClr val="dk1"/>
            </a:solidFill>
            <a:ln>
              <a:noFill/>
            </a:ln>
          </p:spPr>
          <p:style>
            <a:lnRef idx="0"/>
            <a:fillRef idx="0"/>
            <a:effectRef idx="0"/>
            <a:fontRef idx="minor"/>
          </p:style>
        </p:sp>
        <p:sp>
          <p:nvSpPr>
            <p:cNvPr id="1049" name="CustomShape 6"/>
            <p:cNvSpPr/>
            <p:nvPr/>
          </p:nvSpPr>
          <p:spPr>
            <a:xfrm>
              <a:off x="1444320" y="2005200"/>
              <a:ext cx="147600" cy="101160"/>
            </a:xfrm>
            <a:custGeom>
              <a:avLst/>
              <a:gdLst/>
              <a:ahLst/>
              <a:rect l="l" t="t" r="r" b="b"/>
              <a:pathLst>
                <a:path w="4455" h="3060">
                  <a:moveTo>
                    <a:pt x="2523" y="0"/>
                  </a:moveTo>
                  <a:cubicBezTo>
                    <a:pt x="1694" y="0"/>
                    <a:pt x="867" y="301"/>
                    <a:pt x="261" y="906"/>
                  </a:cubicBezTo>
                  <a:cubicBezTo>
                    <a:pt x="1" y="1166"/>
                    <a:pt x="136" y="1610"/>
                    <a:pt x="496" y="1683"/>
                  </a:cubicBezTo>
                  <a:cubicBezTo>
                    <a:pt x="1225" y="1828"/>
                    <a:pt x="1787" y="2363"/>
                    <a:pt x="2010" y="3060"/>
                  </a:cubicBezTo>
                  <a:lnTo>
                    <a:pt x="4454" y="616"/>
                  </a:lnTo>
                  <a:cubicBezTo>
                    <a:pt x="3893" y="206"/>
                    <a:pt x="3208" y="0"/>
                    <a:pt x="2523" y="0"/>
                  </a:cubicBezTo>
                  <a:close/>
                </a:path>
              </a:pathLst>
            </a:custGeom>
            <a:solidFill>
              <a:schemeClr val="dk1"/>
            </a:solidFill>
            <a:ln>
              <a:noFill/>
            </a:ln>
          </p:spPr>
          <p:style>
            <a:lnRef idx="0"/>
            <a:fillRef idx="0"/>
            <a:effectRef idx="0"/>
            <a:fontRef idx="minor"/>
          </p:style>
        </p:sp>
        <p:sp>
          <p:nvSpPr>
            <p:cNvPr id="1050" name="CustomShape 7"/>
            <p:cNvSpPr/>
            <p:nvPr/>
          </p:nvSpPr>
          <p:spPr>
            <a:xfrm>
              <a:off x="1490040" y="1694160"/>
              <a:ext cx="378720" cy="430200"/>
            </a:xfrm>
            <a:custGeom>
              <a:avLst/>
              <a:gdLst/>
              <a:ahLst/>
              <a:rect l="l" t="t" r="r" b="b"/>
              <a:pathLst>
                <a:path w="11369" h="12914">
                  <a:moveTo>
                    <a:pt x="3520" y="3699"/>
                  </a:moveTo>
                  <a:cubicBezTo>
                    <a:pt x="3756" y="3699"/>
                    <a:pt x="3983" y="3883"/>
                    <a:pt x="3983" y="4162"/>
                  </a:cubicBezTo>
                  <a:cubicBezTo>
                    <a:pt x="3983" y="4414"/>
                    <a:pt x="3777" y="4620"/>
                    <a:pt x="3521" y="4620"/>
                  </a:cubicBezTo>
                  <a:cubicBezTo>
                    <a:pt x="3112" y="4620"/>
                    <a:pt x="2908" y="4125"/>
                    <a:pt x="3198" y="3835"/>
                  </a:cubicBezTo>
                  <a:cubicBezTo>
                    <a:pt x="3291" y="3741"/>
                    <a:pt x="3407" y="3699"/>
                    <a:pt x="3520" y="3699"/>
                  </a:cubicBezTo>
                  <a:close/>
                  <a:moveTo>
                    <a:pt x="5357" y="0"/>
                  </a:moveTo>
                  <a:cubicBezTo>
                    <a:pt x="4753" y="3"/>
                    <a:pt x="4223" y="395"/>
                    <a:pt x="4044" y="972"/>
                  </a:cubicBezTo>
                  <a:cubicBezTo>
                    <a:pt x="3856" y="940"/>
                    <a:pt x="3665" y="922"/>
                    <a:pt x="3473" y="922"/>
                  </a:cubicBezTo>
                  <a:cubicBezTo>
                    <a:pt x="3429" y="922"/>
                    <a:pt x="3386" y="923"/>
                    <a:pt x="3342" y="925"/>
                  </a:cubicBezTo>
                  <a:cubicBezTo>
                    <a:pt x="1662" y="1014"/>
                    <a:pt x="295" y="2557"/>
                    <a:pt x="295" y="4331"/>
                  </a:cubicBezTo>
                  <a:cubicBezTo>
                    <a:pt x="292" y="4714"/>
                    <a:pt x="192" y="5091"/>
                    <a:pt x="0" y="5425"/>
                  </a:cubicBezTo>
                  <a:cubicBezTo>
                    <a:pt x="194" y="5906"/>
                    <a:pt x="292" y="6416"/>
                    <a:pt x="295" y="6934"/>
                  </a:cubicBezTo>
                  <a:cubicBezTo>
                    <a:pt x="295" y="7381"/>
                    <a:pt x="207" y="7805"/>
                    <a:pt x="74" y="8210"/>
                  </a:cubicBezTo>
                  <a:cubicBezTo>
                    <a:pt x="153" y="8298"/>
                    <a:pt x="224" y="8394"/>
                    <a:pt x="285" y="8495"/>
                  </a:cubicBezTo>
                  <a:cubicBezTo>
                    <a:pt x="572" y="8433"/>
                    <a:pt x="867" y="8401"/>
                    <a:pt x="1159" y="8401"/>
                  </a:cubicBezTo>
                  <a:cubicBezTo>
                    <a:pt x="2270" y="8401"/>
                    <a:pt x="3337" y="8831"/>
                    <a:pt x="4088" y="9582"/>
                  </a:cubicBezTo>
                  <a:cubicBezTo>
                    <a:pt x="4866" y="10357"/>
                    <a:pt x="5303" y="11412"/>
                    <a:pt x="5300" y="12509"/>
                  </a:cubicBezTo>
                  <a:cubicBezTo>
                    <a:pt x="5300" y="12636"/>
                    <a:pt x="5276" y="12759"/>
                    <a:pt x="5264" y="12884"/>
                  </a:cubicBezTo>
                  <a:cubicBezTo>
                    <a:pt x="5448" y="12904"/>
                    <a:pt x="5636" y="12914"/>
                    <a:pt x="5823" y="12914"/>
                  </a:cubicBezTo>
                  <a:cubicBezTo>
                    <a:pt x="6061" y="12914"/>
                    <a:pt x="6299" y="12899"/>
                    <a:pt x="6537" y="12869"/>
                  </a:cubicBezTo>
                  <a:cubicBezTo>
                    <a:pt x="9211" y="12528"/>
                    <a:pt x="11277" y="10190"/>
                    <a:pt x="11368" y="7393"/>
                  </a:cubicBezTo>
                  <a:lnTo>
                    <a:pt x="3529" y="7393"/>
                  </a:lnTo>
                  <a:cubicBezTo>
                    <a:pt x="3527" y="7393"/>
                    <a:pt x="3525" y="7393"/>
                    <a:pt x="3524" y="7393"/>
                  </a:cubicBezTo>
                  <a:cubicBezTo>
                    <a:pt x="3288" y="7393"/>
                    <a:pt x="3089" y="7220"/>
                    <a:pt x="3058" y="6986"/>
                  </a:cubicBezTo>
                  <a:cubicBezTo>
                    <a:pt x="3028" y="6713"/>
                    <a:pt x="3242" y="6473"/>
                    <a:pt x="3517" y="6473"/>
                  </a:cubicBezTo>
                  <a:lnTo>
                    <a:pt x="3975" y="6473"/>
                  </a:lnTo>
                  <a:lnTo>
                    <a:pt x="3975" y="6026"/>
                  </a:lnTo>
                  <a:cubicBezTo>
                    <a:pt x="3973" y="5788"/>
                    <a:pt x="4150" y="5587"/>
                    <a:pt x="4385" y="5555"/>
                  </a:cubicBezTo>
                  <a:cubicBezTo>
                    <a:pt x="4402" y="5553"/>
                    <a:pt x="4419" y="5552"/>
                    <a:pt x="4435" y="5552"/>
                  </a:cubicBezTo>
                  <a:cubicBezTo>
                    <a:pt x="4686" y="5552"/>
                    <a:pt x="4895" y="5756"/>
                    <a:pt x="4895" y="6014"/>
                  </a:cubicBezTo>
                  <a:lnTo>
                    <a:pt x="4895" y="6473"/>
                  </a:lnTo>
                  <a:lnTo>
                    <a:pt x="6736" y="6473"/>
                  </a:lnTo>
                  <a:lnTo>
                    <a:pt x="6736" y="4174"/>
                  </a:lnTo>
                  <a:cubicBezTo>
                    <a:pt x="6741" y="3281"/>
                    <a:pt x="6377" y="2424"/>
                    <a:pt x="5732" y="1806"/>
                  </a:cubicBezTo>
                  <a:cubicBezTo>
                    <a:pt x="5492" y="1583"/>
                    <a:pt x="5217" y="1401"/>
                    <a:pt x="4920" y="1261"/>
                  </a:cubicBezTo>
                  <a:cubicBezTo>
                    <a:pt x="4972" y="1063"/>
                    <a:pt x="5151" y="923"/>
                    <a:pt x="5357" y="923"/>
                  </a:cubicBezTo>
                  <a:lnTo>
                    <a:pt x="8117" y="923"/>
                  </a:lnTo>
                  <a:cubicBezTo>
                    <a:pt x="8370" y="923"/>
                    <a:pt x="8576" y="1129"/>
                    <a:pt x="8576" y="1382"/>
                  </a:cubicBezTo>
                  <a:lnTo>
                    <a:pt x="8576" y="1926"/>
                  </a:lnTo>
                  <a:cubicBezTo>
                    <a:pt x="8041" y="2118"/>
                    <a:pt x="7656" y="2655"/>
                    <a:pt x="7656" y="3254"/>
                  </a:cubicBezTo>
                  <a:cubicBezTo>
                    <a:pt x="7656" y="4014"/>
                    <a:pt x="8274" y="4633"/>
                    <a:pt x="9037" y="4633"/>
                  </a:cubicBezTo>
                  <a:cubicBezTo>
                    <a:pt x="9798" y="4633"/>
                    <a:pt x="10416" y="4014"/>
                    <a:pt x="10416" y="3254"/>
                  </a:cubicBezTo>
                  <a:cubicBezTo>
                    <a:pt x="10416" y="2655"/>
                    <a:pt x="10031" y="2118"/>
                    <a:pt x="9496" y="1926"/>
                  </a:cubicBezTo>
                  <a:lnTo>
                    <a:pt x="9496" y="1382"/>
                  </a:lnTo>
                  <a:cubicBezTo>
                    <a:pt x="9496" y="618"/>
                    <a:pt x="8878" y="0"/>
                    <a:pt x="8117" y="0"/>
                  </a:cubicBezTo>
                  <a:close/>
                </a:path>
              </a:pathLst>
            </a:custGeom>
            <a:solidFill>
              <a:schemeClr val="dk1"/>
            </a:solidFill>
            <a:ln>
              <a:noFill/>
            </a:ln>
          </p:spPr>
          <p:style>
            <a:lnRef idx="0"/>
            <a:fillRef idx="0"/>
            <a:effectRef idx="0"/>
            <a:fontRef idx="minor"/>
          </p:style>
        </p:sp>
        <p:sp>
          <p:nvSpPr>
            <p:cNvPr id="1051" name="CustomShape 8"/>
            <p:cNvSpPr/>
            <p:nvPr/>
          </p:nvSpPr>
          <p:spPr>
            <a:xfrm>
              <a:off x="1807200" y="1879560"/>
              <a:ext cx="29880" cy="29520"/>
            </a:xfrm>
            <a:custGeom>
              <a:avLst/>
              <a:gdLst/>
              <a:ahLst/>
              <a:rect l="l" t="t" r="r" b="b"/>
              <a:pathLst>
                <a:path w="924" h="921">
                  <a:moveTo>
                    <a:pt x="467" y="0"/>
                  </a:moveTo>
                  <a:cubicBezTo>
                    <a:pt x="449" y="0"/>
                    <a:pt x="431" y="1"/>
                    <a:pt x="413" y="3"/>
                  </a:cubicBezTo>
                  <a:cubicBezTo>
                    <a:pt x="177" y="33"/>
                    <a:pt x="1" y="234"/>
                    <a:pt x="3" y="472"/>
                  </a:cubicBezTo>
                  <a:lnTo>
                    <a:pt x="3" y="921"/>
                  </a:lnTo>
                  <a:lnTo>
                    <a:pt x="923" y="921"/>
                  </a:lnTo>
                  <a:lnTo>
                    <a:pt x="923" y="460"/>
                  </a:lnTo>
                  <a:cubicBezTo>
                    <a:pt x="923" y="203"/>
                    <a:pt x="716" y="0"/>
                    <a:pt x="467" y="0"/>
                  </a:cubicBezTo>
                  <a:close/>
                </a:path>
              </a:pathLst>
            </a:custGeom>
            <a:solidFill>
              <a:schemeClr val="dk1"/>
            </a:solidFill>
            <a:ln>
              <a:noFill/>
            </a:ln>
          </p:spPr>
          <p:style>
            <a:lnRef idx="0"/>
            <a:fillRef idx="0"/>
            <a:effectRef idx="0"/>
            <a:fontRef idx="minor"/>
          </p:style>
        </p:sp>
        <p:sp>
          <p:nvSpPr>
            <p:cNvPr id="1052" name="CustomShape 9"/>
            <p:cNvSpPr/>
            <p:nvPr/>
          </p:nvSpPr>
          <p:spPr>
            <a:xfrm>
              <a:off x="1745640" y="1879560"/>
              <a:ext cx="29880" cy="29520"/>
            </a:xfrm>
            <a:custGeom>
              <a:avLst/>
              <a:gdLst/>
              <a:ahLst/>
              <a:rect l="l" t="t" r="r" b="b"/>
              <a:pathLst>
                <a:path w="923" h="921">
                  <a:moveTo>
                    <a:pt x="467" y="0"/>
                  </a:moveTo>
                  <a:cubicBezTo>
                    <a:pt x="449" y="0"/>
                    <a:pt x="431" y="1"/>
                    <a:pt x="413" y="3"/>
                  </a:cubicBezTo>
                  <a:cubicBezTo>
                    <a:pt x="177" y="33"/>
                    <a:pt x="0" y="234"/>
                    <a:pt x="3" y="472"/>
                  </a:cubicBezTo>
                  <a:lnTo>
                    <a:pt x="3" y="921"/>
                  </a:lnTo>
                  <a:lnTo>
                    <a:pt x="923" y="921"/>
                  </a:lnTo>
                  <a:lnTo>
                    <a:pt x="923" y="460"/>
                  </a:lnTo>
                  <a:cubicBezTo>
                    <a:pt x="923" y="203"/>
                    <a:pt x="716" y="0"/>
                    <a:pt x="467" y="0"/>
                  </a:cubicBezTo>
                  <a:close/>
                </a:path>
              </a:pathLst>
            </a:custGeom>
            <a:solidFill>
              <a:schemeClr val="dk1"/>
            </a:solidFill>
            <a:ln>
              <a:noFill/>
            </a:ln>
          </p:spPr>
          <p:style>
            <a:lnRef idx="0"/>
            <a:fillRef idx="0"/>
            <a:effectRef idx="0"/>
            <a:fontRef idx="minor"/>
          </p:style>
        </p:sp>
        <p:sp>
          <p:nvSpPr>
            <p:cNvPr id="1053" name="CustomShape 10"/>
            <p:cNvSpPr/>
            <p:nvPr/>
          </p:nvSpPr>
          <p:spPr>
            <a:xfrm>
              <a:off x="1341360" y="1818000"/>
              <a:ext cx="125640" cy="91080"/>
            </a:xfrm>
            <a:custGeom>
              <a:avLst/>
              <a:gdLst/>
              <a:ahLst/>
              <a:rect l="l" t="t" r="r" b="b"/>
              <a:pathLst>
                <a:path w="3793" h="2761">
                  <a:moveTo>
                    <a:pt x="585" y="0"/>
                  </a:moveTo>
                  <a:cubicBezTo>
                    <a:pt x="221" y="0"/>
                    <a:pt x="1" y="408"/>
                    <a:pt x="205" y="715"/>
                  </a:cubicBezTo>
                  <a:cubicBezTo>
                    <a:pt x="617" y="1333"/>
                    <a:pt x="637" y="2111"/>
                    <a:pt x="301" y="2761"/>
                  </a:cubicBezTo>
                  <a:lnTo>
                    <a:pt x="3792" y="2761"/>
                  </a:lnTo>
                  <a:cubicBezTo>
                    <a:pt x="3567" y="1205"/>
                    <a:pt x="2210" y="3"/>
                    <a:pt x="595" y="1"/>
                  </a:cubicBezTo>
                  <a:cubicBezTo>
                    <a:pt x="592" y="0"/>
                    <a:pt x="589" y="0"/>
                    <a:pt x="585" y="0"/>
                  </a:cubicBezTo>
                  <a:close/>
                </a:path>
              </a:pathLst>
            </a:custGeom>
            <a:solidFill>
              <a:schemeClr val="dk1"/>
            </a:solidFill>
            <a:ln>
              <a:noFill/>
            </a:ln>
          </p:spPr>
          <p:style>
            <a:lnRef idx="0"/>
            <a:fillRef idx="0"/>
            <a:effectRef idx="0"/>
            <a:fontRef idx="minor"/>
          </p:style>
        </p:sp>
        <p:sp>
          <p:nvSpPr>
            <p:cNvPr id="1054" name="CustomShape 11"/>
            <p:cNvSpPr/>
            <p:nvPr/>
          </p:nvSpPr>
          <p:spPr>
            <a:xfrm>
              <a:off x="1344600" y="1941120"/>
              <a:ext cx="122040" cy="91080"/>
            </a:xfrm>
            <a:custGeom>
              <a:avLst/>
              <a:gdLst/>
              <a:ahLst/>
              <a:rect l="l" t="t" r="r" b="b"/>
              <a:pathLst>
                <a:path w="3691" h="2762">
                  <a:moveTo>
                    <a:pt x="199" y="1"/>
                  </a:moveTo>
                  <a:cubicBezTo>
                    <a:pt x="535" y="651"/>
                    <a:pt x="515" y="1427"/>
                    <a:pt x="103" y="2045"/>
                  </a:cubicBezTo>
                  <a:cubicBezTo>
                    <a:pt x="10" y="2187"/>
                    <a:pt x="0" y="2369"/>
                    <a:pt x="81" y="2518"/>
                  </a:cubicBezTo>
                  <a:cubicBezTo>
                    <a:pt x="160" y="2668"/>
                    <a:pt x="317" y="2761"/>
                    <a:pt x="486" y="2761"/>
                  </a:cubicBezTo>
                  <a:cubicBezTo>
                    <a:pt x="2103" y="2761"/>
                    <a:pt x="3465" y="1557"/>
                    <a:pt x="3690" y="1"/>
                  </a:cubicBezTo>
                  <a:close/>
                </a:path>
              </a:pathLst>
            </a:custGeom>
            <a:solidFill>
              <a:schemeClr val="dk1"/>
            </a:solidFill>
            <a:ln>
              <a:noFill/>
            </a:ln>
          </p:spPr>
          <p:style>
            <a:lnRef idx="0"/>
            <a:fillRef idx="0"/>
            <a:effectRef idx="0"/>
            <a:fontRef idx="minor"/>
          </p:style>
        </p:sp>
      </p:grpSp>
      <p:grpSp>
        <p:nvGrpSpPr>
          <p:cNvPr id="1055" name="Group 12"/>
          <p:cNvGrpSpPr/>
          <p:nvPr/>
        </p:nvGrpSpPr>
        <p:grpSpPr>
          <a:xfrm>
            <a:off x="5145840" y="1705680"/>
            <a:ext cx="523440" cy="490680"/>
            <a:chOff x="5145840" y="1705680"/>
            <a:chExt cx="523440" cy="490680"/>
          </a:xfrm>
        </p:grpSpPr>
        <p:sp>
          <p:nvSpPr>
            <p:cNvPr id="1056" name="CustomShape 13"/>
            <p:cNvSpPr/>
            <p:nvPr/>
          </p:nvSpPr>
          <p:spPr>
            <a:xfrm>
              <a:off x="5145840" y="1705680"/>
              <a:ext cx="523440" cy="490680"/>
            </a:xfrm>
            <a:custGeom>
              <a:avLst/>
              <a:gdLst/>
              <a:ahLst/>
              <a:rect l="l" t="t" r="r" b="b"/>
              <a:pathLst>
                <a:path w="15705" h="14724">
                  <a:moveTo>
                    <a:pt x="4138" y="11043"/>
                  </a:moveTo>
                  <a:cubicBezTo>
                    <a:pt x="4374" y="11043"/>
                    <a:pt x="4602" y="11227"/>
                    <a:pt x="4602" y="11504"/>
                  </a:cubicBezTo>
                  <a:cubicBezTo>
                    <a:pt x="4602" y="11757"/>
                    <a:pt x="4395" y="11963"/>
                    <a:pt x="4143" y="11963"/>
                  </a:cubicBezTo>
                  <a:cubicBezTo>
                    <a:pt x="3733" y="11963"/>
                    <a:pt x="3527" y="11468"/>
                    <a:pt x="3816" y="11178"/>
                  </a:cubicBezTo>
                  <a:cubicBezTo>
                    <a:pt x="3910" y="11085"/>
                    <a:pt x="4025" y="11043"/>
                    <a:pt x="4138" y="11043"/>
                  </a:cubicBezTo>
                  <a:close/>
                  <a:moveTo>
                    <a:pt x="15243" y="1"/>
                  </a:moveTo>
                  <a:cubicBezTo>
                    <a:pt x="15124" y="1"/>
                    <a:pt x="15007" y="49"/>
                    <a:pt x="14924" y="139"/>
                  </a:cubicBezTo>
                  <a:cubicBezTo>
                    <a:pt x="14416" y="637"/>
                    <a:pt x="13697" y="922"/>
                    <a:pt x="12998" y="922"/>
                  </a:cubicBezTo>
                  <a:lnTo>
                    <a:pt x="3223" y="922"/>
                  </a:lnTo>
                  <a:cubicBezTo>
                    <a:pt x="1449" y="922"/>
                    <a:pt x="1" y="2372"/>
                    <a:pt x="1" y="4144"/>
                  </a:cubicBezTo>
                  <a:cubicBezTo>
                    <a:pt x="1" y="5895"/>
                    <a:pt x="1434" y="7363"/>
                    <a:pt x="3223" y="7363"/>
                  </a:cubicBezTo>
                  <a:lnTo>
                    <a:pt x="10613" y="7363"/>
                  </a:lnTo>
                  <a:cubicBezTo>
                    <a:pt x="11403" y="7363"/>
                    <a:pt x="12031" y="8023"/>
                    <a:pt x="11992" y="8813"/>
                  </a:cubicBezTo>
                  <a:cubicBezTo>
                    <a:pt x="11955" y="9551"/>
                    <a:pt x="11332" y="10123"/>
                    <a:pt x="10593" y="10123"/>
                  </a:cubicBezTo>
                  <a:lnTo>
                    <a:pt x="2484" y="10123"/>
                  </a:lnTo>
                  <a:cubicBezTo>
                    <a:pt x="570" y="10123"/>
                    <a:pt x="67" y="11873"/>
                    <a:pt x="1" y="11963"/>
                  </a:cubicBezTo>
                  <a:lnTo>
                    <a:pt x="2288" y="11963"/>
                  </a:lnTo>
                  <a:cubicBezTo>
                    <a:pt x="2289" y="11963"/>
                    <a:pt x="2291" y="11963"/>
                    <a:pt x="2293" y="11963"/>
                  </a:cubicBezTo>
                  <a:cubicBezTo>
                    <a:pt x="2528" y="11963"/>
                    <a:pt x="2727" y="12139"/>
                    <a:pt x="2759" y="12373"/>
                  </a:cubicBezTo>
                  <a:cubicBezTo>
                    <a:pt x="2788" y="12645"/>
                    <a:pt x="2575" y="12883"/>
                    <a:pt x="2300" y="12883"/>
                  </a:cubicBezTo>
                  <a:lnTo>
                    <a:pt x="67" y="12883"/>
                  </a:lnTo>
                  <a:cubicBezTo>
                    <a:pt x="752" y="14024"/>
                    <a:pt x="2099" y="14724"/>
                    <a:pt x="3441" y="14724"/>
                  </a:cubicBezTo>
                  <a:lnTo>
                    <a:pt x="5060" y="14724"/>
                  </a:lnTo>
                  <a:cubicBezTo>
                    <a:pt x="5821" y="14724"/>
                    <a:pt x="6471" y="14108"/>
                    <a:pt x="6471" y="13347"/>
                  </a:cubicBezTo>
                  <a:cubicBezTo>
                    <a:pt x="6469" y="13151"/>
                    <a:pt x="6591" y="12977"/>
                    <a:pt x="6775" y="12910"/>
                  </a:cubicBezTo>
                  <a:cubicBezTo>
                    <a:pt x="6827" y="12892"/>
                    <a:pt x="6880" y="12883"/>
                    <a:pt x="6931" y="12883"/>
                  </a:cubicBezTo>
                  <a:cubicBezTo>
                    <a:pt x="7175" y="12883"/>
                    <a:pt x="7391" y="13081"/>
                    <a:pt x="7391" y="13345"/>
                  </a:cubicBezTo>
                  <a:cubicBezTo>
                    <a:pt x="7391" y="13843"/>
                    <a:pt x="7224" y="14329"/>
                    <a:pt x="6920" y="14724"/>
                  </a:cubicBezTo>
                  <a:lnTo>
                    <a:pt x="6932" y="14724"/>
                  </a:lnTo>
                  <a:cubicBezTo>
                    <a:pt x="7693" y="14724"/>
                    <a:pt x="8309" y="14108"/>
                    <a:pt x="8311" y="13350"/>
                  </a:cubicBezTo>
                  <a:cubicBezTo>
                    <a:pt x="8314" y="13094"/>
                    <a:pt x="8518" y="12888"/>
                    <a:pt x="8773" y="12883"/>
                  </a:cubicBezTo>
                  <a:cubicBezTo>
                    <a:pt x="9025" y="12883"/>
                    <a:pt x="9232" y="13090"/>
                    <a:pt x="9232" y="13345"/>
                  </a:cubicBezTo>
                  <a:cubicBezTo>
                    <a:pt x="9232" y="13843"/>
                    <a:pt x="9065" y="14329"/>
                    <a:pt x="8760" y="14724"/>
                  </a:cubicBezTo>
                  <a:lnTo>
                    <a:pt x="8773" y="14724"/>
                  </a:lnTo>
                  <a:cubicBezTo>
                    <a:pt x="9533" y="14724"/>
                    <a:pt x="10149" y="14108"/>
                    <a:pt x="10152" y="13350"/>
                  </a:cubicBezTo>
                  <a:cubicBezTo>
                    <a:pt x="10154" y="13094"/>
                    <a:pt x="10358" y="12888"/>
                    <a:pt x="10613" y="12883"/>
                  </a:cubicBezTo>
                  <a:cubicBezTo>
                    <a:pt x="10866" y="12883"/>
                    <a:pt x="11072" y="13090"/>
                    <a:pt x="11072" y="13345"/>
                  </a:cubicBezTo>
                  <a:cubicBezTo>
                    <a:pt x="11072" y="13843"/>
                    <a:pt x="10905" y="14329"/>
                    <a:pt x="10601" y="14724"/>
                  </a:cubicBezTo>
                  <a:lnTo>
                    <a:pt x="11072" y="14724"/>
                  </a:lnTo>
                  <a:cubicBezTo>
                    <a:pt x="13614" y="14724"/>
                    <a:pt x="15704" y="12672"/>
                    <a:pt x="15704" y="10123"/>
                  </a:cubicBezTo>
                  <a:cubicBezTo>
                    <a:pt x="15704" y="7603"/>
                    <a:pt x="13631" y="5523"/>
                    <a:pt x="11072" y="5523"/>
                  </a:cubicBezTo>
                  <a:lnTo>
                    <a:pt x="3220" y="5523"/>
                  </a:lnTo>
                  <a:cubicBezTo>
                    <a:pt x="3219" y="5523"/>
                    <a:pt x="3217" y="5523"/>
                    <a:pt x="3216" y="5523"/>
                  </a:cubicBezTo>
                  <a:cubicBezTo>
                    <a:pt x="2428" y="5523"/>
                    <a:pt x="1802" y="4861"/>
                    <a:pt x="1841" y="4072"/>
                  </a:cubicBezTo>
                  <a:cubicBezTo>
                    <a:pt x="1878" y="3336"/>
                    <a:pt x="2501" y="2762"/>
                    <a:pt x="3240" y="2762"/>
                  </a:cubicBezTo>
                  <a:lnTo>
                    <a:pt x="13233" y="2762"/>
                  </a:lnTo>
                  <a:cubicBezTo>
                    <a:pt x="14517" y="2762"/>
                    <a:pt x="15692" y="1773"/>
                    <a:pt x="15702" y="490"/>
                  </a:cubicBezTo>
                  <a:lnTo>
                    <a:pt x="15704" y="490"/>
                  </a:lnTo>
                  <a:lnTo>
                    <a:pt x="15704" y="463"/>
                  </a:lnTo>
                  <a:cubicBezTo>
                    <a:pt x="15704" y="277"/>
                    <a:pt x="15591" y="110"/>
                    <a:pt x="15420" y="39"/>
                  </a:cubicBezTo>
                  <a:cubicBezTo>
                    <a:pt x="15363" y="13"/>
                    <a:pt x="15303" y="1"/>
                    <a:pt x="15243" y="1"/>
                  </a:cubicBezTo>
                  <a:close/>
                </a:path>
              </a:pathLst>
            </a:custGeom>
            <a:solidFill>
              <a:schemeClr val="dk1"/>
            </a:solidFill>
            <a:ln>
              <a:noFill/>
            </a:ln>
          </p:spPr>
          <p:style>
            <a:lnRef idx="0"/>
            <a:fillRef idx="0"/>
            <a:effectRef idx="0"/>
            <a:fontRef idx="minor"/>
          </p:style>
        </p:sp>
        <p:sp>
          <p:nvSpPr>
            <p:cNvPr id="1057" name="CustomShape 14"/>
            <p:cNvSpPr/>
            <p:nvPr/>
          </p:nvSpPr>
          <p:spPr>
            <a:xfrm>
              <a:off x="5237280" y="1828800"/>
              <a:ext cx="76680" cy="29520"/>
            </a:xfrm>
            <a:custGeom>
              <a:avLst/>
              <a:gdLst/>
              <a:ahLst/>
              <a:rect l="l" t="t" r="r" b="b"/>
              <a:pathLst>
                <a:path w="2327" h="921">
                  <a:moveTo>
                    <a:pt x="492" y="0"/>
                  </a:moveTo>
                  <a:cubicBezTo>
                    <a:pt x="253" y="0"/>
                    <a:pt x="52" y="181"/>
                    <a:pt x="28" y="417"/>
                  </a:cubicBezTo>
                  <a:cubicBezTo>
                    <a:pt x="1" y="686"/>
                    <a:pt x="212" y="920"/>
                    <a:pt x="482" y="920"/>
                  </a:cubicBezTo>
                  <a:cubicBezTo>
                    <a:pt x="484" y="920"/>
                    <a:pt x="485" y="920"/>
                    <a:pt x="487" y="920"/>
                  </a:cubicBezTo>
                  <a:lnTo>
                    <a:pt x="2327" y="920"/>
                  </a:lnTo>
                  <a:cubicBezTo>
                    <a:pt x="2072" y="920"/>
                    <a:pt x="1866" y="714"/>
                    <a:pt x="1866" y="462"/>
                  </a:cubicBezTo>
                  <a:cubicBezTo>
                    <a:pt x="1866" y="206"/>
                    <a:pt x="2072" y="0"/>
                    <a:pt x="2327" y="0"/>
                  </a:cubicBezTo>
                  <a:lnTo>
                    <a:pt x="496" y="0"/>
                  </a:lnTo>
                  <a:cubicBezTo>
                    <a:pt x="495" y="0"/>
                    <a:pt x="493" y="0"/>
                    <a:pt x="492" y="0"/>
                  </a:cubicBezTo>
                  <a:close/>
                </a:path>
              </a:pathLst>
            </a:custGeom>
            <a:solidFill>
              <a:schemeClr val="dk1"/>
            </a:solidFill>
            <a:ln>
              <a:noFill/>
            </a:ln>
          </p:spPr>
          <p:style>
            <a:lnRef idx="0"/>
            <a:fillRef idx="0"/>
            <a:effectRef idx="0"/>
            <a:fontRef idx="minor"/>
          </p:style>
        </p:sp>
        <p:sp>
          <p:nvSpPr>
            <p:cNvPr id="1058" name="CustomShape 15"/>
            <p:cNvSpPr/>
            <p:nvPr/>
          </p:nvSpPr>
          <p:spPr>
            <a:xfrm>
              <a:off x="5438880" y="1982520"/>
              <a:ext cx="76680" cy="29520"/>
            </a:xfrm>
            <a:custGeom>
              <a:avLst/>
              <a:gdLst/>
              <a:ahLst/>
              <a:rect l="l" t="t" r="r" b="b"/>
              <a:pathLst>
                <a:path w="2327" h="921">
                  <a:moveTo>
                    <a:pt x="1845" y="1"/>
                  </a:moveTo>
                  <a:cubicBezTo>
                    <a:pt x="1844" y="1"/>
                    <a:pt x="1842" y="1"/>
                    <a:pt x="1841" y="1"/>
                  </a:cubicBezTo>
                  <a:lnTo>
                    <a:pt x="1" y="1"/>
                  </a:lnTo>
                  <a:cubicBezTo>
                    <a:pt x="256" y="1"/>
                    <a:pt x="462" y="207"/>
                    <a:pt x="462" y="462"/>
                  </a:cubicBezTo>
                  <a:cubicBezTo>
                    <a:pt x="462" y="715"/>
                    <a:pt x="256" y="921"/>
                    <a:pt x="1" y="921"/>
                  </a:cubicBezTo>
                  <a:lnTo>
                    <a:pt x="1831" y="921"/>
                  </a:lnTo>
                  <a:cubicBezTo>
                    <a:pt x="1833" y="921"/>
                    <a:pt x="1834" y="921"/>
                    <a:pt x="1836" y="921"/>
                  </a:cubicBezTo>
                  <a:cubicBezTo>
                    <a:pt x="2074" y="921"/>
                    <a:pt x="2275" y="740"/>
                    <a:pt x="2300" y="504"/>
                  </a:cubicBezTo>
                  <a:cubicBezTo>
                    <a:pt x="2327" y="235"/>
                    <a:pt x="2116" y="1"/>
                    <a:pt x="1845" y="1"/>
                  </a:cubicBezTo>
                  <a:close/>
                </a:path>
              </a:pathLst>
            </a:custGeom>
            <a:solidFill>
              <a:schemeClr val="dk1"/>
            </a:solidFill>
            <a:ln>
              <a:noFill/>
            </a:ln>
          </p:spPr>
          <p:style>
            <a:lnRef idx="0"/>
            <a:fillRef idx="0"/>
            <a:effectRef idx="0"/>
            <a:fontRef idx="minor"/>
          </p:style>
        </p:sp>
      </p:grpSp>
      <p:grpSp>
        <p:nvGrpSpPr>
          <p:cNvPr id="1059" name="Group 16"/>
          <p:cNvGrpSpPr/>
          <p:nvPr/>
        </p:nvGrpSpPr>
        <p:grpSpPr>
          <a:xfrm>
            <a:off x="2559600" y="1103760"/>
            <a:ext cx="2011680" cy="1677600"/>
            <a:chOff x="2559600" y="1103760"/>
            <a:chExt cx="2011680" cy="1677600"/>
          </a:xfrm>
        </p:grpSpPr>
        <p:sp>
          <p:nvSpPr>
            <p:cNvPr id="1060" name="CustomShape 17"/>
            <p:cNvSpPr/>
            <p:nvPr/>
          </p:nvSpPr>
          <p:spPr>
            <a:xfrm>
              <a:off x="2560680" y="1103760"/>
              <a:ext cx="2010600" cy="7678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4500" spc="-1" strike="noStrike">
                  <a:solidFill>
                    <a:srgbClr val="ffffff"/>
                  </a:solidFill>
                  <a:latin typeface="Rubik"/>
                  <a:ea typeface="Rubik"/>
                </a:rPr>
                <a:t>45%</a:t>
              </a:r>
              <a:endParaRPr b="0" lang="en-US" sz="4500" spc="-1" strike="noStrike">
                <a:latin typeface="Arial"/>
              </a:endParaRPr>
            </a:p>
          </p:txBody>
        </p:sp>
        <p:sp>
          <p:nvSpPr>
            <p:cNvPr id="1061" name="CustomShape 18"/>
            <p:cNvSpPr/>
            <p:nvPr/>
          </p:nvSpPr>
          <p:spPr>
            <a:xfrm flipH="1">
              <a:off x="2559240" y="2210400"/>
              <a:ext cx="20106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the biggest planet of them all</a:t>
              </a:r>
              <a:endParaRPr b="0" lang="en-US" sz="1500" spc="-1" strike="noStrike">
                <a:latin typeface="Arial"/>
              </a:endParaRPr>
            </a:p>
          </p:txBody>
        </p:sp>
        <p:sp>
          <p:nvSpPr>
            <p:cNvPr id="1062" name="CustomShape 19"/>
            <p:cNvSpPr/>
            <p:nvPr/>
          </p:nvSpPr>
          <p:spPr>
            <a:xfrm flipH="1">
              <a:off x="2559240" y="1872720"/>
              <a:ext cx="20106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grpSp>
      <p:sp>
        <p:nvSpPr>
          <p:cNvPr id="1063" name="CustomShape 20"/>
          <p:cNvSpPr/>
          <p:nvPr/>
        </p:nvSpPr>
        <p:spPr>
          <a:xfrm>
            <a:off x="4665960" y="1205640"/>
            <a:ext cx="1473480" cy="1473480"/>
          </a:xfrm>
          <a:prstGeom prst="donut">
            <a:avLst>
              <a:gd name="adj" fmla="val 7754"/>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1064" name="CustomShape 21"/>
          <p:cNvSpPr/>
          <p:nvPr/>
        </p:nvSpPr>
        <p:spPr>
          <a:xfrm>
            <a:off x="4572360" y="1120680"/>
            <a:ext cx="1661400" cy="1660680"/>
          </a:xfrm>
          <a:prstGeom prst="blockArc">
            <a:avLst>
              <a:gd name="adj1" fmla="val 16192803"/>
              <a:gd name="adj2" fmla="val 6720950"/>
              <a:gd name="adj3" fmla="val 19032"/>
            </a:avLst>
          </a:prstGeom>
          <a:gradFill rotWithShape="0">
            <a:gsLst>
              <a:gs pos="0">
                <a:srgbClr val="14a0d5"/>
              </a:gs>
              <a:gs pos="100000">
                <a:srgbClr val="496af2"/>
              </a:gs>
            </a:gsLst>
            <a:lin ang="13500000"/>
          </a:gradFill>
          <a:ln>
            <a:noFill/>
          </a:ln>
        </p:spPr>
        <p:style>
          <a:lnRef idx="0"/>
          <a:fillRef idx="0"/>
          <a:effectRef idx="0"/>
          <a:fontRef idx="minor"/>
        </p:style>
      </p:sp>
      <p:grpSp>
        <p:nvGrpSpPr>
          <p:cNvPr id="1065" name="Group 22"/>
          <p:cNvGrpSpPr/>
          <p:nvPr/>
        </p:nvGrpSpPr>
        <p:grpSpPr>
          <a:xfrm>
            <a:off x="6356880" y="1103760"/>
            <a:ext cx="2011680" cy="1677600"/>
            <a:chOff x="6356880" y="1103760"/>
            <a:chExt cx="2011680" cy="1677600"/>
          </a:xfrm>
        </p:grpSpPr>
        <p:sp>
          <p:nvSpPr>
            <p:cNvPr id="1066" name="CustomShape 23"/>
            <p:cNvSpPr/>
            <p:nvPr/>
          </p:nvSpPr>
          <p:spPr>
            <a:xfrm>
              <a:off x="6357960" y="1103760"/>
              <a:ext cx="2010600" cy="7678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en" sz="4500" spc="-1" strike="noStrike">
                  <a:solidFill>
                    <a:srgbClr val="ffffff"/>
                  </a:solidFill>
                  <a:latin typeface="Rubik"/>
                  <a:ea typeface="Rubik"/>
                </a:rPr>
                <a:t>55%</a:t>
              </a:r>
              <a:endParaRPr b="0" lang="en-US" sz="4500" spc="-1" strike="noStrike">
                <a:latin typeface="Arial"/>
              </a:endParaRPr>
            </a:p>
          </p:txBody>
        </p:sp>
        <p:sp>
          <p:nvSpPr>
            <p:cNvPr id="1067" name="CustomShape 24"/>
            <p:cNvSpPr/>
            <p:nvPr/>
          </p:nvSpPr>
          <p:spPr>
            <a:xfrm flipH="1">
              <a:off x="6356520" y="2210400"/>
              <a:ext cx="20106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Venus is the second planet from the Sun</a:t>
              </a:r>
              <a:endParaRPr b="0" lang="en-US" sz="1500" spc="-1" strike="noStrike">
                <a:latin typeface="Arial"/>
              </a:endParaRPr>
            </a:p>
          </p:txBody>
        </p:sp>
        <p:sp>
          <p:nvSpPr>
            <p:cNvPr id="1068" name="CustomShape 25"/>
            <p:cNvSpPr/>
            <p:nvPr/>
          </p:nvSpPr>
          <p:spPr>
            <a:xfrm flipH="1">
              <a:off x="6356520" y="1872720"/>
              <a:ext cx="20106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grpSp>
      <p:sp>
        <p:nvSpPr>
          <p:cNvPr id="1069" name="CustomShape 26"/>
          <p:cNvSpPr/>
          <p:nvPr/>
        </p:nvSpPr>
        <p:spPr>
          <a:xfrm>
            <a:off x="6801120" y="3030120"/>
            <a:ext cx="1473480" cy="1473480"/>
          </a:xfrm>
          <a:prstGeom prst="donut">
            <a:avLst>
              <a:gd name="adj" fmla="val 7754"/>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1070" name="CustomShape 27"/>
          <p:cNvSpPr/>
          <p:nvPr/>
        </p:nvSpPr>
        <p:spPr>
          <a:xfrm>
            <a:off x="6707160" y="2945160"/>
            <a:ext cx="1661400" cy="1660680"/>
          </a:xfrm>
          <a:prstGeom prst="blockArc">
            <a:avLst>
              <a:gd name="adj1" fmla="val 16192803"/>
              <a:gd name="adj2" fmla="val 10777376"/>
              <a:gd name="adj3" fmla="val 20291"/>
            </a:avLst>
          </a:prstGeom>
          <a:gradFill rotWithShape="0">
            <a:gsLst>
              <a:gs pos="0">
                <a:srgbClr val="14a0d5"/>
              </a:gs>
              <a:gs pos="100000">
                <a:srgbClr val="496af2"/>
              </a:gs>
            </a:gsLst>
            <a:lin ang="13500000"/>
          </a:gradFill>
          <a:ln>
            <a:noFill/>
          </a:ln>
        </p:spPr>
        <p:style>
          <a:lnRef idx="0"/>
          <a:fillRef idx="0"/>
          <a:effectRef idx="0"/>
          <a:fontRef idx="minor"/>
        </p:style>
      </p:sp>
      <p:grpSp>
        <p:nvGrpSpPr>
          <p:cNvPr id="1071" name="Group 28"/>
          <p:cNvGrpSpPr/>
          <p:nvPr/>
        </p:nvGrpSpPr>
        <p:grpSpPr>
          <a:xfrm>
            <a:off x="4570560" y="2927880"/>
            <a:ext cx="2011680" cy="1677600"/>
            <a:chOff x="4570560" y="2927880"/>
            <a:chExt cx="2011680" cy="1677600"/>
          </a:xfrm>
        </p:grpSpPr>
        <p:sp>
          <p:nvSpPr>
            <p:cNvPr id="1072" name="CustomShape 29"/>
            <p:cNvSpPr/>
            <p:nvPr/>
          </p:nvSpPr>
          <p:spPr>
            <a:xfrm flipH="1">
              <a:off x="4570200" y="2927880"/>
              <a:ext cx="2010600" cy="76788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1" lang="en" sz="4500" spc="-1" strike="noStrike">
                  <a:solidFill>
                    <a:srgbClr val="ffffff"/>
                  </a:solidFill>
                  <a:latin typeface="Rubik"/>
                  <a:ea typeface="Rubik"/>
                </a:rPr>
                <a:t>75%</a:t>
              </a:r>
              <a:endParaRPr b="0" lang="en-US" sz="4500" spc="-1" strike="noStrike">
                <a:latin typeface="Arial"/>
              </a:endParaRPr>
            </a:p>
          </p:txBody>
        </p:sp>
        <p:sp>
          <p:nvSpPr>
            <p:cNvPr id="1073" name="CustomShape 30"/>
            <p:cNvSpPr/>
            <p:nvPr/>
          </p:nvSpPr>
          <p:spPr>
            <a:xfrm>
              <a:off x="4571640" y="4034520"/>
              <a:ext cx="201060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Mercury is a very small planet </a:t>
              </a:r>
              <a:endParaRPr b="0" lang="en-US" sz="1500" spc="-1" strike="noStrike">
                <a:latin typeface="Arial"/>
              </a:endParaRPr>
            </a:p>
          </p:txBody>
        </p:sp>
        <p:sp>
          <p:nvSpPr>
            <p:cNvPr id="1074" name="CustomShape 31"/>
            <p:cNvSpPr/>
            <p:nvPr/>
          </p:nvSpPr>
          <p:spPr>
            <a:xfrm>
              <a:off x="4571640" y="3696840"/>
              <a:ext cx="201060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grpSp>
      <p:sp>
        <p:nvSpPr>
          <p:cNvPr id="1075" name="CustomShape 32"/>
          <p:cNvSpPr/>
          <p:nvPr/>
        </p:nvSpPr>
        <p:spPr>
          <a:xfrm>
            <a:off x="3003480" y="3030120"/>
            <a:ext cx="1473480" cy="1473480"/>
          </a:xfrm>
          <a:prstGeom prst="donut">
            <a:avLst>
              <a:gd name="adj" fmla="val 7754"/>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1076" name="CustomShape 33"/>
          <p:cNvSpPr/>
          <p:nvPr/>
        </p:nvSpPr>
        <p:spPr>
          <a:xfrm>
            <a:off x="2909520" y="2945160"/>
            <a:ext cx="1661400" cy="1660680"/>
          </a:xfrm>
          <a:prstGeom prst="blockArc">
            <a:avLst>
              <a:gd name="adj1" fmla="val 16192803"/>
              <a:gd name="adj2" fmla="val 21552601"/>
              <a:gd name="adj3" fmla="val 19239"/>
            </a:avLst>
          </a:prstGeom>
          <a:gradFill rotWithShape="0">
            <a:gsLst>
              <a:gs pos="0">
                <a:srgbClr val="14a0d5"/>
              </a:gs>
              <a:gs pos="100000">
                <a:srgbClr val="496af2"/>
              </a:gs>
            </a:gsLst>
            <a:lin ang="13500000"/>
          </a:gradFill>
          <a:ln>
            <a:noFill/>
          </a:ln>
        </p:spPr>
        <p:style>
          <a:lnRef idx="0"/>
          <a:fillRef idx="0"/>
          <a:effectRef idx="0"/>
          <a:fontRef idx="minor"/>
        </p:style>
      </p:sp>
      <p:grpSp>
        <p:nvGrpSpPr>
          <p:cNvPr id="1077" name="Group 34"/>
          <p:cNvGrpSpPr/>
          <p:nvPr/>
        </p:nvGrpSpPr>
        <p:grpSpPr>
          <a:xfrm>
            <a:off x="773280" y="2927880"/>
            <a:ext cx="2011680" cy="1677600"/>
            <a:chOff x="773280" y="2927880"/>
            <a:chExt cx="2011680" cy="1677600"/>
          </a:xfrm>
        </p:grpSpPr>
        <p:sp>
          <p:nvSpPr>
            <p:cNvPr id="1078" name="CustomShape 35"/>
            <p:cNvSpPr/>
            <p:nvPr/>
          </p:nvSpPr>
          <p:spPr>
            <a:xfrm flipH="1">
              <a:off x="772920" y="2927880"/>
              <a:ext cx="2010600" cy="76788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1" lang="en" sz="4500" spc="-1" strike="noStrike">
                  <a:solidFill>
                    <a:srgbClr val="ffffff"/>
                  </a:solidFill>
                  <a:latin typeface="Rubik"/>
                  <a:ea typeface="Rubik"/>
                </a:rPr>
                <a:t>25%</a:t>
              </a:r>
              <a:endParaRPr b="0" lang="en-US" sz="4500" spc="-1" strike="noStrike">
                <a:latin typeface="Arial"/>
              </a:endParaRPr>
            </a:p>
          </p:txBody>
        </p:sp>
        <p:sp>
          <p:nvSpPr>
            <p:cNvPr id="1079" name="CustomShape 36"/>
            <p:cNvSpPr/>
            <p:nvPr/>
          </p:nvSpPr>
          <p:spPr>
            <a:xfrm>
              <a:off x="774360" y="4034520"/>
              <a:ext cx="201060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Earth is the third planet from the Sun</a:t>
              </a:r>
              <a:endParaRPr b="0" lang="en-US" sz="1500" spc="-1" strike="noStrike">
                <a:latin typeface="Arial"/>
              </a:endParaRPr>
            </a:p>
          </p:txBody>
        </p:sp>
        <p:sp>
          <p:nvSpPr>
            <p:cNvPr id="1080" name="CustomShape 37"/>
            <p:cNvSpPr/>
            <p:nvPr/>
          </p:nvSpPr>
          <p:spPr>
            <a:xfrm>
              <a:off x="774360" y="3696840"/>
              <a:ext cx="201060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Earth</a:t>
              </a:r>
              <a:endParaRPr b="0" lang="en-US" sz="2200" spc="-1" strike="noStrike">
                <a:latin typeface="Arial"/>
              </a:endParaRPr>
            </a:p>
          </p:txBody>
        </p:sp>
      </p:grpSp>
      <p:sp>
        <p:nvSpPr>
          <p:cNvPr id="1081" name="CustomShape 38"/>
          <p:cNvSpPr/>
          <p:nvPr/>
        </p:nvSpPr>
        <p:spPr>
          <a:xfrm>
            <a:off x="3495240" y="3521880"/>
            <a:ext cx="489600" cy="489600"/>
          </a:xfrm>
          <a:custGeom>
            <a:avLst/>
            <a:gdLst/>
            <a:ahLst/>
            <a:rect l="l" t="t" r="r" b="b"/>
            <a:pathLst>
              <a:path w="15699" h="15700">
                <a:moveTo>
                  <a:pt x="7838" y="4631"/>
                </a:moveTo>
                <a:cubicBezTo>
                  <a:pt x="8089" y="4631"/>
                  <a:pt x="8296" y="4834"/>
                  <a:pt x="8296" y="5090"/>
                </a:cubicBezTo>
                <a:lnTo>
                  <a:pt x="8296" y="6011"/>
                </a:lnTo>
                <a:cubicBezTo>
                  <a:pt x="8296" y="6268"/>
                  <a:pt x="8087" y="6472"/>
                  <a:pt x="7834" y="6472"/>
                </a:cubicBezTo>
                <a:cubicBezTo>
                  <a:pt x="7817" y="6472"/>
                  <a:pt x="7800" y="6471"/>
                  <a:pt x="7783" y="6469"/>
                </a:cubicBezTo>
                <a:cubicBezTo>
                  <a:pt x="7548" y="6437"/>
                  <a:pt x="7374" y="6236"/>
                  <a:pt x="7376" y="5998"/>
                </a:cubicBezTo>
                <a:lnTo>
                  <a:pt x="7376" y="5103"/>
                </a:lnTo>
                <a:cubicBezTo>
                  <a:pt x="7374" y="4865"/>
                  <a:pt x="7548" y="4663"/>
                  <a:pt x="7783" y="4634"/>
                </a:cubicBezTo>
                <a:cubicBezTo>
                  <a:pt x="7802" y="4632"/>
                  <a:pt x="7820" y="4631"/>
                  <a:pt x="7838" y="4631"/>
                </a:cubicBezTo>
                <a:close/>
                <a:moveTo>
                  <a:pt x="5905" y="5445"/>
                </a:moveTo>
                <a:cubicBezTo>
                  <a:pt x="6020" y="5445"/>
                  <a:pt x="6135" y="5488"/>
                  <a:pt x="6223" y="5574"/>
                </a:cubicBezTo>
                <a:lnTo>
                  <a:pt x="6875" y="6224"/>
                </a:lnTo>
                <a:cubicBezTo>
                  <a:pt x="7055" y="6406"/>
                  <a:pt x="7055" y="6695"/>
                  <a:pt x="6875" y="6874"/>
                </a:cubicBezTo>
                <a:lnTo>
                  <a:pt x="6875" y="6877"/>
                </a:lnTo>
                <a:cubicBezTo>
                  <a:pt x="6785" y="6966"/>
                  <a:pt x="6667" y="7011"/>
                  <a:pt x="6549" y="7011"/>
                </a:cubicBezTo>
                <a:cubicBezTo>
                  <a:pt x="6431" y="7011"/>
                  <a:pt x="6314" y="6966"/>
                  <a:pt x="6223" y="6877"/>
                </a:cubicBezTo>
                <a:lnTo>
                  <a:pt x="5573" y="6224"/>
                </a:lnTo>
                <a:cubicBezTo>
                  <a:pt x="5398" y="6045"/>
                  <a:pt x="5401" y="5758"/>
                  <a:pt x="5580" y="5581"/>
                </a:cubicBezTo>
                <a:cubicBezTo>
                  <a:pt x="5670" y="5490"/>
                  <a:pt x="5787" y="5445"/>
                  <a:pt x="5905" y="5445"/>
                </a:cubicBezTo>
                <a:close/>
                <a:moveTo>
                  <a:pt x="9801" y="5439"/>
                </a:moveTo>
                <a:cubicBezTo>
                  <a:pt x="9919" y="5439"/>
                  <a:pt x="10037" y="5484"/>
                  <a:pt x="10127" y="5574"/>
                </a:cubicBezTo>
                <a:cubicBezTo>
                  <a:pt x="10306" y="5755"/>
                  <a:pt x="10306" y="6045"/>
                  <a:pt x="10127" y="6224"/>
                </a:cubicBezTo>
                <a:lnTo>
                  <a:pt x="9476" y="6877"/>
                </a:lnTo>
                <a:cubicBezTo>
                  <a:pt x="9386" y="6970"/>
                  <a:pt x="9266" y="7016"/>
                  <a:pt x="9146" y="7016"/>
                </a:cubicBezTo>
                <a:cubicBezTo>
                  <a:pt x="9029" y="7016"/>
                  <a:pt x="8911" y="6971"/>
                  <a:pt x="8821" y="6882"/>
                </a:cubicBezTo>
                <a:cubicBezTo>
                  <a:pt x="8637" y="6700"/>
                  <a:pt x="8640" y="6403"/>
                  <a:pt x="8826" y="6224"/>
                </a:cubicBezTo>
                <a:lnTo>
                  <a:pt x="9476" y="5574"/>
                </a:lnTo>
                <a:cubicBezTo>
                  <a:pt x="9566" y="5484"/>
                  <a:pt x="9684" y="5439"/>
                  <a:pt x="9801" y="5439"/>
                </a:cubicBezTo>
                <a:close/>
                <a:moveTo>
                  <a:pt x="6002" y="7385"/>
                </a:moveTo>
                <a:cubicBezTo>
                  <a:pt x="6238" y="7385"/>
                  <a:pt x="6437" y="7560"/>
                  <a:pt x="6468" y="7792"/>
                </a:cubicBezTo>
                <a:cubicBezTo>
                  <a:pt x="6498" y="8067"/>
                  <a:pt x="6284" y="8305"/>
                  <a:pt x="6009" y="8305"/>
                </a:cubicBezTo>
                <a:lnTo>
                  <a:pt x="5089" y="8305"/>
                </a:lnTo>
                <a:cubicBezTo>
                  <a:pt x="4814" y="8305"/>
                  <a:pt x="4601" y="8067"/>
                  <a:pt x="4633" y="7792"/>
                </a:cubicBezTo>
                <a:cubicBezTo>
                  <a:pt x="4662" y="7560"/>
                  <a:pt x="4861" y="7385"/>
                  <a:pt x="5097" y="7385"/>
                </a:cubicBezTo>
                <a:cubicBezTo>
                  <a:pt x="5098" y="7385"/>
                  <a:pt x="5100" y="7385"/>
                  <a:pt x="5102" y="7385"/>
                </a:cubicBezTo>
                <a:lnTo>
                  <a:pt x="5997" y="7385"/>
                </a:lnTo>
                <a:cubicBezTo>
                  <a:pt x="5999" y="7385"/>
                  <a:pt x="6000" y="7385"/>
                  <a:pt x="6002" y="7385"/>
                </a:cubicBezTo>
                <a:close/>
                <a:moveTo>
                  <a:pt x="10603" y="7385"/>
                </a:moveTo>
                <a:cubicBezTo>
                  <a:pt x="10838" y="7385"/>
                  <a:pt x="11037" y="7560"/>
                  <a:pt x="11069" y="7792"/>
                </a:cubicBezTo>
                <a:cubicBezTo>
                  <a:pt x="11098" y="8067"/>
                  <a:pt x="10885" y="8305"/>
                  <a:pt x="10610" y="8305"/>
                </a:cubicBezTo>
                <a:lnTo>
                  <a:pt x="9702" y="8305"/>
                </a:lnTo>
                <a:cubicBezTo>
                  <a:pt x="9700" y="8305"/>
                  <a:pt x="9699" y="8305"/>
                  <a:pt x="9697" y="8305"/>
                </a:cubicBezTo>
                <a:cubicBezTo>
                  <a:pt x="9461" y="8305"/>
                  <a:pt x="9263" y="8131"/>
                  <a:pt x="9233" y="7897"/>
                </a:cubicBezTo>
                <a:cubicBezTo>
                  <a:pt x="9202" y="7625"/>
                  <a:pt x="9415" y="7385"/>
                  <a:pt x="9690" y="7385"/>
                </a:cubicBezTo>
                <a:lnTo>
                  <a:pt x="10598" y="7385"/>
                </a:lnTo>
                <a:cubicBezTo>
                  <a:pt x="10599" y="7385"/>
                  <a:pt x="10601" y="7385"/>
                  <a:pt x="10603" y="7385"/>
                </a:cubicBezTo>
                <a:close/>
                <a:moveTo>
                  <a:pt x="6542" y="8698"/>
                </a:moveTo>
                <a:cubicBezTo>
                  <a:pt x="6661" y="8698"/>
                  <a:pt x="6779" y="8744"/>
                  <a:pt x="6868" y="8835"/>
                </a:cubicBezTo>
                <a:cubicBezTo>
                  <a:pt x="7047" y="9011"/>
                  <a:pt x="7050" y="9298"/>
                  <a:pt x="6875" y="9478"/>
                </a:cubicBezTo>
                <a:lnTo>
                  <a:pt x="6223" y="10130"/>
                </a:lnTo>
                <a:cubicBezTo>
                  <a:pt x="6135" y="10216"/>
                  <a:pt x="6020" y="10259"/>
                  <a:pt x="5905" y="10259"/>
                </a:cubicBezTo>
                <a:cubicBezTo>
                  <a:pt x="5787" y="10259"/>
                  <a:pt x="5670" y="10214"/>
                  <a:pt x="5580" y="10123"/>
                </a:cubicBezTo>
                <a:cubicBezTo>
                  <a:pt x="5401" y="9946"/>
                  <a:pt x="5398" y="9659"/>
                  <a:pt x="5573" y="9478"/>
                </a:cubicBezTo>
                <a:lnTo>
                  <a:pt x="6223" y="8827"/>
                </a:lnTo>
                <a:cubicBezTo>
                  <a:pt x="6312" y="8741"/>
                  <a:pt x="6428" y="8698"/>
                  <a:pt x="6542" y="8698"/>
                </a:cubicBezTo>
                <a:close/>
                <a:moveTo>
                  <a:pt x="9146" y="8688"/>
                </a:moveTo>
                <a:cubicBezTo>
                  <a:pt x="9266" y="8688"/>
                  <a:pt x="9386" y="8734"/>
                  <a:pt x="9476" y="8827"/>
                </a:cubicBezTo>
                <a:lnTo>
                  <a:pt x="10127" y="9478"/>
                </a:lnTo>
                <a:cubicBezTo>
                  <a:pt x="10308" y="9657"/>
                  <a:pt x="10308" y="9949"/>
                  <a:pt x="10127" y="10130"/>
                </a:cubicBezTo>
                <a:lnTo>
                  <a:pt x="10127" y="10128"/>
                </a:lnTo>
                <a:cubicBezTo>
                  <a:pt x="10037" y="10219"/>
                  <a:pt x="9919" y="10264"/>
                  <a:pt x="9801" y="10264"/>
                </a:cubicBezTo>
                <a:cubicBezTo>
                  <a:pt x="9684" y="10264"/>
                  <a:pt x="9566" y="10219"/>
                  <a:pt x="9476" y="10128"/>
                </a:cubicBezTo>
                <a:lnTo>
                  <a:pt x="8826" y="9478"/>
                </a:lnTo>
                <a:cubicBezTo>
                  <a:pt x="8640" y="9298"/>
                  <a:pt x="8637" y="9004"/>
                  <a:pt x="8821" y="8822"/>
                </a:cubicBezTo>
                <a:cubicBezTo>
                  <a:pt x="8911" y="8733"/>
                  <a:pt x="9029" y="8688"/>
                  <a:pt x="9146" y="8688"/>
                </a:cubicBezTo>
                <a:close/>
                <a:moveTo>
                  <a:pt x="7838" y="9231"/>
                </a:moveTo>
                <a:cubicBezTo>
                  <a:pt x="8089" y="9231"/>
                  <a:pt x="8296" y="9434"/>
                  <a:pt x="8296" y="9691"/>
                </a:cubicBezTo>
                <a:lnTo>
                  <a:pt x="8296" y="10611"/>
                </a:lnTo>
                <a:cubicBezTo>
                  <a:pt x="8296" y="10869"/>
                  <a:pt x="8087" y="11073"/>
                  <a:pt x="7834" y="11073"/>
                </a:cubicBezTo>
                <a:cubicBezTo>
                  <a:pt x="7817" y="11073"/>
                  <a:pt x="7800" y="11072"/>
                  <a:pt x="7783" y="11070"/>
                </a:cubicBezTo>
                <a:cubicBezTo>
                  <a:pt x="7548" y="11038"/>
                  <a:pt x="7374" y="10837"/>
                  <a:pt x="7376" y="10599"/>
                </a:cubicBezTo>
                <a:lnTo>
                  <a:pt x="7376" y="9703"/>
                </a:lnTo>
                <a:cubicBezTo>
                  <a:pt x="7374" y="9465"/>
                  <a:pt x="7548" y="9264"/>
                  <a:pt x="7783" y="9235"/>
                </a:cubicBezTo>
                <a:cubicBezTo>
                  <a:pt x="7802" y="9232"/>
                  <a:pt x="7820" y="9231"/>
                  <a:pt x="7838" y="9231"/>
                </a:cubicBezTo>
                <a:close/>
                <a:moveTo>
                  <a:pt x="7851" y="1"/>
                </a:moveTo>
                <a:cubicBezTo>
                  <a:pt x="7653" y="1"/>
                  <a:pt x="7456" y="103"/>
                  <a:pt x="7405" y="308"/>
                </a:cubicBezTo>
                <a:lnTo>
                  <a:pt x="6826" y="2696"/>
                </a:lnTo>
                <a:lnTo>
                  <a:pt x="5403" y="777"/>
                </a:lnTo>
                <a:cubicBezTo>
                  <a:pt x="5315" y="657"/>
                  <a:pt x="5175" y="590"/>
                  <a:pt x="5032" y="590"/>
                </a:cubicBezTo>
                <a:cubicBezTo>
                  <a:pt x="4973" y="590"/>
                  <a:pt x="4913" y="601"/>
                  <a:pt x="4856" y="625"/>
                </a:cubicBezTo>
                <a:cubicBezTo>
                  <a:pt x="4662" y="706"/>
                  <a:pt x="4547" y="909"/>
                  <a:pt x="4579" y="1118"/>
                </a:cubicBezTo>
                <a:lnTo>
                  <a:pt x="4930" y="3481"/>
                </a:lnTo>
                <a:lnTo>
                  <a:pt x="2883" y="2252"/>
                </a:lnTo>
                <a:cubicBezTo>
                  <a:pt x="2804" y="2204"/>
                  <a:pt x="2722" y="2183"/>
                  <a:pt x="2644" y="2183"/>
                </a:cubicBezTo>
                <a:cubicBezTo>
                  <a:pt x="2318" y="2183"/>
                  <a:pt x="2052" y="2552"/>
                  <a:pt x="2250" y="2882"/>
                </a:cubicBezTo>
                <a:lnTo>
                  <a:pt x="3480" y="4931"/>
                </a:lnTo>
                <a:lnTo>
                  <a:pt x="3480" y="4931"/>
                </a:lnTo>
                <a:lnTo>
                  <a:pt x="1119" y="4580"/>
                </a:lnTo>
                <a:cubicBezTo>
                  <a:pt x="1093" y="4576"/>
                  <a:pt x="1068" y="4574"/>
                  <a:pt x="1044" y="4574"/>
                </a:cubicBezTo>
                <a:cubicBezTo>
                  <a:pt x="620" y="4574"/>
                  <a:pt x="412" y="5133"/>
                  <a:pt x="776" y="5404"/>
                </a:cubicBezTo>
                <a:lnTo>
                  <a:pt x="2697" y="6825"/>
                </a:lnTo>
                <a:lnTo>
                  <a:pt x="349" y="7392"/>
                </a:lnTo>
                <a:cubicBezTo>
                  <a:pt x="143" y="7441"/>
                  <a:pt x="0" y="7625"/>
                  <a:pt x="0" y="7836"/>
                </a:cubicBezTo>
                <a:cubicBezTo>
                  <a:pt x="0" y="8047"/>
                  <a:pt x="143" y="8231"/>
                  <a:pt x="349" y="8283"/>
                </a:cubicBezTo>
                <a:lnTo>
                  <a:pt x="2697" y="8876"/>
                </a:lnTo>
                <a:lnTo>
                  <a:pt x="776" y="10297"/>
                </a:lnTo>
                <a:cubicBezTo>
                  <a:pt x="604" y="10425"/>
                  <a:pt x="543" y="10648"/>
                  <a:pt x="624" y="10844"/>
                </a:cubicBezTo>
                <a:cubicBezTo>
                  <a:pt x="696" y="11019"/>
                  <a:pt x="864" y="11129"/>
                  <a:pt x="1048" y="11129"/>
                </a:cubicBezTo>
                <a:cubicBezTo>
                  <a:pt x="1070" y="11129"/>
                  <a:pt x="1094" y="11127"/>
                  <a:pt x="1117" y="11124"/>
                </a:cubicBezTo>
                <a:lnTo>
                  <a:pt x="3477" y="10771"/>
                </a:lnTo>
                <a:lnTo>
                  <a:pt x="3477" y="10771"/>
                </a:lnTo>
                <a:lnTo>
                  <a:pt x="2250" y="12819"/>
                </a:lnTo>
                <a:cubicBezTo>
                  <a:pt x="2050" y="13150"/>
                  <a:pt x="2315" y="13519"/>
                  <a:pt x="2642" y="13519"/>
                </a:cubicBezTo>
                <a:cubicBezTo>
                  <a:pt x="2720" y="13519"/>
                  <a:pt x="2801" y="13498"/>
                  <a:pt x="2881" y="13450"/>
                </a:cubicBezTo>
                <a:lnTo>
                  <a:pt x="4927" y="12221"/>
                </a:lnTo>
                <a:lnTo>
                  <a:pt x="4576" y="14584"/>
                </a:lnTo>
                <a:cubicBezTo>
                  <a:pt x="4545" y="14792"/>
                  <a:pt x="4660" y="14996"/>
                  <a:pt x="4856" y="15077"/>
                </a:cubicBezTo>
                <a:cubicBezTo>
                  <a:pt x="4916" y="15100"/>
                  <a:pt x="4978" y="15111"/>
                  <a:pt x="5039" y="15111"/>
                </a:cubicBezTo>
                <a:cubicBezTo>
                  <a:pt x="5173" y="15111"/>
                  <a:pt x="5305" y="15057"/>
                  <a:pt x="5401" y="14956"/>
                </a:cubicBezTo>
                <a:lnTo>
                  <a:pt x="6824" y="13035"/>
                </a:lnTo>
                <a:lnTo>
                  <a:pt x="7403" y="15354"/>
                </a:lnTo>
                <a:cubicBezTo>
                  <a:pt x="7455" y="15558"/>
                  <a:pt x="7639" y="15700"/>
                  <a:pt x="7850" y="15700"/>
                </a:cubicBezTo>
                <a:cubicBezTo>
                  <a:pt x="8058" y="15700"/>
                  <a:pt x="8242" y="15558"/>
                  <a:pt x="8294" y="15354"/>
                </a:cubicBezTo>
                <a:lnTo>
                  <a:pt x="8875" y="13006"/>
                </a:lnTo>
                <a:lnTo>
                  <a:pt x="10296" y="14925"/>
                </a:lnTo>
                <a:cubicBezTo>
                  <a:pt x="10385" y="15045"/>
                  <a:pt x="10524" y="15112"/>
                  <a:pt x="10666" y="15112"/>
                </a:cubicBezTo>
                <a:cubicBezTo>
                  <a:pt x="10725" y="15112"/>
                  <a:pt x="10784" y="15100"/>
                  <a:pt x="10841" y="15077"/>
                </a:cubicBezTo>
                <a:cubicBezTo>
                  <a:pt x="11037" y="14996"/>
                  <a:pt x="11152" y="14792"/>
                  <a:pt x="11120" y="14584"/>
                </a:cubicBezTo>
                <a:lnTo>
                  <a:pt x="10769" y="12221"/>
                </a:lnTo>
                <a:lnTo>
                  <a:pt x="10769" y="12221"/>
                </a:lnTo>
                <a:lnTo>
                  <a:pt x="12816" y="13450"/>
                </a:lnTo>
                <a:cubicBezTo>
                  <a:pt x="12895" y="13498"/>
                  <a:pt x="12977" y="13519"/>
                  <a:pt x="13055" y="13519"/>
                </a:cubicBezTo>
                <a:cubicBezTo>
                  <a:pt x="13382" y="13519"/>
                  <a:pt x="13647" y="13150"/>
                  <a:pt x="13449" y="12819"/>
                </a:cubicBezTo>
                <a:lnTo>
                  <a:pt x="12220" y="10771"/>
                </a:lnTo>
                <a:lnTo>
                  <a:pt x="14580" y="11124"/>
                </a:lnTo>
                <a:cubicBezTo>
                  <a:pt x="14603" y="11127"/>
                  <a:pt x="14627" y="11129"/>
                  <a:pt x="14650" y="11129"/>
                </a:cubicBezTo>
                <a:cubicBezTo>
                  <a:pt x="14835" y="11129"/>
                  <a:pt x="15004" y="11019"/>
                  <a:pt x="15076" y="10844"/>
                </a:cubicBezTo>
                <a:cubicBezTo>
                  <a:pt x="15157" y="10648"/>
                  <a:pt x="15093" y="10425"/>
                  <a:pt x="14923" y="10297"/>
                </a:cubicBezTo>
                <a:lnTo>
                  <a:pt x="13005" y="8876"/>
                </a:lnTo>
                <a:lnTo>
                  <a:pt x="15350" y="8283"/>
                </a:lnTo>
                <a:cubicBezTo>
                  <a:pt x="15557" y="8231"/>
                  <a:pt x="15699" y="8047"/>
                  <a:pt x="15699" y="7836"/>
                </a:cubicBezTo>
                <a:cubicBezTo>
                  <a:pt x="15699" y="7625"/>
                  <a:pt x="15557" y="7441"/>
                  <a:pt x="15350" y="7389"/>
                </a:cubicBezTo>
                <a:lnTo>
                  <a:pt x="15353" y="7389"/>
                </a:lnTo>
                <a:lnTo>
                  <a:pt x="13005" y="6825"/>
                </a:lnTo>
                <a:lnTo>
                  <a:pt x="14926" y="5404"/>
                </a:lnTo>
                <a:cubicBezTo>
                  <a:pt x="15095" y="5277"/>
                  <a:pt x="15157" y="5054"/>
                  <a:pt x="15076" y="4857"/>
                </a:cubicBezTo>
                <a:cubicBezTo>
                  <a:pt x="15004" y="4685"/>
                  <a:pt x="14835" y="4575"/>
                  <a:pt x="14652" y="4575"/>
                </a:cubicBezTo>
                <a:cubicBezTo>
                  <a:pt x="14629" y="4575"/>
                  <a:pt x="14606" y="4577"/>
                  <a:pt x="14582" y="4580"/>
                </a:cubicBezTo>
                <a:lnTo>
                  <a:pt x="12222" y="4931"/>
                </a:lnTo>
                <a:lnTo>
                  <a:pt x="12222" y="4931"/>
                </a:lnTo>
                <a:lnTo>
                  <a:pt x="13451" y="2882"/>
                </a:lnTo>
                <a:cubicBezTo>
                  <a:pt x="13649" y="2551"/>
                  <a:pt x="13384" y="2183"/>
                  <a:pt x="13057" y="2183"/>
                </a:cubicBezTo>
                <a:cubicBezTo>
                  <a:pt x="12979" y="2183"/>
                  <a:pt x="12898" y="2204"/>
                  <a:pt x="12818" y="2252"/>
                </a:cubicBezTo>
                <a:lnTo>
                  <a:pt x="10772" y="3481"/>
                </a:lnTo>
                <a:lnTo>
                  <a:pt x="11123" y="1118"/>
                </a:lnTo>
                <a:cubicBezTo>
                  <a:pt x="11170" y="805"/>
                  <a:pt x="10919" y="589"/>
                  <a:pt x="10662" y="589"/>
                </a:cubicBezTo>
                <a:cubicBezTo>
                  <a:pt x="10529" y="589"/>
                  <a:pt x="10395" y="646"/>
                  <a:pt x="10298" y="777"/>
                </a:cubicBezTo>
                <a:lnTo>
                  <a:pt x="8878" y="2696"/>
                </a:lnTo>
                <a:lnTo>
                  <a:pt x="8296" y="308"/>
                </a:lnTo>
                <a:cubicBezTo>
                  <a:pt x="8246" y="103"/>
                  <a:pt x="8048" y="1"/>
                  <a:pt x="7851" y="1"/>
                </a:cubicBezTo>
                <a:close/>
              </a:path>
            </a:pathLst>
          </a:custGeom>
          <a:solidFill>
            <a:schemeClr val="dk1"/>
          </a:solidFill>
          <a:ln>
            <a:noFill/>
          </a:ln>
        </p:spPr>
        <p:style>
          <a:lnRef idx="0"/>
          <a:fillRef idx="0"/>
          <a:effectRef idx="0"/>
          <a:fontRef idx="minor"/>
        </p:style>
      </p:sp>
      <p:grpSp>
        <p:nvGrpSpPr>
          <p:cNvPr id="1082" name="Group 39"/>
          <p:cNvGrpSpPr/>
          <p:nvPr/>
        </p:nvGrpSpPr>
        <p:grpSpPr>
          <a:xfrm>
            <a:off x="7338960" y="3521880"/>
            <a:ext cx="397440" cy="489960"/>
            <a:chOff x="7338960" y="3521880"/>
            <a:chExt cx="397440" cy="489960"/>
          </a:xfrm>
        </p:grpSpPr>
        <p:sp>
          <p:nvSpPr>
            <p:cNvPr id="1083" name="CustomShape 40"/>
            <p:cNvSpPr/>
            <p:nvPr/>
          </p:nvSpPr>
          <p:spPr>
            <a:xfrm>
              <a:off x="7338960" y="3521880"/>
              <a:ext cx="397440" cy="225000"/>
            </a:xfrm>
            <a:custGeom>
              <a:avLst/>
              <a:gdLst/>
              <a:ahLst/>
              <a:rect l="l" t="t" r="r" b="b"/>
              <a:pathLst>
                <a:path w="12758" h="7237">
                  <a:moveTo>
                    <a:pt x="6369" y="1868"/>
                  </a:moveTo>
                  <a:cubicBezTo>
                    <a:pt x="6620" y="1868"/>
                    <a:pt x="6832" y="2072"/>
                    <a:pt x="6832" y="2330"/>
                  </a:cubicBezTo>
                  <a:lnTo>
                    <a:pt x="6832" y="4170"/>
                  </a:lnTo>
                  <a:cubicBezTo>
                    <a:pt x="6832" y="4426"/>
                    <a:pt x="6622" y="4629"/>
                    <a:pt x="6373" y="4629"/>
                  </a:cubicBezTo>
                  <a:cubicBezTo>
                    <a:pt x="6355" y="4629"/>
                    <a:pt x="6337" y="4628"/>
                    <a:pt x="6319" y="4626"/>
                  </a:cubicBezTo>
                  <a:cubicBezTo>
                    <a:pt x="6083" y="4597"/>
                    <a:pt x="5909" y="4396"/>
                    <a:pt x="5911" y="4158"/>
                  </a:cubicBezTo>
                  <a:lnTo>
                    <a:pt x="5911" y="2342"/>
                  </a:lnTo>
                  <a:cubicBezTo>
                    <a:pt x="5909" y="2104"/>
                    <a:pt x="6083" y="1900"/>
                    <a:pt x="6319" y="1871"/>
                  </a:cubicBezTo>
                  <a:cubicBezTo>
                    <a:pt x="6336" y="1869"/>
                    <a:pt x="6352" y="1868"/>
                    <a:pt x="6369" y="1868"/>
                  </a:cubicBezTo>
                  <a:close/>
                  <a:moveTo>
                    <a:pt x="2947" y="3927"/>
                  </a:moveTo>
                  <a:cubicBezTo>
                    <a:pt x="2996" y="3927"/>
                    <a:pt x="3046" y="3935"/>
                    <a:pt x="3095" y="3951"/>
                  </a:cubicBezTo>
                  <a:lnTo>
                    <a:pt x="4415" y="4400"/>
                  </a:lnTo>
                  <a:cubicBezTo>
                    <a:pt x="4653" y="4484"/>
                    <a:pt x="4780" y="4746"/>
                    <a:pt x="4699" y="4984"/>
                  </a:cubicBezTo>
                  <a:cubicBezTo>
                    <a:pt x="4633" y="5176"/>
                    <a:pt x="4454" y="5296"/>
                    <a:pt x="4263" y="5296"/>
                  </a:cubicBezTo>
                  <a:cubicBezTo>
                    <a:pt x="4214" y="5296"/>
                    <a:pt x="4164" y="5288"/>
                    <a:pt x="4115" y="5272"/>
                  </a:cubicBezTo>
                  <a:lnTo>
                    <a:pt x="2798" y="4823"/>
                  </a:lnTo>
                  <a:cubicBezTo>
                    <a:pt x="2557" y="4742"/>
                    <a:pt x="2430" y="4479"/>
                    <a:pt x="2511" y="4239"/>
                  </a:cubicBezTo>
                  <a:cubicBezTo>
                    <a:pt x="2575" y="4047"/>
                    <a:pt x="2755" y="3927"/>
                    <a:pt x="2947" y="3927"/>
                  </a:cubicBezTo>
                  <a:close/>
                  <a:moveTo>
                    <a:pt x="9811" y="3927"/>
                  </a:moveTo>
                  <a:cubicBezTo>
                    <a:pt x="10002" y="3927"/>
                    <a:pt x="10181" y="4047"/>
                    <a:pt x="10247" y="4239"/>
                  </a:cubicBezTo>
                  <a:cubicBezTo>
                    <a:pt x="10328" y="4479"/>
                    <a:pt x="10200" y="4742"/>
                    <a:pt x="9960" y="4823"/>
                  </a:cubicBezTo>
                  <a:lnTo>
                    <a:pt x="8640" y="5272"/>
                  </a:lnTo>
                  <a:cubicBezTo>
                    <a:pt x="8587" y="5291"/>
                    <a:pt x="8533" y="5301"/>
                    <a:pt x="8480" y="5301"/>
                  </a:cubicBezTo>
                  <a:cubicBezTo>
                    <a:pt x="8290" y="5301"/>
                    <a:pt x="8111" y="5180"/>
                    <a:pt x="8046" y="4989"/>
                  </a:cubicBezTo>
                  <a:cubicBezTo>
                    <a:pt x="7963" y="4744"/>
                    <a:pt x="8098" y="4479"/>
                    <a:pt x="8343" y="4400"/>
                  </a:cubicBezTo>
                  <a:lnTo>
                    <a:pt x="9663" y="3951"/>
                  </a:lnTo>
                  <a:cubicBezTo>
                    <a:pt x="9712" y="3935"/>
                    <a:pt x="9762" y="3927"/>
                    <a:pt x="9811" y="3927"/>
                  </a:cubicBezTo>
                  <a:close/>
                  <a:moveTo>
                    <a:pt x="6379" y="1"/>
                  </a:moveTo>
                  <a:cubicBezTo>
                    <a:pt x="6122" y="1"/>
                    <a:pt x="5866" y="71"/>
                    <a:pt x="5639" y="212"/>
                  </a:cubicBezTo>
                  <a:cubicBezTo>
                    <a:pt x="5102" y="558"/>
                    <a:pt x="4476" y="742"/>
                    <a:pt x="3838" y="742"/>
                  </a:cubicBezTo>
                  <a:cubicBezTo>
                    <a:pt x="3831" y="743"/>
                    <a:pt x="3823" y="743"/>
                    <a:pt x="3814" y="743"/>
                  </a:cubicBezTo>
                  <a:cubicBezTo>
                    <a:pt x="3770" y="743"/>
                    <a:pt x="3704" y="737"/>
                    <a:pt x="3621" y="737"/>
                  </a:cubicBezTo>
                  <a:cubicBezTo>
                    <a:pt x="3448" y="737"/>
                    <a:pt x="3201" y="763"/>
                    <a:pt x="2928" y="921"/>
                  </a:cubicBezTo>
                  <a:cubicBezTo>
                    <a:pt x="2700" y="1054"/>
                    <a:pt x="2516" y="1275"/>
                    <a:pt x="2395" y="1508"/>
                  </a:cubicBezTo>
                  <a:cubicBezTo>
                    <a:pt x="2076" y="2126"/>
                    <a:pt x="1573" y="2629"/>
                    <a:pt x="955" y="2948"/>
                  </a:cubicBezTo>
                  <a:cubicBezTo>
                    <a:pt x="481" y="3193"/>
                    <a:pt x="194" y="3691"/>
                    <a:pt x="216" y="4226"/>
                  </a:cubicBezTo>
                  <a:cubicBezTo>
                    <a:pt x="236" y="4611"/>
                    <a:pt x="187" y="4997"/>
                    <a:pt x="72" y="5367"/>
                  </a:cubicBezTo>
                  <a:cubicBezTo>
                    <a:pt x="1" y="5605"/>
                    <a:pt x="128" y="5858"/>
                    <a:pt x="364" y="5936"/>
                  </a:cubicBezTo>
                  <a:lnTo>
                    <a:pt x="4172" y="7237"/>
                  </a:lnTo>
                  <a:cubicBezTo>
                    <a:pt x="4442" y="6268"/>
                    <a:pt x="5323" y="5549"/>
                    <a:pt x="6380" y="5549"/>
                  </a:cubicBezTo>
                  <a:cubicBezTo>
                    <a:pt x="7435" y="5549"/>
                    <a:pt x="8316" y="6268"/>
                    <a:pt x="8588" y="7237"/>
                  </a:cubicBezTo>
                  <a:lnTo>
                    <a:pt x="12394" y="5936"/>
                  </a:lnTo>
                  <a:cubicBezTo>
                    <a:pt x="12630" y="5855"/>
                    <a:pt x="12757" y="5603"/>
                    <a:pt x="12683" y="5367"/>
                  </a:cubicBezTo>
                  <a:cubicBezTo>
                    <a:pt x="12568" y="4997"/>
                    <a:pt x="12522" y="4611"/>
                    <a:pt x="12539" y="4224"/>
                  </a:cubicBezTo>
                  <a:cubicBezTo>
                    <a:pt x="12561" y="3691"/>
                    <a:pt x="12274" y="3193"/>
                    <a:pt x="11800" y="2948"/>
                  </a:cubicBezTo>
                  <a:cubicBezTo>
                    <a:pt x="11184" y="2629"/>
                    <a:pt x="10681" y="2126"/>
                    <a:pt x="10362" y="1508"/>
                  </a:cubicBezTo>
                  <a:cubicBezTo>
                    <a:pt x="10242" y="1277"/>
                    <a:pt x="10058" y="1054"/>
                    <a:pt x="9830" y="921"/>
                  </a:cubicBezTo>
                  <a:cubicBezTo>
                    <a:pt x="9533" y="752"/>
                    <a:pt x="9445" y="784"/>
                    <a:pt x="8929" y="742"/>
                  </a:cubicBezTo>
                  <a:cubicBezTo>
                    <a:pt x="8287" y="742"/>
                    <a:pt x="7656" y="558"/>
                    <a:pt x="7116" y="212"/>
                  </a:cubicBezTo>
                  <a:cubicBezTo>
                    <a:pt x="6890" y="71"/>
                    <a:pt x="6635" y="1"/>
                    <a:pt x="6379" y="1"/>
                  </a:cubicBezTo>
                  <a:close/>
                </a:path>
              </a:pathLst>
            </a:custGeom>
            <a:solidFill>
              <a:schemeClr val="dk1"/>
            </a:solidFill>
            <a:ln>
              <a:noFill/>
            </a:ln>
          </p:spPr>
          <p:style>
            <a:lnRef idx="0"/>
            <a:fillRef idx="0"/>
            <a:effectRef idx="0"/>
            <a:fontRef idx="minor"/>
          </p:style>
        </p:sp>
        <p:sp>
          <p:nvSpPr>
            <p:cNvPr id="1084" name="CustomShape 41"/>
            <p:cNvSpPr/>
            <p:nvPr/>
          </p:nvSpPr>
          <p:spPr>
            <a:xfrm>
              <a:off x="7338960" y="3786480"/>
              <a:ext cx="397440" cy="225360"/>
            </a:xfrm>
            <a:custGeom>
              <a:avLst/>
              <a:gdLst/>
              <a:ahLst/>
              <a:rect l="l" t="t" r="r" b="b"/>
              <a:pathLst>
                <a:path w="12758" h="7244">
                  <a:moveTo>
                    <a:pt x="4263" y="1942"/>
                  </a:moveTo>
                  <a:cubicBezTo>
                    <a:pt x="4454" y="1942"/>
                    <a:pt x="4633" y="2062"/>
                    <a:pt x="4699" y="2253"/>
                  </a:cubicBezTo>
                  <a:cubicBezTo>
                    <a:pt x="4780" y="2494"/>
                    <a:pt x="4653" y="2756"/>
                    <a:pt x="4412" y="2837"/>
                  </a:cubicBezTo>
                  <a:lnTo>
                    <a:pt x="3092" y="3286"/>
                  </a:lnTo>
                  <a:cubicBezTo>
                    <a:pt x="3039" y="3306"/>
                    <a:pt x="2986" y="3315"/>
                    <a:pt x="2933" y="3315"/>
                  </a:cubicBezTo>
                  <a:cubicBezTo>
                    <a:pt x="2742" y="3315"/>
                    <a:pt x="2564" y="3194"/>
                    <a:pt x="2498" y="3004"/>
                  </a:cubicBezTo>
                  <a:cubicBezTo>
                    <a:pt x="2415" y="2759"/>
                    <a:pt x="2550" y="2494"/>
                    <a:pt x="2795" y="2418"/>
                  </a:cubicBezTo>
                  <a:lnTo>
                    <a:pt x="4115" y="1966"/>
                  </a:lnTo>
                  <a:cubicBezTo>
                    <a:pt x="4164" y="1950"/>
                    <a:pt x="4214" y="1942"/>
                    <a:pt x="4263" y="1942"/>
                  </a:cubicBezTo>
                  <a:close/>
                  <a:moveTo>
                    <a:pt x="8492" y="1942"/>
                  </a:moveTo>
                  <a:cubicBezTo>
                    <a:pt x="8541" y="1942"/>
                    <a:pt x="8591" y="1950"/>
                    <a:pt x="8640" y="1966"/>
                  </a:cubicBezTo>
                  <a:lnTo>
                    <a:pt x="9960" y="2418"/>
                  </a:lnTo>
                  <a:cubicBezTo>
                    <a:pt x="10205" y="2494"/>
                    <a:pt x="10340" y="2759"/>
                    <a:pt x="10257" y="3004"/>
                  </a:cubicBezTo>
                  <a:cubicBezTo>
                    <a:pt x="10192" y="3194"/>
                    <a:pt x="10012" y="3315"/>
                    <a:pt x="9822" y="3315"/>
                  </a:cubicBezTo>
                  <a:cubicBezTo>
                    <a:pt x="9769" y="3315"/>
                    <a:pt x="9715" y="3306"/>
                    <a:pt x="9663" y="3286"/>
                  </a:cubicBezTo>
                  <a:lnTo>
                    <a:pt x="8343" y="2837"/>
                  </a:lnTo>
                  <a:cubicBezTo>
                    <a:pt x="8103" y="2756"/>
                    <a:pt x="7975" y="2496"/>
                    <a:pt x="8056" y="2256"/>
                  </a:cubicBezTo>
                  <a:lnTo>
                    <a:pt x="8058" y="2253"/>
                  </a:lnTo>
                  <a:cubicBezTo>
                    <a:pt x="8123" y="2062"/>
                    <a:pt x="8301" y="1942"/>
                    <a:pt x="8492" y="1942"/>
                  </a:cubicBezTo>
                  <a:close/>
                  <a:moveTo>
                    <a:pt x="6371" y="2609"/>
                  </a:moveTo>
                  <a:cubicBezTo>
                    <a:pt x="6388" y="2609"/>
                    <a:pt x="6405" y="2610"/>
                    <a:pt x="6422" y="2611"/>
                  </a:cubicBezTo>
                  <a:cubicBezTo>
                    <a:pt x="6657" y="2643"/>
                    <a:pt x="6834" y="2844"/>
                    <a:pt x="6832" y="3082"/>
                  </a:cubicBezTo>
                  <a:lnTo>
                    <a:pt x="6832" y="4898"/>
                  </a:lnTo>
                  <a:cubicBezTo>
                    <a:pt x="6834" y="5136"/>
                    <a:pt x="6657" y="5337"/>
                    <a:pt x="6422" y="5367"/>
                  </a:cubicBezTo>
                  <a:cubicBezTo>
                    <a:pt x="6404" y="5369"/>
                    <a:pt x="6386" y="5370"/>
                    <a:pt x="6368" y="5370"/>
                  </a:cubicBezTo>
                  <a:cubicBezTo>
                    <a:pt x="6119" y="5370"/>
                    <a:pt x="5911" y="5167"/>
                    <a:pt x="5911" y="4910"/>
                  </a:cubicBezTo>
                  <a:lnTo>
                    <a:pt x="5911" y="3070"/>
                  </a:lnTo>
                  <a:cubicBezTo>
                    <a:pt x="5909" y="2812"/>
                    <a:pt x="6121" y="2609"/>
                    <a:pt x="6371" y="2609"/>
                  </a:cubicBezTo>
                  <a:close/>
                  <a:moveTo>
                    <a:pt x="4172" y="1"/>
                  </a:moveTo>
                  <a:lnTo>
                    <a:pt x="364" y="1301"/>
                  </a:lnTo>
                  <a:cubicBezTo>
                    <a:pt x="128" y="1380"/>
                    <a:pt x="1" y="1632"/>
                    <a:pt x="74" y="1870"/>
                  </a:cubicBezTo>
                  <a:cubicBezTo>
                    <a:pt x="187" y="2241"/>
                    <a:pt x="236" y="2626"/>
                    <a:pt x="216" y="3014"/>
                  </a:cubicBezTo>
                  <a:cubicBezTo>
                    <a:pt x="194" y="3546"/>
                    <a:pt x="481" y="4042"/>
                    <a:pt x="953" y="4290"/>
                  </a:cubicBezTo>
                  <a:cubicBezTo>
                    <a:pt x="1571" y="4609"/>
                    <a:pt x="2076" y="5112"/>
                    <a:pt x="2395" y="5732"/>
                  </a:cubicBezTo>
                  <a:cubicBezTo>
                    <a:pt x="2780" y="6478"/>
                    <a:pt x="3460" y="6495"/>
                    <a:pt x="3725" y="6495"/>
                  </a:cubicBezTo>
                  <a:cubicBezTo>
                    <a:pt x="3738" y="6495"/>
                    <a:pt x="3749" y="6495"/>
                    <a:pt x="3759" y="6495"/>
                  </a:cubicBezTo>
                  <a:cubicBezTo>
                    <a:pt x="3793" y="6495"/>
                    <a:pt x="3817" y="6495"/>
                    <a:pt x="3828" y="6498"/>
                  </a:cubicBezTo>
                  <a:cubicBezTo>
                    <a:pt x="4471" y="6498"/>
                    <a:pt x="5099" y="6682"/>
                    <a:pt x="5642" y="7028"/>
                  </a:cubicBezTo>
                  <a:cubicBezTo>
                    <a:pt x="5866" y="7171"/>
                    <a:pt x="6122" y="7243"/>
                    <a:pt x="6379" y="7243"/>
                  </a:cubicBezTo>
                  <a:cubicBezTo>
                    <a:pt x="6635" y="7243"/>
                    <a:pt x="6892" y="7171"/>
                    <a:pt x="7116" y="7028"/>
                  </a:cubicBezTo>
                  <a:cubicBezTo>
                    <a:pt x="7654" y="6684"/>
                    <a:pt x="8279" y="6498"/>
                    <a:pt x="8917" y="6498"/>
                  </a:cubicBezTo>
                  <a:cubicBezTo>
                    <a:pt x="8925" y="6497"/>
                    <a:pt x="8934" y="6497"/>
                    <a:pt x="8944" y="6497"/>
                  </a:cubicBezTo>
                  <a:cubicBezTo>
                    <a:pt x="8984" y="6497"/>
                    <a:pt x="9044" y="6501"/>
                    <a:pt x="9118" y="6501"/>
                  </a:cubicBezTo>
                  <a:cubicBezTo>
                    <a:pt x="9295" y="6501"/>
                    <a:pt x="9554" y="6478"/>
                    <a:pt x="9830" y="6319"/>
                  </a:cubicBezTo>
                  <a:cubicBezTo>
                    <a:pt x="10058" y="6186"/>
                    <a:pt x="10242" y="5963"/>
                    <a:pt x="10360" y="5732"/>
                  </a:cubicBezTo>
                  <a:cubicBezTo>
                    <a:pt x="10679" y="5117"/>
                    <a:pt x="11182" y="4614"/>
                    <a:pt x="11800" y="4295"/>
                  </a:cubicBezTo>
                  <a:cubicBezTo>
                    <a:pt x="12274" y="4047"/>
                    <a:pt x="12561" y="3549"/>
                    <a:pt x="12539" y="3016"/>
                  </a:cubicBezTo>
                  <a:cubicBezTo>
                    <a:pt x="12522" y="2629"/>
                    <a:pt x="12568" y="2243"/>
                    <a:pt x="12683" y="1873"/>
                  </a:cubicBezTo>
                  <a:cubicBezTo>
                    <a:pt x="12757" y="1635"/>
                    <a:pt x="12627" y="1382"/>
                    <a:pt x="12392" y="1304"/>
                  </a:cubicBezTo>
                  <a:lnTo>
                    <a:pt x="8586" y="3"/>
                  </a:lnTo>
                  <a:cubicBezTo>
                    <a:pt x="8314" y="972"/>
                    <a:pt x="7433" y="1691"/>
                    <a:pt x="6378" y="1691"/>
                  </a:cubicBezTo>
                  <a:cubicBezTo>
                    <a:pt x="5320" y="1691"/>
                    <a:pt x="4442" y="975"/>
                    <a:pt x="4169" y="3"/>
                  </a:cubicBezTo>
                  <a:lnTo>
                    <a:pt x="4172" y="1"/>
                  </a:lnTo>
                  <a:close/>
                </a:path>
              </a:pathLst>
            </a:custGeom>
            <a:solidFill>
              <a:schemeClr val="dk1"/>
            </a:solidFill>
            <a:ln>
              <a:noFill/>
            </a:ln>
          </p:spPr>
          <p:style>
            <a:lnRef idx="0"/>
            <a:fillRef idx="0"/>
            <a:effectRef idx="0"/>
            <a:fontRef idx="minor"/>
          </p:style>
        </p:sp>
        <p:sp>
          <p:nvSpPr>
            <p:cNvPr id="1085" name="CustomShape 42"/>
            <p:cNvSpPr/>
            <p:nvPr/>
          </p:nvSpPr>
          <p:spPr>
            <a:xfrm>
              <a:off x="7492320" y="3724200"/>
              <a:ext cx="91800" cy="85320"/>
            </a:xfrm>
            <a:custGeom>
              <a:avLst/>
              <a:gdLst/>
              <a:ahLst/>
              <a:rect l="l" t="t" r="r" b="b"/>
              <a:pathLst>
                <a:path w="2970" h="2762">
                  <a:moveTo>
                    <a:pt x="1482" y="0"/>
                  </a:moveTo>
                  <a:cubicBezTo>
                    <a:pt x="817" y="0"/>
                    <a:pt x="231" y="481"/>
                    <a:pt x="123" y="1159"/>
                  </a:cubicBezTo>
                  <a:cubicBezTo>
                    <a:pt x="0" y="1913"/>
                    <a:pt x="511" y="2622"/>
                    <a:pt x="1264" y="2744"/>
                  </a:cubicBezTo>
                  <a:cubicBezTo>
                    <a:pt x="1338" y="2756"/>
                    <a:pt x="1411" y="2762"/>
                    <a:pt x="1484" y="2762"/>
                  </a:cubicBezTo>
                  <a:cubicBezTo>
                    <a:pt x="2149" y="2762"/>
                    <a:pt x="2736" y="2280"/>
                    <a:pt x="2847" y="1601"/>
                  </a:cubicBezTo>
                  <a:cubicBezTo>
                    <a:pt x="2969" y="850"/>
                    <a:pt x="2459" y="141"/>
                    <a:pt x="1706" y="18"/>
                  </a:cubicBezTo>
                  <a:cubicBezTo>
                    <a:pt x="1630" y="6"/>
                    <a:pt x="1556" y="0"/>
                    <a:pt x="1482" y="0"/>
                  </a:cubicBezTo>
                  <a:close/>
                </a:path>
              </a:pathLst>
            </a:custGeom>
            <a:solidFill>
              <a:schemeClr val="dk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86" name="Group 1"/>
          <p:cNvGrpSpPr/>
          <p:nvPr/>
        </p:nvGrpSpPr>
        <p:grpSpPr>
          <a:xfrm>
            <a:off x="1936080" y="1234080"/>
            <a:ext cx="2994480" cy="941040"/>
            <a:chOff x="1936080" y="1234080"/>
            <a:chExt cx="2994480" cy="941040"/>
          </a:xfrm>
        </p:grpSpPr>
        <p:sp>
          <p:nvSpPr>
            <p:cNvPr id="1087" name="CustomShape 2"/>
            <p:cNvSpPr/>
            <p:nvPr/>
          </p:nvSpPr>
          <p:spPr>
            <a:xfrm>
              <a:off x="1936080" y="1234080"/>
              <a:ext cx="941040" cy="9410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088" name="Group 3"/>
            <p:cNvGrpSpPr/>
            <p:nvPr/>
          </p:nvGrpSpPr>
          <p:grpSpPr>
            <a:xfrm>
              <a:off x="2961360" y="1235520"/>
              <a:ext cx="1969200" cy="937800"/>
              <a:chOff x="2961360" y="1235520"/>
              <a:chExt cx="1969200" cy="937800"/>
            </a:xfrm>
          </p:grpSpPr>
          <p:sp>
            <p:nvSpPr>
              <p:cNvPr id="1089" name="CustomShape 4"/>
              <p:cNvSpPr/>
              <p:nvPr/>
            </p:nvSpPr>
            <p:spPr>
              <a:xfrm>
                <a:off x="2961360" y="1235520"/>
                <a:ext cx="19692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090" name="CustomShape 5"/>
              <p:cNvSpPr/>
              <p:nvPr/>
            </p:nvSpPr>
            <p:spPr>
              <a:xfrm>
                <a:off x="2961360" y="1602360"/>
                <a:ext cx="19692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Venus is the second planet from the Sun</a:t>
                </a:r>
                <a:endParaRPr b="0" lang="en-US" sz="1500" spc="-1" strike="noStrike">
                  <a:latin typeface="Arial"/>
                </a:endParaRPr>
              </a:p>
            </p:txBody>
          </p:sp>
        </p:grpSp>
      </p:grpSp>
      <p:sp>
        <p:nvSpPr>
          <p:cNvPr id="1091" name="CustomShape 6"/>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1092" name="Group 7"/>
          <p:cNvGrpSpPr/>
          <p:nvPr/>
        </p:nvGrpSpPr>
        <p:grpSpPr>
          <a:xfrm>
            <a:off x="2227680" y="1525680"/>
            <a:ext cx="357840" cy="357840"/>
            <a:chOff x="2227680" y="1525680"/>
            <a:chExt cx="357840" cy="357840"/>
          </a:xfrm>
        </p:grpSpPr>
        <p:sp>
          <p:nvSpPr>
            <p:cNvPr id="1093" name="CustomShape 8"/>
            <p:cNvSpPr/>
            <p:nvPr/>
          </p:nvSpPr>
          <p:spPr>
            <a:xfrm>
              <a:off x="2227680" y="1622880"/>
              <a:ext cx="357840" cy="260640"/>
            </a:xfrm>
            <a:custGeom>
              <a:avLst/>
              <a:gdLst/>
              <a:ahLst/>
              <a:rect l="l" t="t" r="r" b="b"/>
              <a:pathLst>
                <a:path w="15704" h="11452">
                  <a:moveTo>
                    <a:pt x="12972" y="2569"/>
                  </a:moveTo>
                  <a:cubicBezTo>
                    <a:pt x="12971" y="2572"/>
                    <a:pt x="12970" y="2573"/>
                    <a:pt x="12969" y="2573"/>
                  </a:cubicBezTo>
                  <a:cubicBezTo>
                    <a:pt x="12968" y="2573"/>
                    <a:pt x="12968" y="2572"/>
                    <a:pt x="12968" y="2569"/>
                  </a:cubicBezTo>
                  <a:close/>
                  <a:moveTo>
                    <a:pt x="10765" y="1"/>
                  </a:moveTo>
                  <a:cubicBezTo>
                    <a:pt x="10042" y="1"/>
                    <a:pt x="9319" y="193"/>
                    <a:pt x="8745" y="577"/>
                  </a:cubicBezTo>
                  <a:cubicBezTo>
                    <a:pt x="8481" y="752"/>
                    <a:pt x="8177" y="840"/>
                    <a:pt x="7874" y="840"/>
                  </a:cubicBezTo>
                  <a:cubicBezTo>
                    <a:pt x="7571" y="840"/>
                    <a:pt x="7268" y="752"/>
                    <a:pt x="7005" y="577"/>
                  </a:cubicBezTo>
                  <a:cubicBezTo>
                    <a:pt x="6429" y="193"/>
                    <a:pt x="5706" y="2"/>
                    <a:pt x="4984" y="2"/>
                  </a:cubicBezTo>
                  <a:cubicBezTo>
                    <a:pt x="4260" y="2"/>
                    <a:pt x="3537" y="194"/>
                    <a:pt x="2964" y="577"/>
                  </a:cubicBezTo>
                  <a:cubicBezTo>
                    <a:pt x="2701" y="751"/>
                    <a:pt x="2171" y="839"/>
                    <a:pt x="1840" y="839"/>
                  </a:cubicBezTo>
                  <a:cubicBezTo>
                    <a:pt x="1335" y="842"/>
                    <a:pt x="925" y="1247"/>
                    <a:pt x="920" y="1752"/>
                  </a:cubicBezTo>
                  <a:cubicBezTo>
                    <a:pt x="915" y="2206"/>
                    <a:pt x="1242" y="2626"/>
                    <a:pt x="1843" y="2667"/>
                  </a:cubicBezTo>
                  <a:cubicBezTo>
                    <a:pt x="1843" y="2672"/>
                    <a:pt x="1840" y="2675"/>
                    <a:pt x="1840" y="2680"/>
                  </a:cubicBezTo>
                  <a:lnTo>
                    <a:pt x="1840" y="6380"/>
                  </a:lnTo>
                  <a:cubicBezTo>
                    <a:pt x="1843" y="6615"/>
                    <a:pt x="1668" y="6816"/>
                    <a:pt x="1433" y="6848"/>
                  </a:cubicBezTo>
                  <a:cubicBezTo>
                    <a:pt x="1415" y="6850"/>
                    <a:pt x="1397" y="6852"/>
                    <a:pt x="1379" y="6852"/>
                  </a:cubicBezTo>
                  <a:cubicBezTo>
                    <a:pt x="1130" y="6852"/>
                    <a:pt x="920" y="6648"/>
                    <a:pt x="920" y="6390"/>
                  </a:cubicBezTo>
                  <a:lnTo>
                    <a:pt x="920" y="5482"/>
                  </a:lnTo>
                  <a:cubicBezTo>
                    <a:pt x="923" y="5246"/>
                    <a:pt x="748" y="5042"/>
                    <a:pt x="513" y="5013"/>
                  </a:cubicBezTo>
                  <a:cubicBezTo>
                    <a:pt x="496" y="5011"/>
                    <a:pt x="479" y="5010"/>
                    <a:pt x="462" y="5010"/>
                  </a:cubicBezTo>
                  <a:cubicBezTo>
                    <a:pt x="209" y="5010"/>
                    <a:pt x="0" y="5214"/>
                    <a:pt x="0" y="5469"/>
                  </a:cubicBezTo>
                  <a:lnTo>
                    <a:pt x="0" y="6370"/>
                  </a:lnTo>
                  <a:cubicBezTo>
                    <a:pt x="0" y="7089"/>
                    <a:pt x="586" y="7732"/>
                    <a:pt x="1303" y="7768"/>
                  </a:cubicBezTo>
                  <a:cubicBezTo>
                    <a:pt x="1329" y="7770"/>
                    <a:pt x="1355" y="7771"/>
                    <a:pt x="1381" y="7771"/>
                  </a:cubicBezTo>
                  <a:cubicBezTo>
                    <a:pt x="2139" y="7771"/>
                    <a:pt x="2760" y="7156"/>
                    <a:pt x="2760" y="6390"/>
                  </a:cubicBezTo>
                  <a:lnTo>
                    <a:pt x="2760" y="2579"/>
                  </a:lnTo>
                  <a:cubicBezTo>
                    <a:pt x="3079" y="2513"/>
                    <a:pt x="3388" y="2407"/>
                    <a:pt x="3680" y="2267"/>
                  </a:cubicBezTo>
                  <a:lnTo>
                    <a:pt x="3680" y="10060"/>
                  </a:lnTo>
                  <a:cubicBezTo>
                    <a:pt x="3683" y="10296"/>
                    <a:pt x="3509" y="10497"/>
                    <a:pt x="3273" y="10529"/>
                  </a:cubicBezTo>
                  <a:cubicBezTo>
                    <a:pt x="3255" y="10531"/>
                    <a:pt x="3237" y="10532"/>
                    <a:pt x="3219" y="10532"/>
                  </a:cubicBezTo>
                  <a:cubicBezTo>
                    <a:pt x="2970" y="10532"/>
                    <a:pt x="2760" y="10329"/>
                    <a:pt x="2760" y="10070"/>
                  </a:cubicBezTo>
                  <a:lnTo>
                    <a:pt x="2760" y="9162"/>
                  </a:lnTo>
                  <a:cubicBezTo>
                    <a:pt x="2763" y="8927"/>
                    <a:pt x="2589" y="8723"/>
                    <a:pt x="2353" y="8694"/>
                  </a:cubicBezTo>
                  <a:cubicBezTo>
                    <a:pt x="2336" y="8692"/>
                    <a:pt x="2319" y="8691"/>
                    <a:pt x="2302" y="8691"/>
                  </a:cubicBezTo>
                  <a:cubicBezTo>
                    <a:pt x="2050" y="8691"/>
                    <a:pt x="1840" y="8894"/>
                    <a:pt x="1840" y="9150"/>
                  </a:cubicBezTo>
                  <a:lnTo>
                    <a:pt x="1840" y="10050"/>
                  </a:lnTo>
                  <a:cubicBezTo>
                    <a:pt x="1840" y="10769"/>
                    <a:pt x="2427" y="11412"/>
                    <a:pt x="3143" y="11449"/>
                  </a:cubicBezTo>
                  <a:cubicBezTo>
                    <a:pt x="3169" y="11450"/>
                    <a:pt x="3196" y="11451"/>
                    <a:pt x="3221" y="11451"/>
                  </a:cubicBezTo>
                  <a:cubicBezTo>
                    <a:pt x="3979" y="11451"/>
                    <a:pt x="4601" y="10836"/>
                    <a:pt x="4601" y="10070"/>
                  </a:cubicBezTo>
                  <a:lnTo>
                    <a:pt x="4601" y="1892"/>
                  </a:lnTo>
                  <a:cubicBezTo>
                    <a:pt x="4731" y="1869"/>
                    <a:pt x="4868" y="1857"/>
                    <a:pt x="5006" y="1857"/>
                  </a:cubicBezTo>
                  <a:cubicBezTo>
                    <a:pt x="5365" y="1857"/>
                    <a:pt x="5727" y="1938"/>
                    <a:pt x="5984" y="2108"/>
                  </a:cubicBezTo>
                  <a:cubicBezTo>
                    <a:pt x="6556" y="2491"/>
                    <a:pt x="7216" y="2682"/>
                    <a:pt x="7875" y="2682"/>
                  </a:cubicBezTo>
                  <a:cubicBezTo>
                    <a:pt x="8534" y="2682"/>
                    <a:pt x="9194" y="2491"/>
                    <a:pt x="9766" y="2108"/>
                  </a:cubicBezTo>
                  <a:cubicBezTo>
                    <a:pt x="10023" y="1937"/>
                    <a:pt x="10387" y="1858"/>
                    <a:pt x="10746" y="1858"/>
                  </a:cubicBezTo>
                  <a:cubicBezTo>
                    <a:pt x="10867" y="1858"/>
                    <a:pt x="10987" y="1867"/>
                    <a:pt x="11103" y="1885"/>
                  </a:cubicBezTo>
                  <a:lnTo>
                    <a:pt x="11103" y="10050"/>
                  </a:lnTo>
                  <a:cubicBezTo>
                    <a:pt x="11103" y="10769"/>
                    <a:pt x="11689" y="11412"/>
                    <a:pt x="12406" y="11449"/>
                  </a:cubicBezTo>
                  <a:cubicBezTo>
                    <a:pt x="12432" y="11450"/>
                    <a:pt x="12458" y="11451"/>
                    <a:pt x="12484" y="11451"/>
                  </a:cubicBezTo>
                  <a:cubicBezTo>
                    <a:pt x="13242" y="11451"/>
                    <a:pt x="13863" y="10836"/>
                    <a:pt x="13863" y="10070"/>
                  </a:cubicBezTo>
                  <a:lnTo>
                    <a:pt x="13863" y="9162"/>
                  </a:lnTo>
                  <a:cubicBezTo>
                    <a:pt x="13866" y="8927"/>
                    <a:pt x="13691" y="8723"/>
                    <a:pt x="13456" y="8694"/>
                  </a:cubicBezTo>
                  <a:cubicBezTo>
                    <a:pt x="13439" y="8692"/>
                    <a:pt x="13422" y="8691"/>
                    <a:pt x="13405" y="8691"/>
                  </a:cubicBezTo>
                  <a:cubicBezTo>
                    <a:pt x="13152" y="8691"/>
                    <a:pt x="12943" y="8894"/>
                    <a:pt x="12943" y="9150"/>
                  </a:cubicBezTo>
                  <a:lnTo>
                    <a:pt x="12943" y="10058"/>
                  </a:lnTo>
                  <a:cubicBezTo>
                    <a:pt x="12945" y="10296"/>
                    <a:pt x="12771" y="10497"/>
                    <a:pt x="12536" y="10529"/>
                  </a:cubicBezTo>
                  <a:cubicBezTo>
                    <a:pt x="12518" y="10531"/>
                    <a:pt x="12500" y="10532"/>
                    <a:pt x="12482" y="10532"/>
                  </a:cubicBezTo>
                  <a:cubicBezTo>
                    <a:pt x="12232" y="10532"/>
                    <a:pt x="12023" y="10329"/>
                    <a:pt x="12023" y="10070"/>
                  </a:cubicBezTo>
                  <a:lnTo>
                    <a:pt x="12023" y="2243"/>
                  </a:lnTo>
                  <a:cubicBezTo>
                    <a:pt x="12315" y="2388"/>
                    <a:pt x="12624" y="2498"/>
                    <a:pt x="12943" y="2567"/>
                  </a:cubicBezTo>
                  <a:lnTo>
                    <a:pt x="12943" y="6370"/>
                  </a:lnTo>
                  <a:cubicBezTo>
                    <a:pt x="12943" y="7089"/>
                    <a:pt x="13529" y="7732"/>
                    <a:pt x="14246" y="7768"/>
                  </a:cubicBezTo>
                  <a:cubicBezTo>
                    <a:pt x="14272" y="7770"/>
                    <a:pt x="14298" y="7771"/>
                    <a:pt x="14324" y="7771"/>
                  </a:cubicBezTo>
                  <a:cubicBezTo>
                    <a:pt x="15082" y="7771"/>
                    <a:pt x="15703" y="7156"/>
                    <a:pt x="15703" y="6390"/>
                  </a:cubicBezTo>
                  <a:lnTo>
                    <a:pt x="15703" y="5469"/>
                  </a:lnTo>
                  <a:cubicBezTo>
                    <a:pt x="15703" y="5217"/>
                    <a:pt x="15497" y="5011"/>
                    <a:pt x="15245" y="5011"/>
                  </a:cubicBezTo>
                  <a:cubicBezTo>
                    <a:pt x="14989" y="5011"/>
                    <a:pt x="14783" y="5217"/>
                    <a:pt x="14783" y="5469"/>
                  </a:cubicBezTo>
                  <a:lnTo>
                    <a:pt x="14783" y="6377"/>
                  </a:lnTo>
                  <a:cubicBezTo>
                    <a:pt x="14786" y="6615"/>
                    <a:pt x="14612" y="6816"/>
                    <a:pt x="14376" y="6848"/>
                  </a:cubicBezTo>
                  <a:cubicBezTo>
                    <a:pt x="14358" y="6850"/>
                    <a:pt x="14340" y="6852"/>
                    <a:pt x="14322" y="6852"/>
                  </a:cubicBezTo>
                  <a:cubicBezTo>
                    <a:pt x="14073" y="6852"/>
                    <a:pt x="13863" y="6648"/>
                    <a:pt x="13863" y="6390"/>
                  </a:cubicBezTo>
                  <a:lnTo>
                    <a:pt x="13863" y="2680"/>
                  </a:lnTo>
                  <a:lnTo>
                    <a:pt x="13863" y="2677"/>
                  </a:lnTo>
                  <a:cubicBezTo>
                    <a:pt x="14386" y="2640"/>
                    <a:pt x="14778" y="2253"/>
                    <a:pt x="14783" y="1769"/>
                  </a:cubicBezTo>
                  <a:cubicBezTo>
                    <a:pt x="14788" y="1261"/>
                    <a:pt x="14381" y="844"/>
                    <a:pt x="13873" y="839"/>
                  </a:cubicBezTo>
                  <a:cubicBezTo>
                    <a:pt x="13566" y="837"/>
                    <a:pt x="13041" y="749"/>
                    <a:pt x="12786" y="577"/>
                  </a:cubicBezTo>
                  <a:cubicBezTo>
                    <a:pt x="12212" y="193"/>
                    <a:pt x="11489" y="1"/>
                    <a:pt x="10765" y="1"/>
                  </a:cubicBezTo>
                  <a:close/>
                </a:path>
              </a:pathLst>
            </a:custGeom>
            <a:solidFill>
              <a:schemeClr val="dk1"/>
            </a:solidFill>
            <a:ln>
              <a:noFill/>
            </a:ln>
          </p:spPr>
          <p:style>
            <a:lnRef idx="0"/>
            <a:fillRef idx="0"/>
            <a:effectRef idx="0"/>
            <a:fontRef idx="minor"/>
          </p:style>
        </p:sp>
        <p:sp>
          <p:nvSpPr>
            <p:cNvPr id="1094" name="CustomShape 9"/>
            <p:cNvSpPr/>
            <p:nvPr/>
          </p:nvSpPr>
          <p:spPr>
            <a:xfrm>
              <a:off x="2277000" y="1525680"/>
              <a:ext cx="259560" cy="94320"/>
            </a:xfrm>
            <a:custGeom>
              <a:avLst/>
              <a:gdLst/>
              <a:ahLst/>
              <a:rect l="l" t="t" r="r" b="b"/>
              <a:pathLst>
                <a:path w="11401" h="4172">
                  <a:moveTo>
                    <a:pt x="5703" y="0"/>
                  </a:moveTo>
                  <a:cubicBezTo>
                    <a:pt x="3078" y="0"/>
                    <a:pt x="793" y="1718"/>
                    <a:pt x="1" y="4142"/>
                  </a:cubicBezTo>
                  <a:cubicBezTo>
                    <a:pt x="141" y="4117"/>
                    <a:pt x="266" y="4083"/>
                    <a:pt x="312" y="4056"/>
                  </a:cubicBezTo>
                  <a:cubicBezTo>
                    <a:pt x="1007" y="3595"/>
                    <a:pt x="1932" y="3335"/>
                    <a:pt x="2849" y="3335"/>
                  </a:cubicBezTo>
                  <a:cubicBezTo>
                    <a:pt x="3767" y="3335"/>
                    <a:pt x="4660" y="3595"/>
                    <a:pt x="5364" y="4063"/>
                  </a:cubicBezTo>
                  <a:cubicBezTo>
                    <a:pt x="5474" y="4136"/>
                    <a:pt x="5599" y="4172"/>
                    <a:pt x="5725" y="4172"/>
                  </a:cubicBezTo>
                  <a:cubicBezTo>
                    <a:pt x="5851" y="4172"/>
                    <a:pt x="5977" y="4136"/>
                    <a:pt x="6086" y="4063"/>
                  </a:cubicBezTo>
                  <a:cubicBezTo>
                    <a:pt x="6790" y="3595"/>
                    <a:pt x="7715" y="3335"/>
                    <a:pt x="8630" y="3335"/>
                  </a:cubicBezTo>
                  <a:cubicBezTo>
                    <a:pt x="9548" y="3335"/>
                    <a:pt x="10441" y="3595"/>
                    <a:pt x="11145" y="4063"/>
                  </a:cubicBezTo>
                  <a:cubicBezTo>
                    <a:pt x="11226" y="4098"/>
                    <a:pt x="11312" y="4120"/>
                    <a:pt x="11400" y="4134"/>
                  </a:cubicBezTo>
                  <a:cubicBezTo>
                    <a:pt x="10603" y="1715"/>
                    <a:pt x="8324" y="3"/>
                    <a:pt x="5701" y="3"/>
                  </a:cubicBezTo>
                  <a:lnTo>
                    <a:pt x="5703" y="0"/>
                  </a:lnTo>
                  <a:close/>
                </a:path>
              </a:pathLst>
            </a:custGeom>
            <a:solidFill>
              <a:schemeClr val="dk1"/>
            </a:solidFill>
            <a:ln>
              <a:noFill/>
            </a:ln>
          </p:spPr>
          <p:style>
            <a:lnRef idx="0"/>
            <a:fillRef idx="0"/>
            <a:effectRef idx="0"/>
            <a:fontRef idx="minor"/>
          </p:style>
        </p:sp>
        <p:sp>
          <p:nvSpPr>
            <p:cNvPr id="1095" name="CustomShape 10"/>
            <p:cNvSpPr/>
            <p:nvPr/>
          </p:nvSpPr>
          <p:spPr>
            <a:xfrm>
              <a:off x="2354400" y="1689480"/>
              <a:ext cx="104760" cy="130680"/>
            </a:xfrm>
            <a:custGeom>
              <a:avLst/>
              <a:gdLst/>
              <a:ahLst/>
              <a:rect l="l" t="t" r="r" b="b"/>
              <a:pathLst>
                <a:path w="4631" h="5774">
                  <a:moveTo>
                    <a:pt x="1" y="1"/>
                  </a:moveTo>
                  <a:lnTo>
                    <a:pt x="1" y="683"/>
                  </a:lnTo>
                  <a:cubicBezTo>
                    <a:pt x="1" y="1544"/>
                    <a:pt x="332" y="2415"/>
                    <a:pt x="921" y="3048"/>
                  </a:cubicBezTo>
                  <a:lnTo>
                    <a:pt x="921" y="3092"/>
                  </a:lnTo>
                  <a:cubicBezTo>
                    <a:pt x="923" y="4047"/>
                    <a:pt x="1301" y="4962"/>
                    <a:pt x="1976" y="5639"/>
                  </a:cubicBezTo>
                  <a:cubicBezTo>
                    <a:pt x="2065" y="5729"/>
                    <a:pt x="2183" y="5773"/>
                    <a:pt x="2300" y="5773"/>
                  </a:cubicBezTo>
                  <a:cubicBezTo>
                    <a:pt x="2417" y="5773"/>
                    <a:pt x="2535" y="5729"/>
                    <a:pt x="2626" y="5639"/>
                  </a:cubicBezTo>
                  <a:cubicBezTo>
                    <a:pt x="3298" y="4962"/>
                    <a:pt x="3676" y="4047"/>
                    <a:pt x="3681" y="3092"/>
                  </a:cubicBezTo>
                  <a:lnTo>
                    <a:pt x="3681" y="3048"/>
                  </a:lnTo>
                  <a:cubicBezTo>
                    <a:pt x="4268" y="2415"/>
                    <a:pt x="4631" y="1546"/>
                    <a:pt x="4631" y="683"/>
                  </a:cubicBezTo>
                  <a:lnTo>
                    <a:pt x="4631" y="25"/>
                  </a:lnTo>
                  <a:cubicBezTo>
                    <a:pt x="3936" y="455"/>
                    <a:pt x="3139" y="683"/>
                    <a:pt x="2322" y="685"/>
                  </a:cubicBezTo>
                  <a:cubicBezTo>
                    <a:pt x="1497" y="683"/>
                    <a:pt x="693" y="445"/>
                    <a:pt x="1" y="1"/>
                  </a:cubicBezTo>
                  <a:close/>
                </a:path>
              </a:pathLst>
            </a:custGeom>
            <a:solidFill>
              <a:schemeClr val="dk1"/>
            </a:solidFill>
            <a:ln>
              <a:noFill/>
            </a:ln>
          </p:spPr>
          <p:style>
            <a:lnRef idx="0"/>
            <a:fillRef idx="0"/>
            <a:effectRef idx="0"/>
            <a:fontRef idx="minor"/>
          </p:style>
        </p:sp>
        <p:sp>
          <p:nvSpPr>
            <p:cNvPr id="1096" name="CustomShape 11"/>
            <p:cNvSpPr/>
            <p:nvPr/>
          </p:nvSpPr>
          <p:spPr>
            <a:xfrm>
              <a:off x="2375640" y="1826640"/>
              <a:ext cx="61920" cy="56880"/>
            </a:xfrm>
            <a:custGeom>
              <a:avLst/>
              <a:gdLst/>
              <a:ahLst/>
              <a:rect l="l" t="t" r="r" b="b"/>
              <a:pathLst>
                <a:path w="2762" h="2531">
                  <a:moveTo>
                    <a:pt x="167" y="1"/>
                  </a:moveTo>
                  <a:cubicBezTo>
                    <a:pt x="60" y="214"/>
                    <a:pt x="3" y="450"/>
                    <a:pt x="1" y="690"/>
                  </a:cubicBezTo>
                  <a:cubicBezTo>
                    <a:pt x="1" y="1669"/>
                    <a:pt x="1009" y="2376"/>
                    <a:pt x="1124" y="2452"/>
                  </a:cubicBezTo>
                  <a:cubicBezTo>
                    <a:pt x="1202" y="2505"/>
                    <a:pt x="1291" y="2531"/>
                    <a:pt x="1381" y="2531"/>
                  </a:cubicBezTo>
                  <a:cubicBezTo>
                    <a:pt x="1470" y="2531"/>
                    <a:pt x="1560" y="2505"/>
                    <a:pt x="1637" y="2452"/>
                  </a:cubicBezTo>
                  <a:cubicBezTo>
                    <a:pt x="1753" y="2376"/>
                    <a:pt x="2761" y="1669"/>
                    <a:pt x="2761" y="690"/>
                  </a:cubicBezTo>
                  <a:cubicBezTo>
                    <a:pt x="2759" y="450"/>
                    <a:pt x="2702" y="214"/>
                    <a:pt x="2594" y="1"/>
                  </a:cubicBezTo>
                  <a:cubicBezTo>
                    <a:pt x="2516" y="96"/>
                    <a:pt x="2444" y="197"/>
                    <a:pt x="2356" y="285"/>
                  </a:cubicBezTo>
                  <a:cubicBezTo>
                    <a:pt x="2099" y="545"/>
                    <a:pt x="1748" y="690"/>
                    <a:pt x="1382" y="690"/>
                  </a:cubicBezTo>
                  <a:cubicBezTo>
                    <a:pt x="1014" y="690"/>
                    <a:pt x="663" y="545"/>
                    <a:pt x="405" y="285"/>
                  </a:cubicBezTo>
                  <a:cubicBezTo>
                    <a:pt x="317" y="197"/>
                    <a:pt x="248" y="94"/>
                    <a:pt x="167" y="1"/>
                  </a:cubicBezTo>
                  <a:close/>
                </a:path>
              </a:pathLst>
            </a:custGeom>
            <a:solidFill>
              <a:schemeClr val="dk1"/>
            </a:solidFill>
            <a:ln>
              <a:noFill/>
            </a:ln>
          </p:spPr>
          <p:style>
            <a:lnRef idx="0"/>
            <a:fillRef idx="0"/>
            <a:effectRef idx="0"/>
            <a:fontRef idx="minor"/>
          </p:style>
        </p:sp>
      </p:grpSp>
      <p:grpSp>
        <p:nvGrpSpPr>
          <p:cNvPr id="1097" name="Group 12"/>
          <p:cNvGrpSpPr/>
          <p:nvPr/>
        </p:nvGrpSpPr>
        <p:grpSpPr>
          <a:xfrm>
            <a:off x="3074400" y="2362680"/>
            <a:ext cx="2994480" cy="941040"/>
            <a:chOff x="3074400" y="2362680"/>
            <a:chExt cx="2994480" cy="941040"/>
          </a:xfrm>
        </p:grpSpPr>
        <p:sp>
          <p:nvSpPr>
            <p:cNvPr id="1098" name="CustomShape 13"/>
            <p:cNvSpPr/>
            <p:nvPr/>
          </p:nvSpPr>
          <p:spPr>
            <a:xfrm>
              <a:off x="3074400" y="2362680"/>
              <a:ext cx="941040" cy="9410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099" name="Group 14"/>
            <p:cNvGrpSpPr/>
            <p:nvPr/>
          </p:nvGrpSpPr>
          <p:grpSpPr>
            <a:xfrm>
              <a:off x="4099680" y="2364480"/>
              <a:ext cx="1969200" cy="937800"/>
              <a:chOff x="4099680" y="2364480"/>
              <a:chExt cx="1969200" cy="937800"/>
            </a:xfrm>
          </p:grpSpPr>
          <p:sp>
            <p:nvSpPr>
              <p:cNvPr id="1100" name="CustomShape 15"/>
              <p:cNvSpPr/>
              <p:nvPr/>
            </p:nvSpPr>
            <p:spPr>
              <a:xfrm>
                <a:off x="4099680" y="2364480"/>
                <a:ext cx="19692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101" name="CustomShape 16"/>
              <p:cNvSpPr/>
              <p:nvPr/>
            </p:nvSpPr>
            <p:spPr>
              <a:xfrm>
                <a:off x="4099680" y="2731320"/>
                <a:ext cx="19692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Mars is actually a cold place</a:t>
                </a:r>
                <a:endParaRPr b="0" lang="en-US" sz="1500" spc="-1" strike="noStrike">
                  <a:latin typeface="Arial"/>
                </a:endParaRPr>
              </a:p>
            </p:txBody>
          </p:sp>
        </p:grpSp>
      </p:grpSp>
      <p:grpSp>
        <p:nvGrpSpPr>
          <p:cNvPr id="1102" name="Group 17"/>
          <p:cNvGrpSpPr/>
          <p:nvPr/>
        </p:nvGrpSpPr>
        <p:grpSpPr>
          <a:xfrm>
            <a:off x="3363480" y="2654280"/>
            <a:ext cx="362160" cy="357840"/>
            <a:chOff x="3363480" y="2654280"/>
            <a:chExt cx="362160" cy="357840"/>
          </a:xfrm>
        </p:grpSpPr>
        <p:sp>
          <p:nvSpPr>
            <p:cNvPr id="1103" name="CustomShape 18"/>
            <p:cNvSpPr/>
            <p:nvPr/>
          </p:nvSpPr>
          <p:spPr>
            <a:xfrm>
              <a:off x="3363480" y="2675520"/>
              <a:ext cx="361080" cy="336600"/>
            </a:xfrm>
            <a:custGeom>
              <a:avLst/>
              <a:gdLst/>
              <a:ahLst/>
              <a:rect l="l" t="t" r="r" b="b"/>
              <a:pathLst>
                <a:path w="15852" h="14785">
                  <a:moveTo>
                    <a:pt x="5129" y="2803"/>
                  </a:moveTo>
                  <a:cubicBezTo>
                    <a:pt x="5539" y="2803"/>
                    <a:pt x="5742" y="3298"/>
                    <a:pt x="5453" y="3588"/>
                  </a:cubicBezTo>
                  <a:cubicBezTo>
                    <a:pt x="5359" y="3682"/>
                    <a:pt x="5244" y="3724"/>
                    <a:pt x="5130" y="3724"/>
                  </a:cubicBezTo>
                  <a:cubicBezTo>
                    <a:pt x="4894" y="3724"/>
                    <a:pt x="4668" y="3541"/>
                    <a:pt x="4668" y="3264"/>
                  </a:cubicBezTo>
                  <a:cubicBezTo>
                    <a:pt x="4668" y="3009"/>
                    <a:pt x="4874" y="2803"/>
                    <a:pt x="5129" y="2803"/>
                  </a:cubicBezTo>
                  <a:close/>
                  <a:moveTo>
                    <a:pt x="6083" y="1"/>
                  </a:moveTo>
                  <a:cubicBezTo>
                    <a:pt x="4295" y="1"/>
                    <a:pt x="2832" y="1466"/>
                    <a:pt x="2832" y="3252"/>
                  </a:cubicBezTo>
                  <a:lnTo>
                    <a:pt x="2832" y="3713"/>
                  </a:lnTo>
                  <a:lnTo>
                    <a:pt x="1444" y="3713"/>
                  </a:lnTo>
                  <a:cubicBezTo>
                    <a:pt x="725" y="3713"/>
                    <a:pt x="82" y="4300"/>
                    <a:pt x="43" y="5016"/>
                  </a:cubicBezTo>
                  <a:cubicBezTo>
                    <a:pt x="1" y="5809"/>
                    <a:pt x="629" y="6473"/>
                    <a:pt x="1421" y="6473"/>
                  </a:cubicBezTo>
                  <a:lnTo>
                    <a:pt x="6824" y="6473"/>
                  </a:lnTo>
                  <a:cubicBezTo>
                    <a:pt x="7359" y="7599"/>
                    <a:pt x="8491" y="8314"/>
                    <a:pt x="9735" y="8314"/>
                  </a:cubicBezTo>
                  <a:cubicBezTo>
                    <a:pt x="9741" y="8314"/>
                    <a:pt x="9748" y="8314"/>
                    <a:pt x="9754" y="8314"/>
                  </a:cubicBezTo>
                  <a:cubicBezTo>
                    <a:pt x="10014" y="8309"/>
                    <a:pt x="10223" y="8098"/>
                    <a:pt x="10225" y="7835"/>
                  </a:cubicBezTo>
                  <a:lnTo>
                    <a:pt x="10225" y="6719"/>
                  </a:lnTo>
                  <a:cubicBezTo>
                    <a:pt x="10898" y="7109"/>
                    <a:pt x="11253" y="7879"/>
                    <a:pt x="11116" y="8645"/>
                  </a:cubicBezTo>
                  <a:cubicBezTo>
                    <a:pt x="10969" y="9504"/>
                    <a:pt x="10117" y="10154"/>
                    <a:pt x="9177" y="10154"/>
                  </a:cubicBezTo>
                  <a:lnTo>
                    <a:pt x="8952" y="10154"/>
                  </a:lnTo>
                  <a:cubicBezTo>
                    <a:pt x="8418" y="9030"/>
                    <a:pt x="7284" y="8314"/>
                    <a:pt x="6040" y="8314"/>
                  </a:cubicBezTo>
                  <a:cubicBezTo>
                    <a:pt x="6032" y="8314"/>
                    <a:pt x="6023" y="8314"/>
                    <a:pt x="6015" y="8314"/>
                  </a:cubicBezTo>
                  <a:cubicBezTo>
                    <a:pt x="5958" y="8316"/>
                    <a:pt x="5904" y="8328"/>
                    <a:pt x="5855" y="8355"/>
                  </a:cubicBezTo>
                  <a:cubicBezTo>
                    <a:pt x="5583" y="8500"/>
                    <a:pt x="5526" y="8812"/>
                    <a:pt x="5671" y="9030"/>
                  </a:cubicBezTo>
                  <a:cubicBezTo>
                    <a:pt x="6685" y="10556"/>
                    <a:pt x="6685" y="12544"/>
                    <a:pt x="5671" y="14070"/>
                  </a:cubicBezTo>
                  <a:cubicBezTo>
                    <a:pt x="5526" y="14286"/>
                    <a:pt x="5583" y="14600"/>
                    <a:pt x="5855" y="14745"/>
                  </a:cubicBezTo>
                  <a:cubicBezTo>
                    <a:pt x="5904" y="14772"/>
                    <a:pt x="5958" y="14784"/>
                    <a:pt x="6015" y="14784"/>
                  </a:cubicBezTo>
                  <a:cubicBezTo>
                    <a:pt x="6029" y="14784"/>
                    <a:pt x="6043" y="14784"/>
                    <a:pt x="6056" y="14784"/>
                  </a:cubicBezTo>
                  <a:cubicBezTo>
                    <a:pt x="7299" y="14784"/>
                    <a:pt x="8423" y="14026"/>
                    <a:pt x="8952" y="12914"/>
                  </a:cubicBezTo>
                  <a:lnTo>
                    <a:pt x="9273" y="12914"/>
                  </a:lnTo>
                  <a:cubicBezTo>
                    <a:pt x="12902" y="12914"/>
                    <a:pt x="15851" y="9923"/>
                    <a:pt x="15741" y="6275"/>
                  </a:cubicBezTo>
                  <a:cubicBezTo>
                    <a:pt x="15638" y="2835"/>
                    <a:pt x="12608" y="1"/>
                    <a:pt x="9023" y="1"/>
                  </a:cubicBezTo>
                  <a:close/>
                </a:path>
              </a:pathLst>
            </a:custGeom>
            <a:solidFill>
              <a:schemeClr val="dk1"/>
            </a:solidFill>
            <a:ln>
              <a:noFill/>
            </a:ln>
          </p:spPr>
          <p:style>
            <a:lnRef idx="0"/>
            <a:fillRef idx="0"/>
            <a:effectRef idx="0"/>
            <a:fontRef idx="minor"/>
          </p:style>
        </p:sp>
        <p:sp>
          <p:nvSpPr>
            <p:cNvPr id="1104" name="CustomShape 19"/>
            <p:cNvSpPr/>
            <p:nvPr/>
          </p:nvSpPr>
          <p:spPr>
            <a:xfrm>
              <a:off x="3636000" y="2654280"/>
              <a:ext cx="89640" cy="58320"/>
            </a:xfrm>
            <a:custGeom>
              <a:avLst/>
              <a:gdLst/>
              <a:ahLst/>
              <a:rect l="l" t="t" r="r" b="b"/>
              <a:pathLst>
                <a:path w="3978" h="2599">
                  <a:moveTo>
                    <a:pt x="1902" y="0"/>
                  </a:moveTo>
                  <a:cubicBezTo>
                    <a:pt x="1230" y="5"/>
                    <a:pt x="572" y="196"/>
                    <a:pt x="0" y="555"/>
                  </a:cubicBezTo>
                  <a:cubicBezTo>
                    <a:pt x="1117" y="1001"/>
                    <a:pt x="2110" y="1700"/>
                    <a:pt x="2910" y="2599"/>
                  </a:cubicBezTo>
                  <a:cubicBezTo>
                    <a:pt x="2930" y="1916"/>
                    <a:pt x="3210" y="1271"/>
                    <a:pt x="3688" y="785"/>
                  </a:cubicBezTo>
                  <a:cubicBezTo>
                    <a:pt x="3978" y="496"/>
                    <a:pt x="3771" y="0"/>
                    <a:pt x="3362" y="0"/>
                  </a:cubicBezTo>
                  <a:close/>
                </a:path>
              </a:pathLst>
            </a:custGeom>
            <a:solidFill>
              <a:schemeClr val="dk1"/>
            </a:solidFill>
            <a:ln>
              <a:noFill/>
            </a:ln>
          </p:spPr>
          <p:style>
            <a:lnRef idx="0"/>
            <a:fillRef idx="0"/>
            <a:effectRef idx="0"/>
            <a:fontRef idx="minor"/>
          </p:style>
        </p:sp>
      </p:grpSp>
      <p:sp>
        <p:nvSpPr>
          <p:cNvPr id="1105" name="CustomShape 20"/>
          <p:cNvSpPr/>
          <p:nvPr/>
        </p:nvSpPr>
        <p:spPr>
          <a:xfrm flipH="1" rot="16200000">
            <a:off x="2411640" y="2171160"/>
            <a:ext cx="657000" cy="666000"/>
          </a:xfrm>
          <a:prstGeom prst="bentConnector2">
            <a:avLst/>
          </a:prstGeom>
          <a:noFill/>
          <a:ln w="38160">
            <a:solidFill>
              <a:schemeClr val="dk1"/>
            </a:solidFill>
            <a:round/>
            <a:tailEnd len="med" type="oval" w="med"/>
          </a:ln>
        </p:spPr>
        <p:style>
          <a:lnRef idx="0"/>
          <a:fillRef idx="0"/>
          <a:effectRef idx="0"/>
          <a:fontRef idx="minor"/>
        </p:style>
      </p:sp>
      <p:grpSp>
        <p:nvGrpSpPr>
          <p:cNvPr id="1106" name="Group 21"/>
          <p:cNvGrpSpPr/>
          <p:nvPr/>
        </p:nvGrpSpPr>
        <p:grpSpPr>
          <a:xfrm>
            <a:off x="4212360" y="3491640"/>
            <a:ext cx="2994840" cy="941040"/>
            <a:chOff x="4212360" y="3491640"/>
            <a:chExt cx="2994840" cy="941040"/>
          </a:xfrm>
        </p:grpSpPr>
        <p:sp>
          <p:nvSpPr>
            <p:cNvPr id="1107" name="CustomShape 22"/>
            <p:cNvSpPr/>
            <p:nvPr/>
          </p:nvSpPr>
          <p:spPr>
            <a:xfrm>
              <a:off x="4212360" y="3491640"/>
              <a:ext cx="941040" cy="9410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108" name="Group 23"/>
            <p:cNvGrpSpPr/>
            <p:nvPr/>
          </p:nvGrpSpPr>
          <p:grpSpPr>
            <a:xfrm>
              <a:off x="5238000" y="3493080"/>
              <a:ext cx="1969200" cy="937800"/>
              <a:chOff x="5238000" y="3493080"/>
              <a:chExt cx="1969200" cy="937800"/>
            </a:xfrm>
          </p:grpSpPr>
          <p:sp>
            <p:nvSpPr>
              <p:cNvPr id="1109" name="CustomShape 24"/>
              <p:cNvSpPr/>
              <p:nvPr/>
            </p:nvSpPr>
            <p:spPr>
              <a:xfrm>
                <a:off x="5238000" y="3493080"/>
                <a:ext cx="19692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110" name="CustomShape 25"/>
              <p:cNvSpPr/>
              <p:nvPr/>
            </p:nvSpPr>
            <p:spPr>
              <a:xfrm>
                <a:off x="5238000" y="3859920"/>
                <a:ext cx="19692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grpSp>
      </p:grpSp>
      <p:sp>
        <p:nvSpPr>
          <p:cNvPr id="1111" name="CustomShape 26"/>
          <p:cNvSpPr/>
          <p:nvPr/>
        </p:nvSpPr>
        <p:spPr>
          <a:xfrm flipH="1" rot="16200000">
            <a:off x="3549960" y="3300120"/>
            <a:ext cx="657000" cy="666000"/>
          </a:xfrm>
          <a:prstGeom prst="bentConnector2">
            <a:avLst/>
          </a:prstGeom>
          <a:noFill/>
          <a:ln w="38160">
            <a:solidFill>
              <a:schemeClr val="dk1"/>
            </a:solidFill>
            <a:round/>
            <a:tailEnd len="med" type="oval" w="med"/>
          </a:ln>
        </p:spPr>
        <p:style>
          <a:lnRef idx="0"/>
          <a:fillRef idx="0"/>
          <a:effectRef idx="0"/>
          <a:fontRef idx="minor"/>
        </p:style>
      </p:sp>
      <p:grpSp>
        <p:nvGrpSpPr>
          <p:cNvPr id="1112" name="Group 27"/>
          <p:cNvGrpSpPr/>
          <p:nvPr/>
        </p:nvGrpSpPr>
        <p:grpSpPr>
          <a:xfrm>
            <a:off x="4501440" y="3783240"/>
            <a:ext cx="362880" cy="357840"/>
            <a:chOff x="4501440" y="3783240"/>
            <a:chExt cx="362880" cy="357840"/>
          </a:xfrm>
        </p:grpSpPr>
        <p:sp>
          <p:nvSpPr>
            <p:cNvPr id="1113" name="CustomShape 28"/>
            <p:cNvSpPr/>
            <p:nvPr/>
          </p:nvSpPr>
          <p:spPr>
            <a:xfrm>
              <a:off x="4501440" y="4000320"/>
              <a:ext cx="144000" cy="140760"/>
            </a:xfrm>
            <a:custGeom>
              <a:avLst/>
              <a:gdLst/>
              <a:ahLst/>
              <a:rect l="l" t="t" r="r" b="b"/>
              <a:pathLst>
                <a:path w="6354" h="6202">
                  <a:moveTo>
                    <a:pt x="624" y="1"/>
                  </a:moveTo>
                  <a:cubicBezTo>
                    <a:pt x="388" y="1"/>
                    <a:pt x="190" y="176"/>
                    <a:pt x="160" y="410"/>
                  </a:cubicBezTo>
                  <a:cubicBezTo>
                    <a:pt x="129" y="683"/>
                    <a:pt x="342" y="921"/>
                    <a:pt x="617" y="921"/>
                  </a:cubicBezTo>
                  <a:lnTo>
                    <a:pt x="884" y="921"/>
                  </a:lnTo>
                  <a:lnTo>
                    <a:pt x="695" y="1105"/>
                  </a:lnTo>
                  <a:cubicBezTo>
                    <a:pt x="151" y="1647"/>
                    <a:pt x="1" y="2469"/>
                    <a:pt x="317" y="3166"/>
                  </a:cubicBezTo>
                  <a:cubicBezTo>
                    <a:pt x="618" y="3824"/>
                    <a:pt x="1271" y="4238"/>
                    <a:pt x="1985" y="4238"/>
                  </a:cubicBezTo>
                  <a:cubicBezTo>
                    <a:pt x="2030" y="4238"/>
                    <a:pt x="2075" y="4236"/>
                    <a:pt x="2121" y="4233"/>
                  </a:cubicBezTo>
                  <a:lnTo>
                    <a:pt x="2121" y="4233"/>
                  </a:lnTo>
                  <a:cubicBezTo>
                    <a:pt x="2064" y="4999"/>
                    <a:pt x="2491" y="5718"/>
                    <a:pt x="3188" y="6037"/>
                  </a:cubicBezTo>
                  <a:cubicBezTo>
                    <a:pt x="3432" y="6148"/>
                    <a:pt x="3691" y="6202"/>
                    <a:pt x="3947" y="6202"/>
                  </a:cubicBezTo>
                  <a:cubicBezTo>
                    <a:pt x="4426" y="6202"/>
                    <a:pt x="4898" y="6013"/>
                    <a:pt x="5249" y="5659"/>
                  </a:cubicBezTo>
                  <a:lnTo>
                    <a:pt x="5433" y="5470"/>
                  </a:lnTo>
                  <a:lnTo>
                    <a:pt x="5433" y="5725"/>
                  </a:lnTo>
                  <a:cubicBezTo>
                    <a:pt x="5431" y="5963"/>
                    <a:pt x="5605" y="6164"/>
                    <a:pt x="5841" y="6194"/>
                  </a:cubicBezTo>
                  <a:cubicBezTo>
                    <a:pt x="5859" y="6196"/>
                    <a:pt x="5877" y="6197"/>
                    <a:pt x="5895" y="6197"/>
                  </a:cubicBezTo>
                  <a:cubicBezTo>
                    <a:pt x="6144" y="6197"/>
                    <a:pt x="6353" y="5994"/>
                    <a:pt x="6353" y="5737"/>
                  </a:cubicBezTo>
                  <a:lnTo>
                    <a:pt x="6353" y="4356"/>
                  </a:lnTo>
                  <a:cubicBezTo>
                    <a:pt x="6353" y="4172"/>
                    <a:pt x="6241" y="4002"/>
                    <a:pt x="6069" y="3931"/>
                  </a:cubicBezTo>
                  <a:lnTo>
                    <a:pt x="6069" y="3934"/>
                  </a:lnTo>
                  <a:cubicBezTo>
                    <a:pt x="6012" y="3910"/>
                    <a:pt x="5952" y="3899"/>
                    <a:pt x="5893" y="3899"/>
                  </a:cubicBezTo>
                  <a:cubicBezTo>
                    <a:pt x="5773" y="3899"/>
                    <a:pt x="5655" y="3946"/>
                    <a:pt x="5568" y="4034"/>
                  </a:cubicBezTo>
                  <a:lnTo>
                    <a:pt x="4599" y="5008"/>
                  </a:lnTo>
                  <a:cubicBezTo>
                    <a:pt x="4420" y="5189"/>
                    <a:pt x="4184" y="5279"/>
                    <a:pt x="3949" y="5279"/>
                  </a:cubicBezTo>
                  <a:cubicBezTo>
                    <a:pt x="3713" y="5279"/>
                    <a:pt x="3478" y="5189"/>
                    <a:pt x="3299" y="5008"/>
                  </a:cubicBezTo>
                  <a:cubicBezTo>
                    <a:pt x="2938" y="4650"/>
                    <a:pt x="2938" y="4066"/>
                    <a:pt x="3299" y="3708"/>
                  </a:cubicBezTo>
                  <a:lnTo>
                    <a:pt x="4626" y="2381"/>
                  </a:lnTo>
                  <a:cubicBezTo>
                    <a:pt x="4506" y="2282"/>
                    <a:pt x="4383" y="2192"/>
                    <a:pt x="4273" y="2081"/>
                  </a:cubicBezTo>
                  <a:cubicBezTo>
                    <a:pt x="4165" y="1971"/>
                    <a:pt x="4072" y="1848"/>
                    <a:pt x="3973" y="1730"/>
                  </a:cubicBezTo>
                  <a:lnTo>
                    <a:pt x="2646" y="3058"/>
                  </a:lnTo>
                  <a:cubicBezTo>
                    <a:pt x="2467" y="3237"/>
                    <a:pt x="2232" y="3326"/>
                    <a:pt x="1997" y="3326"/>
                  </a:cubicBezTo>
                  <a:cubicBezTo>
                    <a:pt x="1761" y="3326"/>
                    <a:pt x="1525" y="3236"/>
                    <a:pt x="1346" y="3055"/>
                  </a:cubicBezTo>
                  <a:cubicBezTo>
                    <a:pt x="987" y="2697"/>
                    <a:pt x="987" y="2116"/>
                    <a:pt x="1346" y="1755"/>
                  </a:cubicBezTo>
                  <a:lnTo>
                    <a:pt x="2322" y="788"/>
                  </a:lnTo>
                  <a:cubicBezTo>
                    <a:pt x="2612" y="496"/>
                    <a:pt x="2406" y="1"/>
                    <a:pt x="1996" y="1"/>
                  </a:cubicBezTo>
                  <a:lnTo>
                    <a:pt x="629" y="1"/>
                  </a:lnTo>
                  <a:cubicBezTo>
                    <a:pt x="627" y="1"/>
                    <a:pt x="626" y="1"/>
                    <a:pt x="624" y="1"/>
                  </a:cubicBezTo>
                  <a:close/>
                </a:path>
              </a:pathLst>
            </a:custGeom>
            <a:solidFill>
              <a:schemeClr val="dk1"/>
            </a:solidFill>
            <a:ln>
              <a:noFill/>
            </a:ln>
          </p:spPr>
          <p:style>
            <a:lnRef idx="0"/>
            <a:fillRef idx="0"/>
            <a:effectRef idx="0"/>
            <a:fontRef idx="minor"/>
          </p:style>
        </p:sp>
        <p:sp>
          <p:nvSpPr>
            <p:cNvPr id="1114" name="CustomShape 29"/>
            <p:cNvSpPr/>
            <p:nvPr/>
          </p:nvSpPr>
          <p:spPr>
            <a:xfrm>
              <a:off x="4670640" y="3842280"/>
              <a:ext cx="141120" cy="133560"/>
            </a:xfrm>
            <a:custGeom>
              <a:avLst/>
              <a:gdLst/>
              <a:ahLst/>
              <a:rect l="l" t="t" r="r" b="b"/>
              <a:pathLst>
                <a:path w="6229" h="5900">
                  <a:moveTo>
                    <a:pt x="1795" y="0"/>
                  </a:moveTo>
                  <a:cubicBezTo>
                    <a:pt x="1181" y="0"/>
                    <a:pt x="567" y="135"/>
                    <a:pt x="1" y="403"/>
                  </a:cubicBezTo>
                  <a:lnTo>
                    <a:pt x="1" y="406"/>
                  </a:lnTo>
                  <a:lnTo>
                    <a:pt x="5497" y="5900"/>
                  </a:lnTo>
                  <a:cubicBezTo>
                    <a:pt x="6228" y="4364"/>
                    <a:pt x="5973" y="2472"/>
                    <a:pt x="4702" y="1201"/>
                  </a:cubicBezTo>
                  <a:cubicBezTo>
                    <a:pt x="3899" y="398"/>
                    <a:pt x="2848" y="0"/>
                    <a:pt x="1795" y="0"/>
                  </a:cubicBezTo>
                  <a:close/>
                </a:path>
              </a:pathLst>
            </a:custGeom>
            <a:solidFill>
              <a:schemeClr val="dk1"/>
            </a:solidFill>
            <a:ln>
              <a:noFill/>
            </a:ln>
          </p:spPr>
          <p:style>
            <a:lnRef idx="0"/>
            <a:fillRef idx="0"/>
            <a:effectRef idx="0"/>
            <a:fontRef idx="minor"/>
          </p:style>
        </p:sp>
        <p:sp>
          <p:nvSpPr>
            <p:cNvPr id="1115" name="CustomShape 30"/>
            <p:cNvSpPr/>
            <p:nvPr/>
          </p:nvSpPr>
          <p:spPr>
            <a:xfrm>
              <a:off x="4579560" y="3925800"/>
              <a:ext cx="141120" cy="133560"/>
            </a:xfrm>
            <a:custGeom>
              <a:avLst/>
              <a:gdLst/>
              <a:ahLst/>
              <a:rect l="l" t="t" r="r" b="b"/>
              <a:pathLst>
                <a:path w="6226" h="5900">
                  <a:moveTo>
                    <a:pt x="732" y="0"/>
                  </a:moveTo>
                  <a:lnTo>
                    <a:pt x="732" y="0"/>
                  </a:lnTo>
                  <a:cubicBezTo>
                    <a:pt x="1" y="1536"/>
                    <a:pt x="256" y="3428"/>
                    <a:pt x="1529" y="4699"/>
                  </a:cubicBezTo>
                  <a:lnTo>
                    <a:pt x="1527" y="4699"/>
                  </a:lnTo>
                  <a:cubicBezTo>
                    <a:pt x="2330" y="5502"/>
                    <a:pt x="3381" y="5900"/>
                    <a:pt x="4433" y="5900"/>
                  </a:cubicBezTo>
                  <a:cubicBezTo>
                    <a:pt x="5046" y="5900"/>
                    <a:pt x="5660" y="5765"/>
                    <a:pt x="6225" y="5497"/>
                  </a:cubicBezTo>
                  <a:lnTo>
                    <a:pt x="732" y="0"/>
                  </a:lnTo>
                  <a:close/>
                </a:path>
              </a:pathLst>
            </a:custGeom>
            <a:solidFill>
              <a:schemeClr val="dk1"/>
            </a:solidFill>
            <a:ln>
              <a:noFill/>
            </a:ln>
          </p:spPr>
          <p:style>
            <a:lnRef idx="0"/>
            <a:fillRef idx="0"/>
            <a:effectRef idx="0"/>
            <a:fontRef idx="minor"/>
          </p:style>
        </p:sp>
        <p:sp>
          <p:nvSpPr>
            <p:cNvPr id="1116" name="CustomShape 31"/>
            <p:cNvSpPr/>
            <p:nvPr/>
          </p:nvSpPr>
          <p:spPr>
            <a:xfrm>
              <a:off x="4607640" y="3862800"/>
              <a:ext cx="175680" cy="175680"/>
            </a:xfrm>
            <a:custGeom>
              <a:avLst/>
              <a:gdLst/>
              <a:ahLst/>
              <a:rect l="l" t="t" r="r" b="b"/>
              <a:pathLst>
                <a:path w="7742" h="7743">
                  <a:moveTo>
                    <a:pt x="1951" y="1"/>
                  </a:moveTo>
                  <a:cubicBezTo>
                    <a:pt x="1831" y="97"/>
                    <a:pt x="1706" y="182"/>
                    <a:pt x="1593" y="293"/>
                  </a:cubicBezTo>
                  <a:lnTo>
                    <a:pt x="293" y="1593"/>
                  </a:lnTo>
                  <a:cubicBezTo>
                    <a:pt x="182" y="1706"/>
                    <a:pt x="96" y="1831"/>
                    <a:pt x="1" y="1951"/>
                  </a:cubicBezTo>
                  <a:lnTo>
                    <a:pt x="5791" y="7742"/>
                  </a:lnTo>
                  <a:cubicBezTo>
                    <a:pt x="5912" y="7646"/>
                    <a:pt x="6037" y="7560"/>
                    <a:pt x="6150" y="7450"/>
                  </a:cubicBezTo>
                  <a:lnTo>
                    <a:pt x="7450" y="6150"/>
                  </a:lnTo>
                  <a:cubicBezTo>
                    <a:pt x="7560" y="6037"/>
                    <a:pt x="7646" y="5912"/>
                    <a:pt x="7742" y="5791"/>
                  </a:cubicBezTo>
                  <a:lnTo>
                    <a:pt x="1951" y="1"/>
                  </a:lnTo>
                  <a:close/>
                </a:path>
              </a:pathLst>
            </a:custGeom>
            <a:solidFill>
              <a:schemeClr val="dk1"/>
            </a:solidFill>
            <a:ln>
              <a:noFill/>
            </a:ln>
          </p:spPr>
          <p:style>
            <a:lnRef idx="0"/>
            <a:fillRef idx="0"/>
            <a:effectRef idx="0"/>
            <a:fontRef idx="minor"/>
          </p:style>
        </p:sp>
        <p:sp>
          <p:nvSpPr>
            <p:cNvPr id="1117" name="CustomShape 32"/>
            <p:cNvSpPr/>
            <p:nvPr/>
          </p:nvSpPr>
          <p:spPr>
            <a:xfrm>
              <a:off x="4767840" y="3783240"/>
              <a:ext cx="96480" cy="95400"/>
            </a:xfrm>
            <a:custGeom>
              <a:avLst/>
              <a:gdLst/>
              <a:ahLst/>
              <a:rect l="l" t="t" r="r" b="b"/>
              <a:pathLst>
                <a:path w="4270" h="4226">
                  <a:moveTo>
                    <a:pt x="3766" y="1"/>
                  </a:moveTo>
                  <a:cubicBezTo>
                    <a:pt x="3648" y="1"/>
                    <a:pt x="3530" y="46"/>
                    <a:pt x="3440" y="135"/>
                  </a:cubicBezTo>
                  <a:lnTo>
                    <a:pt x="1365" y="2211"/>
                  </a:lnTo>
                  <a:cubicBezTo>
                    <a:pt x="1176" y="2121"/>
                    <a:pt x="973" y="2076"/>
                    <a:pt x="771" y="2076"/>
                  </a:cubicBezTo>
                  <a:cubicBezTo>
                    <a:pt x="501" y="2076"/>
                    <a:pt x="232" y="2156"/>
                    <a:pt x="0" y="2312"/>
                  </a:cubicBezTo>
                  <a:cubicBezTo>
                    <a:pt x="810" y="2748"/>
                    <a:pt x="1478" y="3413"/>
                    <a:pt x="1914" y="4225"/>
                  </a:cubicBezTo>
                  <a:cubicBezTo>
                    <a:pt x="2187" y="3821"/>
                    <a:pt x="2226" y="3303"/>
                    <a:pt x="2015" y="2861"/>
                  </a:cubicBezTo>
                  <a:lnTo>
                    <a:pt x="4091" y="785"/>
                  </a:lnTo>
                  <a:cubicBezTo>
                    <a:pt x="4270" y="606"/>
                    <a:pt x="4270" y="314"/>
                    <a:pt x="4091" y="135"/>
                  </a:cubicBezTo>
                  <a:cubicBezTo>
                    <a:pt x="4001" y="46"/>
                    <a:pt x="3883" y="1"/>
                    <a:pt x="3766" y="1"/>
                  </a:cubicBezTo>
                  <a:close/>
                </a:path>
              </a:pathLst>
            </a:custGeom>
            <a:solidFill>
              <a:schemeClr val="dk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CustomShape 1"/>
          <p:cNvSpPr/>
          <p:nvPr/>
        </p:nvSpPr>
        <p:spPr>
          <a:xfrm>
            <a:off x="311760" y="444960"/>
            <a:ext cx="851940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1119" name="Group 2"/>
          <p:cNvGrpSpPr/>
          <p:nvPr/>
        </p:nvGrpSpPr>
        <p:grpSpPr>
          <a:xfrm>
            <a:off x="982440" y="2128680"/>
            <a:ext cx="1969200" cy="1724400"/>
            <a:chOff x="982440" y="2128680"/>
            <a:chExt cx="1969200" cy="1724400"/>
          </a:xfrm>
        </p:grpSpPr>
        <p:grpSp>
          <p:nvGrpSpPr>
            <p:cNvPr id="1120" name="Group 3"/>
            <p:cNvGrpSpPr/>
            <p:nvPr/>
          </p:nvGrpSpPr>
          <p:grpSpPr>
            <a:xfrm>
              <a:off x="982440" y="2128680"/>
              <a:ext cx="1969200" cy="993240"/>
              <a:chOff x="982440" y="2128680"/>
              <a:chExt cx="1969200" cy="993240"/>
            </a:xfrm>
          </p:grpSpPr>
          <p:sp>
            <p:nvSpPr>
              <p:cNvPr id="1121" name="CustomShape 4"/>
              <p:cNvSpPr/>
              <p:nvPr/>
            </p:nvSpPr>
            <p:spPr>
              <a:xfrm flipH="1">
                <a:off x="982440" y="2643480"/>
                <a:ext cx="1969200" cy="4784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122" name="CustomShape 5"/>
              <p:cNvSpPr/>
              <p:nvPr/>
            </p:nvSpPr>
            <p:spPr>
              <a:xfrm flipH="1">
                <a:off x="982440" y="2128680"/>
                <a:ext cx="1969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grpSp>
        <p:sp>
          <p:nvSpPr>
            <p:cNvPr id="1123" name="CustomShape 6"/>
            <p:cNvSpPr/>
            <p:nvPr/>
          </p:nvSpPr>
          <p:spPr>
            <a:xfrm>
              <a:off x="1657080" y="323208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1124" name="Group 7"/>
          <p:cNvGrpSpPr/>
          <p:nvPr/>
        </p:nvGrpSpPr>
        <p:grpSpPr>
          <a:xfrm>
            <a:off x="3587400" y="1246320"/>
            <a:ext cx="1969200" cy="1724400"/>
            <a:chOff x="3587400" y="1246320"/>
            <a:chExt cx="1969200" cy="1724400"/>
          </a:xfrm>
        </p:grpSpPr>
        <p:grpSp>
          <p:nvGrpSpPr>
            <p:cNvPr id="1125" name="Group 8"/>
            <p:cNvGrpSpPr/>
            <p:nvPr/>
          </p:nvGrpSpPr>
          <p:grpSpPr>
            <a:xfrm>
              <a:off x="3587400" y="1246320"/>
              <a:ext cx="1969200" cy="993240"/>
              <a:chOff x="3587400" y="1246320"/>
              <a:chExt cx="1969200" cy="993240"/>
            </a:xfrm>
          </p:grpSpPr>
          <p:sp>
            <p:nvSpPr>
              <p:cNvPr id="1126" name="CustomShape 9"/>
              <p:cNvSpPr/>
              <p:nvPr/>
            </p:nvSpPr>
            <p:spPr>
              <a:xfrm flipH="1">
                <a:off x="3587400" y="1761120"/>
                <a:ext cx="1969200" cy="4784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127" name="CustomShape 10"/>
              <p:cNvSpPr/>
              <p:nvPr/>
            </p:nvSpPr>
            <p:spPr>
              <a:xfrm flipH="1">
                <a:off x="3587400" y="1246320"/>
                <a:ext cx="1969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1500" spc="-1" strike="noStrike">
                    <a:solidFill>
                      <a:srgbClr val="ffffff"/>
                    </a:solidFill>
                    <a:latin typeface="Nunito"/>
                    <a:ea typeface="Nunito"/>
                  </a:rPr>
                  <a:t>Venus is the second planet from the Sun</a:t>
                </a:r>
                <a:endParaRPr b="0" lang="en-US" sz="1500" spc="-1" strike="noStrike">
                  <a:latin typeface="Arial"/>
                </a:endParaRPr>
              </a:p>
            </p:txBody>
          </p:sp>
        </p:grpSp>
        <p:sp>
          <p:nvSpPr>
            <p:cNvPr id="1128" name="CustomShape 11"/>
            <p:cNvSpPr/>
            <p:nvPr/>
          </p:nvSpPr>
          <p:spPr>
            <a:xfrm>
              <a:off x="4262040" y="234972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1129" name="Group 12"/>
          <p:cNvGrpSpPr/>
          <p:nvPr/>
        </p:nvGrpSpPr>
        <p:grpSpPr>
          <a:xfrm>
            <a:off x="4391640" y="2524320"/>
            <a:ext cx="361800" cy="272160"/>
            <a:chOff x="4391640" y="2524320"/>
            <a:chExt cx="361800" cy="272160"/>
          </a:xfrm>
        </p:grpSpPr>
        <p:sp>
          <p:nvSpPr>
            <p:cNvPr id="1130" name="CustomShape 13"/>
            <p:cNvSpPr/>
            <p:nvPr/>
          </p:nvSpPr>
          <p:spPr>
            <a:xfrm>
              <a:off x="4623840" y="2715840"/>
              <a:ext cx="129600" cy="8064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131" name="CustomShape 14"/>
            <p:cNvSpPr/>
            <p:nvPr/>
          </p:nvSpPr>
          <p:spPr>
            <a:xfrm>
              <a:off x="4623840" y="2524320"/>
              <a:ext cx="129600" cy="8064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132" name="CustomShape 15"/>
            <p:cNvSpPr/>
            <p:nvPr/>
          </p:nvSpPr>
          <p:spPr>
            <a:xfrm>
              <a:off x="4645800" y="2608560"/>
              <a:ext cx="104760" cy="10404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133" name="CustomShape 16"/>
            <p:cNvSpPr/>
            <p:nvPr/>
          </p:nvSpPr>
          <p:spPr>
            <a:xfrm>
              <a:off x="4497840" y="2765880"/>
              <a:ext cx="83520" cy="306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134" name="CustomShape 17"/>
            <p:cNvSpPr/>
            <p:nvPr/>
          </p:nvSpPr>
          <p:spPr>
            <a:xfrm>
              <a:off x="4497840" y="2524320"/>
              <a:ext cx="83520" cy="306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135" name="CustomShape 18"/>
            <p:cNvSpPr/>
            <p:nvPr/>
          </p:nvSpPr>
          <p:spPr>
            <a:xfrm>
              <a:off x="4391640" y="2587680"/>
              <a:ext cx="126000" cy="14580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136" name="CustomShape 19"/>
            <p:cNvSpPr/>
            <p:nvPr/>
          </p:nvSpPr>
          <p:spPr>
            <a:xfrm>
              <a:off x="4476600" y="2566440"/>
              <a:ext cx="154440" cy="18828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grpSp>
        <p:nvGrpSpPr>
          <p:cNvPr id="1137" name="Group 20"/>
          <p:cNvGrpSpPr/>
          <p:nvPr/>
        </p:nvGrpSpPr>
        <p:grpSpPr>
          <a:xfrm>
            <a:off x="6193080" y="2128680"/>
            <a:ext cx="1969200" cy="1724400"/>
            <a:chOff x="6193080" y="2128680"/>
            <a:chExt cx="1969200" cy="1724400"/>
          </a:xfrm>
        </p:grpSpPr>
        <p:grpSp>
          <p:nvGrpSpPr>
            <p:cNvPr id="1138" name="Group 21"/>
            <p:cNvGrpSpPr/>
            <p:nvPr/>
          </p:nvGrpSpPr>
          <p:grpSpPr>
            <a:xfrm>
              <a:off x="6193080" y="2128680"/>
              <a:ext cx="1969200" cy="993240"/>
              <a:chOff x="6193080" y="2128680"/>
              <a:chExt cx="1969200" cy="993240"/>
            </a:xfrm>
          </p:grpSpPr>
          <p:sp>
            <p:nvSpPr>
              <p:cNvPr id="1139" name="CustomShape 22"/>
              <p:cNvSpPr/>
              <p:nvPr/>
            </p:nvSpPr>
            <p:spPr>
              <a:xfrm>
                <a:off x="6193080" y="2643480"/>
                <a:ext cx="1969200" cy="4784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140" name="CustomShape 23"/>
              <p:cNvSpPr/>
              <p:nvPr/>
            </p:nvSpPr>
            <p:spPr>
              <a:xfrm>
                <a:off x="6193080" y="2128680"/>
                <a:ext cx="1969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grpSp>
        <p:sp>
          <p:nvSpPr>
            <p:cNvPr id="1141" name="CustomShape 24"/>
            <p:cNvSpPr/>
            <p:nvPr/>
          </p:nvSpPr>
          <p:spPr>
            <a:xfrm>
              <a:off x="6867000" y="323208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sp>
        <p:nvSpPr>
          <p:cNvPr id="1142" name="CustomShape 25"/>
          <p:cNvSpPr/>
          <p:nvPr/>
        </p:nvSpPr>
        <p:spPr>
          <a:xfrm>
            <a:off x="4007160" y="3406680"/>
            <a:ext cx="1130760" cy="11304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143" name="Group 26"/>
          <p:cNvGrpSpPr/>
          <p:nvPr/>
        </p:nvGrpSpPr>
        <p:grpSpPr>
          <a:xfrm>
            <a:off x="4231800" y="3406680"/>
            <a:ext cx="589680" cy="1254600"/>
            <a:chOff x="4231800" y="3406680"/>
            <a:chExt cx="589680" cy="1254600"/>
          </a:xfrm>
        </p:grpSpPr>
        <p:sp>
          <p:nvSpPr>
            <p:cNvPr id="1144" name="CustomShape 27"/>
            <p:cNvSpPr/>
            <p:nvPr/>
          </p:nvSpPr>
          <p:spPr>
            <a:xfrm>
              <a:off x="4447080" y="3406680"/>
              <a:ext cx="373320" cy="667800"/>
            </a:xfrm>
            <a:custGeom>
              <a:avLst/>
              <a:gdLst/>
              <a:ahLst/>
              <a:rect l="l" t="t" r="r" b="b"/>
              <a:pathLst>
                <a:path w="10856" h="19404">
                  <a:moveTo>
                    <a:pt x="3937" y="1"/>
                  </a:moveTo>
                  <a:lnTo>
                    <a:pt x="3778" y="41"/>
                  </a:lnTo>
                  <a:lnTo>
                    <a:pt x="3619" y="120"/>
                  </a:lnTo>
                  <a:lnTo>
                    <a:pt x="3380" y="279"/>
                  </a:lnTo>
                  <a:lnTo>
                    <a:pt x="3181" y="558"/>
                  </a:lnTo>
                  <a:lnTo>
                    <a:pt x="2983" y="796"/>
                  </a:lnTo>
                  <a:lnTo>
                    <a:pt x="2744" y="1074"/>
                  </a:lnTo>
                  <a:lnTo>
                    <a:pt x="2506" y="1273"/>
                  </a:lnTo>
                  <a:lnTo>
                    <a:pt x="2386" y="1353"/>
                  </a:lnTo>
                  <a:lnTo>
                    <a:pt x="2227" y="1392"/>
                  </a:lnTo>
                  <a:lnTo>
                    <a:pt x="2068" y="1432"/>
                  </a:lnTo>
                  <a:lnTo>
                    <a:pt x="1949" y="1432"/>
                  </a:lnTo>
                  <a:lnTo>
                    <a:pt x="1790" y="1353"/>
                  </a:lnTo>
                  <a:lnTo>
                    <a:pt x="1631" y="1273"/>
                  </a:lnTo>
                  <a:lnTo>
                    <a:pt x="1353" y="1074"/>
                  </a:lnTo>
                  <a:lnTo>
                    <a:pt x="1074" y="876"/>
                  </a:lnTo>
                  <a:lnTo>
                    <a:pt x="955" y="836"/>
                  </a:lnTo>
                  <a:lnTo>
                    <a:pt x="796" y="796"/>
                  </a:lnTo>
                  <a:lnTo>
                    <a:pt x="637" y="796"/>
                  </a:lnTo>
                  <a:lnTo>
                    <a:pt x="478" y="876"/>
                  </a:lnTo>
                  <a:lnTo>
                    <a:pt x="359" y="955"/>
                  </a:lnTo>
                  <a:lnTo>
                    <a:pt x="239" y="1074"/>
                  </a:lnTo>
                  <a:lnTo>
                    <a:pt x="160" y="1233"/>
                  </a:lnTo>
                  <a:lnTo>
                    <a:pt x="120" y="1392"/>
                  </a:lnTo>
                  <a:lnTo>
                    <a:pt x="41" y="1711"/>
                  </a:lnTo>
                  <a:lnTo>
                    <a:pt x="1" y="2188"/>
                  </a:lnTo>
                  <a:lnTo>
                    <a:pt x="41" y="2665"/>
                  </a:lnTo>
                  <a:lnTo>
                    <a:pt x="80" y="2903"/>
                  </a:lnTo>
                  <a:lnTo>
                    <a:pt x="160" y="3142"/>
                  </a:lnTo>
                  <a:lnTo>
                    <a:pt x="239" y="3341"/>
                  </a:lnTo>
                  <a:lnTo>
                    <a:pt x="398" y="3500"/>
                  </a:lnTo>
                  <a:lnTo>
                    <a:pt x="677" y="3619"/>
                  </a:lnTo>
                  <a:lnTo>
                    <a:pt x="955" y="3699"/>
                  </a:lnTo>
                  <a:lnTo>
                    <a:pt x="1233" y="3738"/>
                  </a:lnTo>
                  <a:lnTo>
                    <a:pt x="1591" y="3738"/>
                  </a:lnTo>
                  <a:lnTo>
                    <a:pt x="2227" y="3699"/>
                  </a:lnTo>
                  <a:lnTo>
                    <a:pt x="2784" y="3659"/>
                  </a:lnTo>
                  <a:lnTo>
                    <a:pt x="3539" y="3659"/>
                  </a:lnTo>
                  <a:lnTo>
                    <a:pt x="4255" y="3699"/>
                  </a:lnTo>
                  <a:lnTo>
                    <a:pt x="4971" y="3858"/>
                  </a:lnTo>
                  <a:lnTo>
                    <a:pt x="5328" y="3977"/>
                  </a:lnTo>
                  <a:lnTo>
                    <a:pt x="5647" y="4096"/>
                  </a:lnTo>
                  <a:lnTo>
                    <a:pt x="5965" y="4255"/>
                  </a:lnTo>
                  <a:lnTo>
                    <a:pt x="6283" y="4454"/>
                  </a:lnTo>
                  <a:lnTo>
                    <a:pt x="6601" y="4653"/>
                  </a:lnTo>
                  <a:lnTo>
                    <a:pt x="6879" y="4891"/>
                  </a:lnTo>
                  <a:lnTo>
                    <a:pt x="7118" y="5170"/>
                  </a:lnTo>
                  <a:lnTo>
                    <a:pt x="7356" y="5448"/>
                  </a:lnTo>
                  <a:lnTo>
                    <a:pt x="7515" y="5766"/>
                  </a:lnTo>
                  <a:lnTo>
                    <a:pt x="7674" y="6084"/>
                  </a:lnTo>
                  <a:lnTo>
                    <a:pt x="7794" y="6402"/>
                  </a:lnTo>
                  <a:lnTo>
                    <a:pt x="7873" y="6680"/>
                  </a:lnTo>
                  <a:lnTo>
                    <a:pt x="7913" y="6999"/>
                  </a:lnTo>
                  <a:lnTo>
                    <a:pt x="7913" y="7317"/>
                  </a:lnTo>
                  <a:lnTo>
                    <a:pt x="7873" y="7953"/>
                  </a:lnTo>
                  <a:lnTo>
                    <a:pt x="7754" y="8549"/>
                  </a:lnTo>
                  <a:lnTo>
                    <a:pt x="7595" y="9185"/>
                  </a:lnTo>
                  <a:lnTo>
                    <a:pt x="7356" y="9821"/>
                  </a:lnTo>
                  <a:lnTo>
                    <a:pt x="7118" y="10418"/>
                  </a:lnTo>
                  <a:lnTo>
                    <a:pt x="6839" y="11014"/>
                  </a:lnTo>
                  <a:lnTo>
                    <a:pt x="3778" y="17415"/>
                  </a:lnTo>
                  <a:lnTo>
                    <a:pt x="3579" y="17972"/>
                  </a:lnTo>
                  <a:lnTo>
                    <a:pt x="3500" y="18250"/>
                  </a:lnTo>
                  <a:lnTo>
                    <a:pt x="3460" y="18529"/>
                  </a:lnTo>
                  <a:lnTo>
                    <a:pt x="3500" y="18807"/>
                  </a:lnTo>
                  <a:lnTo>
                    <a:pt x="3659" y="19085"/>
                  </a:lnTo>
                  <a:lnTo>
                    <a:pt x="3738" y="19205"/>
                  </a:lnTo>
                  <a:lnTo>
                    <a:pt x="3857" y="19284"/>
                  </a:lnTo>
                  <a:lnTo>
                    <a:pt x="3977" y="19364"/>
                  </a:lnTo>
                  <a:lnTo>
                    <a:pt x="4096" y="19403"/>
                  </a:lnTo>
                  <a:lnTo>
                    <a:pt x="4215" y="19125"/>
                  </a:lnTo>
                  <a:lnTo>
                    <a:pt x="4335" y="18926"/>
                  </a:lnTo>
                  <a:lnTo>
                    <a:pt x="4533" y="18727"/>
                  </a:lnTo>
                  <a:lnTo>
                    <a:pt x="4772" y="18568"/>
                  </a:lnTo>
                  <a:lnTo>
                    <a:pt x="5050" y="18409"/>
                  </a:lnTo>
                  <a:lnTo>
                    <a:pt x="5328" y="18330"/>
                  </a:lnTo>
                  <a:lnTo>
                    <a:pt x="5885" y="18131"/>
                  </a:lnTo>
                  <a:lnTo>
                    <a:pt x="6482" y="17932"/>
                  </a:lnTo>
                  <a:lnTo>
                    <a:pt x="6720" y="17813"/>
                  </a:lnTo>
                  <a:lnTo>
                    <a:pt x="6998" y="17654"/>
                  </a:lnTo>
                  <a:lnTo>
                    <a:pt x="7197" y="17495"/>
                  </a:lnTo>
                  <a:lnTo>
                    <a:pt x="7396" y="17256"/>
                  </a:lnTo>
                  <a:lnTo>
                    <a:pt x="7515" y="17018"/>
                  </a:lnTo>
                  <a:lnTo>
                    <a:pt x="7555" y="16740"/>
                  </a:lnTo>
                  <a:lnTo>
                    <a:pt x="7555" y="16541"/>
                  </a:lnTo>
                  <a:lnTo>
                    <a:pt x="7515" y="16342"/>
                  </a:lnTo>
                  <a:lnTo>
                    <a:pt x="7475" y="16103"/>
                  </a:lnTo>
                  <a:lnTo>
                    <a:pt x="7475" y="15905"/>
                  </a:lnTo>
                  <a:lnTo>
                    <a:pt x="7515" y="15746"/>
                  </a:lnTo>
                  <a:lnTo>
                    <a:pt x="7595" y="15587"/>
                  </a:lnTo>
                  <a:lnTo>
                    <a:pt x="7754" y="15308"/>
                  </a:lnTo>
                  <a:lnTo>
                    <a:pt x="8032" y="15070"/>
                  </a:lnTo>
                  <a:lnTo>
                    <a:pt x="8310" y="14871"/>
                  </a:lnTo>
                  <a:lnTo>
                    <a:pt x="8629" y="14672"/>
                  </a:lnTo>
                  <a:lnTo>
                    <a:pt x="8907" y="14433"/>
                  </a:lnTo>
                  <a:lnTo>
                    <a:pt x="9145" y="14195"/>
                  </a:lnTo>
                  <a:lnTo>
                    <a:pt x="9225" y="14036"/>
                  </a:lnTo>
                  <a:lnTo>
                    <a:pt x="9304" y="13877"/>
                  </a:lnTo>
                  <a:lnTo>
                    <a:pt x="9344" y="13678"/>
                  </a:lnTo>
                  <a:lnTo>
                    <a:pt x="9384" y="13440"/>
                  </a:lnTo>
                  <a:lnTo>
                    <a:pt x="9344" y="13002"/>
                  </a:lnTo>
                  <a:lnTo>
                    <a:pt x="9304" y="12525"/>
                  </a:lnTo>
                  <a:lnTo>
                    <a:pt x="9304" y="12286"/>
                  </a:lnTo>
                  <a:lnTo>
                    <a:pt x="9344" y="12048"/>
                  </a:lnTo>
                  <a:lnTo>
                    <a:pt x="9424" y="11889"/>
                  </a:lnTo>
                  <a:lnTo>
                    <a:pt x="9503" y="11770"/>
                  </a:lnTo>
                  <a:lnTo>
                    <a:pt x="9702" y="11452"/>
                  </a:lnTo>
                  <a:lnTo>
                    <a:pt x="9941" y="11213"/>
                  </a:lnTo>
                  <a:lnTo>
                    <a:pt x="10219" y="10935"/>
                  </a:lnTo>
                  <a:lnTo>
                    <a:pt x="10457" y="10696"/>
                  </a:lnTo>
                  <a:lnTo>
                    <a:pt x="10696" y="10418"/>
                  </a:lnTo>
                  <a:lnTo>
                    <a:pt x="10815" y="10140"/>
                  </a:lnTo>
                  <a:lnTo>
                    <a:pt x="10855" y="9980"/>
                  </a:lnTo>
                  <a:lnTo>
                    <a:pt x="10855" y="9821"/>
                  </a:lnTo>
                  <a:lnTo>
                    <a:pt x="10815" y="9543"/>
                  </a:lnTo>
                  <a:lnTo>
                    <a:pt x="10736" y="9305"/>
                  </a:lnTo>
                  <a:lnTo>
                    <a:pt x="10457" y="8867"/>
                  </a:lnTo>
                  <a:lnTo>
                    <a:pt x="10298" y="8629"/>
                  </a:lnTo>
                  <a:lnTo>
                    <a:pt x="10179" y="8390"/>
                  </a:lnTo>
                  <a:lnTo>
                    <a:pt x="10100" y="8152"/>
                  </a:lnTo>
                  <a:lnTo>
                    <a:pt x="10060" y="7913"/>
                  </a:lnTo>
                  <a:lnTo>
                    <a:pt x="10100" y="7674"/>
                  </a:lnTo>
                  <a:lnTo>
                    <a:pt x="10179" y="7476"/>
                  </a:lnTo>
                  <a:lnTo>
                    <a:pt x="10418" y="7078"/>
                  </a:lnTo>
                  <a:lnTo>
                    <a:pt x="10656" y="6680"/>
                  </a:lnTo>
                  <a:lnTo>
                    <a:pt x="10776" y="6482"/>
                  </a:lnTo>
                  <a:lnTo>
                    <a:pt x="10815" y="6243"/>
                  </a:lnTo>
                  <a:lnTo>
                    <a:pt x="10815" y="6044"/>
                  </a:lnTo>
                  <a:lnTo>
                    <a:pt x="10776" y="5846"/>
                  </a:lnTo>
                  <a:lnTo>
                    <a:pt x="10656" y="5647"/>
                  </a:lnTo>
                  <a:lnTo>
                    <a:pt x="10537" y="5448"/>
                  </a:lnTo>
                  <a:lnTo>
                    <a:pt x="10219" y="5090"/>
                  </a:lnTo>
                  <a:lnTo>
                    <a:pt x="9861" y="4812"/>
                  </a:lnTo>
                  <a:lnTo>
                    <a:pt x="9463" y="4533"/>
                  </a:lnTo>
                  <a:lnTo>
                    <a:pt x="9145" y="4215"/>
                  </a:lnTo>
                  <a:lnTo>
                    <a:pt x="8986" y="4056"/>
                  </a:lnTo>
                  <a:lnTo>
                    <a:pt x="8867" y="3858"/>
                  </a:lnTo>
                  <a:lnTo>
                    <a:pt x="8788" y="3659"/>
                  </a:lnTo>
                  <a:lnTo>
                    <a:pt x="8748" y="3420"/>
                  </a:lnTo>
                  <a:lnTo>
                    <a:pt x="8748" y="3102"/>
                  </a:lnTo>
                  <a:lnTo>
                    <a:pt x="8788" y="2784"/>
                  </a:lnTo>
                  <a:lnTo>
                    <a:pt x="8748" y="2585"/>
                  </a:lnTo>
                  <a:lnTo>
                    <a:pt x="8708" y="2426"/>
                  </a:lnTo>
                  <a:lnTo>
                    <a:pt x="8589" y="2227"/>
                  </a:lnTo>
                  <a:lnTo>
                    <a:pt x="8469" y="2068"/>
                  </a:lnTo>
                  <a:lnTo>
                    <a:pt x="8350" y="1949"/>
                  </a:lnTo>
                  <a:lnTo>
                    <a:pt x="8191" y="1830"/>
                  </a:lnTo>
                  <a:lnTo>
                    <a:pt x="7992" y="1711"/>
                  </a:lnTo>
                  <a:lnTo>
                    <a:pt x="7833" y="1671"/>
                  </a:lnTo>
                  <a:lnTo>
                    <a:pt x="7436" y="1671"/>
                  </a:lnTo>
                  <a:lnTo>
                    <a:pt x="7038" y="1711"/>
                  </a:lnTo>
                  <a:lnTo>
                    <a:pt x="6561" y="1750"/>
                  </a:lnTo>
                  <a:lnTo>
                    <a:pt x="6322" y="1750"/>
                  </a:lnTo>
                  <a:lnTo>
                    <a:pt x="6084" y="1711"/>
                  </a:lnTo>
                  <a:lnTo>
                    <a:pt x="5925" y="1631"/>
                  </a:lnTo>
                  <a:lnTo>
                    <a:pt x="5806" y="1512"/>
                  </a:lnTo>
                  <a:lnTo>
                    <a:pt x="5527" y="1273"/>
                  </a:lnTo>
                  <a:lnTo>
                    <a:pt x="5289" y="995"/>
                  </a:lnTo>
                  <a:lnTo>
                    <a:pt x="5090" y="717"/>
                  </a:lnTo>
                  <a:lnTo>
                    <a:pt x="4851" y="399"/>
                  </a:lnTo>
                  <a:lnTo>
                    <a:pt x="4573" y="160"/>
                  </a:lnTo>
                  <a:lnTo>
                    <a:pt x="4414" y="80"/>
                  </a:lnTo>
                  <a:lnTo>
                    <a:pt x="4255" y="1"/>
                  </a:lnTo>
                  <a:close/>
                </a:path>
              </a:pathLst>
            </a:custGeom>
            <a:solidFill>
              <a:srgbClr val="ff92aa"/>
            </a:solidFill>
            <a:ln>
              <a:noFill/>
            </a:ln>
          </p:spPr>
          <p:style>
            <a:lnRef idx="0"/>
            <a:fillRef idx="0"/>
            <a:effectRef idx="0"/>
            <a:fontRef idx="minor"/>
          </p:style>
        </p:sp>
        <p:sp>
          <p:nvSpPr>
            <p:cNvPr id="1145" name="CustomShape 28"/>
            <p:cNvSpPr/>
            <p:nvPr/>
          </p:nvSpPr>
          <p:spPr>
            <a:xfrm>
              <a:off x="4447080" y="3406680"/>
              <a:ext cx="373320" cy="667800"/>
            </a:xfrm>
            <a:custGeom>
              <a:avLst/>
              <a:gdLst/>
              <a:ahLst/>
              <a:rect l="l" t="t" r="r" b="b"/>
              <a:pathLst>
                <a:path w="10856" h="19404">
                  <a:moveTo>
                    <a:pt x="41" y="1711"/>
                  </a:moveTo>
                  <a:lnTo>
                    <a:pt x="41" y="1711"/>
                  </a:lnTo>
                  <a:lnTo>
                    <a:pt x="120" y="1392"/>
                  </a:lnTo>
                  <a:lnTo>
                    <a:pt x="160" y="1233"/>
                  </a:lnTo>
                  <a:lnTo>
                    <a:pt x="239" y="1074"/>
                  </a:lnTo>
                  <a:lnTo>
                    <a:pt x="359" y="955"/>
                  </a:lnTo>
                  <a:lnTo>
                    <a:pt x="478" y="876"/>
                  </a:lnTo>
                  <a:lnTo>
                    <a:pt x="637" y="796"/>
                  </a:lnTo>
                  <a:lnTo>
                    <a:pt x="796" y="796"/>
                  </a:lnTo>
                  <a:lnTo>
                    <a:pt x="796" y="796"/>
                  </a:lnTo>
                  <a:lnTo>
                    <a:pt x="955" y="836"/>
                  </a:lnTo>
                  <a:lnTo>
                    <a:pt x="1074" y="876"/>
                  </a:lnTo>
                  <a:lnTo>
                    <a:pt x="1353" y="1074"/>
                  </a:lnTo>
                  <a:lnTo>
                    <a:pt x="1631" y="1273"/>
                  </a:lnTo>
                  <a:lnTo>
                    <a:pt x="1790" y="1353"/>
                  </a:lnTo>
                  <a:lnTo>
                    <a:pt x="1949" y="1432"/>
                  </a:lnTo>
                  <a:lnTo>
                    <a:pt x="1949" y="1432"/>
                  </a:lnTo>
                  <a:lnTo>
                    <a:pt x="2068" y="1432"/>
                  </a:lnTo>
                  <a:lnTo>
                    <a:pt x="2227" y="1392"/>
                  </a:lnTo>
                  <a:lnTo>
                    <a:pt x="2386" y="1353"/>
                  </a:lnTo>
                  <a:lnTo>
                    <a:pt x="2506" y="1273"/>
                  </a:lnTo>
                  <a:lnTo>
                    <a:pt x="2744" y="1074"/>
                  </a:lnTo>
                  <a:lnTo>
                    <a:pt x="2983" y="796"/>
                  </a:lnTo>
                  <a:lnTo>
                    <a:pt x="2983" y="796"/>
                  </a:lnTo>
                  <a:lnTo>
                    <a:pt x="3181" y="558"/>
                  </a:lnTo>
                  <a:lnTo>
                    <a:pt x="3380" y="279"/>
                  </a:lnTo>
                  <a:lnTo>
                    <a:pt x="3619" y="120"/>
                  </a:lnTo>
                  <a:lnTo>
                    <a:pt x="3778" y="41"/>
                  </a:lnTo>
                  <a:lnTo>
                    <a:pt x="3937" y="1"/>
                  </a:lnTo>
                  <a:lnTo>
                    <a:pt x="3937" y="1"/>
                  </a:lnTo>
                  <a:lnTo>
                    <a:pt x="4096" y="1"/>
                  </a:lnTo>
                  <a:lnTo>
                    <a:pt x="4255" y="1"/>
                  </a:lnTo>
                  <a:lnTo>
                    <a:pt x="4414" y="80"/>
                  </a:lnTo>
                  <a:lnTo>
                    <a:pt x="4573" y="160"/>
                  </a:lnTo>
                  <a:lnTo>
                    <a:pt x="4851" y="399"/>
                  </a:lnTo>
                  <a:lnTo>
                    <a:pt x="5090" y="717"/>
                  </a:lnTo>
                  <a:lnTo>
                    <a:pt x="5090" y="717"/>
                  </a:lnTo>
                  <a:lnTo>
                    <a:pt x="5289" y="995"/>
                  </a:lnTo>
                  <a:lnTo>
                    <a:pt x="5527" y="1273"/>
                  </a:lnTo>
                  <a:lnTo>
                    <a:pt x="5806" y="1512"/>
                  </a:lnTo>
                  <a:lnTo>
                    <a:pt x="5925" y="1631"/>
                  </a:lnTo>
                  <a:lnTo>
                    <a:pt x="6084" y="1711"/>
                  </a:lnTo>
                  <a:lnTo>
                    <a:pt x="6084" y="1711"/>
                  </a:lnTo>
                  <a:lnTo>
                    <a:pt x="6322" y="1750"/>
                  </a:lnTo>
                  <a:lnTo>
                    <a:pt x="6561" y="1750"/>
                  </a:lnTo>
                  <a:lnTo>
                    <a:pt x="7038" y="1711"/>
                  </a:lnTo>
                  <a:lnTo>
                    <a:pt x="7038" y="1711"/>
                  </a:lnTo>
                  <a:lnTo>
                    <a:pt x="7436" y="1671"/>
                  </a:lnTo>
                  <a:lnTo>
                    <a:pt x="7635" y="1671"/>
                  </a:lnTo>
                  <a:lnTo>
                    <a:pt x="7833" y="1671"/>
                  </a:lnTo>
                  <a:lnTo>
                    <a:pt x="7833" y="1671"/>
                  </a:lnTo>
                  <a:lnTo>
                    <a:pt x="7992" y="1711"/>
                  </a:lnTo>
                  <a:lnTo>
                    <a:pt x="8191" y="1830"/>
                  </a:lnTo>
                  <a:lnTo>
                    <a:pt x="8350" y="1949"/>
                  </a:lnTo>
                  <a:lnTo>
                    <a:pt x="8469" y="2068"/>
                  </a:lnTo>
                  <a:lnTo>
                    <a:pt x="8589" y="2227"/>
                  </a:lnTo>
                  <a:lnTo>
                    <a:pt x="8708" y="2426"/>
                  </a:lnTo>
                  <a:lnTo>
                    <a:pt x="8748" y="2585"/>
                  </a:lnTo>
                  <a:lnTo>
                    <a:pt x="8788" y="2784"/>
                  </a:lnTo>
                  <a:lnTo>
                    <a:pt x="8788" y="2784"/>
                  </a:lnTo>
                  <a:lnTo>
                    <a:pt x="8748" y="3102"/>
                  </a:lnTo>
                  <a:lnTo>
                    <a:pt x="8748" y="3420"/>
                  </a:lnTo>
                  <a:lnTo>
                    <a:pt x="8748" y="3420"/>
                  </a:lnTo>
                  <a:lnTo>
                    <a:pt x="8788" y="3659"/>
                  </a:lnTo>
                  <a:lnTo>
                    <a:pt x="8867" y="3858"/>
                  </a:lnTo>
                  <a:lnTo>
                    <a:pt x="8986" y="4056"/>
                  </a:lnTo>
                  <a:lnTo>
                    <a:pt x="9145" y="4215"/>
                  </a:lnTo>
                  <a:lnTo>
                    <a:pt x="9463" y="4533"/>
                  </a:lnTo>
                  <a:lnTo>
                    <a:pt x="9861" y="4812"/>
                  </a:lnTo>
                  <a:lnTo>
                    <a:pt x="9861" y="4812"/>
                  </a:lnTo>
                  <a:lnTo>
                    <a:pt x="10219" y="5090"/>
                  </a:lnTo>
                  <a:lnTo>
                    <a:pt x="10537" y="5448"/>
                  </a:lnTo>
                  <a:lnTo>
                    <a:pt x="10656" y="5647"/>
                  </a:lnTo>
                  <a:lnTo>
                    <a:pt x="10776" y="5846"/>
                  </a:lnTo>
                  <a:lnTo>
                    <a:pt x="10815" y="6044"/>
                  </a:lnTo>
                  <a:lnTo>
                    <a:pt x="10815" y="6243"/>
                  </a:lnTo>
                  <a:lnTo>
                    <a:pt x="10815" y="6243"/>
                  </a:lnTo>
                  <a:lnTo>
                    <a:pt x="10776" y="6482"/>
                  </a:lnTo>
                  <a:lnTo>
                    <a:pt x="10656" y="6680"/>
                  </a:lnTo>
                  <a:lnTo>
                    <a:pt x="10418" y="7078"/>
                  </a:lnTo>
                  <a:lnTo>
                    <a:pt x="10179" y="7476"/>
                  </a:lnTo>
                  <a:lnTo>
                    <a:pt x="10100" y="7674"/>
                  </a:lnTo>
                  <a:lnTo>
                    <a:pt x="10060" y="7913"/>
                  </a:lnTo>
                  <a:lnTo>
                    <a:pt x="10060" y="7913"/>
                  </a:lnTo>
                  <a:lnTo>
                    <a:pt x="10100" y="8152"/>
                  </a:lnTo>
                  <a:lnTo>
                    <a:pt x="10179" y="8390"/>
                  </a:lnTo>
                  <a:lnTo>
                    <a:pt x="10298" y="8629"/>
                  </a:lnTo>
                  <a:lnTo>
                    <a:pt x="10457" y="8867"/>
                  </a:lnTo>
                  <a:lnTo>
                    <a:pt x="10736" y="9305"/>
                  </a:lnTo>
                  <a:lnTo>
                    <a:pt x="10815" y="9543"/>
                  </a:lnTo>
                  <a:lnTo>
                    <a:pt x="10855" y="9821"/>
                  </a:lnTo>
                  <a:lnTo>
                    <a:pt x="10855" y="9821"/>
                  </a:lnTo>
                  <a:lnTo>
                    <a:pt x="10855" y="9980"/>
                  </a:lnTo>
                  <a:lnTo>
                    <a:pt x="10815" y="10140"/>
                  </a:lnTo>
                  <a:lnTo>
                    <a:pt x="10696" y="10418"/>
                  </a:lnTo>
                  <a:lnTo>
                    <a:pt x="10457" y="10696"/>
                  </a:lnTo>
                  <a:lnTo>
                    <a:pt x="10219" y="10935"/>
                  </a:lnTo>
                  <a:lnTo>
                    <a:pt x="9941" y="11213"/>
                  </a:lnTo>
                  <a:lnTo>
                    <a:pt x="9702" y="11452"/>
                  </a:lnTo>
                  <a:lnTo>
                    <a:pt x="9503" y="11770"/>
                  </a:lnTo>
                  <a:lnTo>
                    <a:pt x="9424" y="11889"/>
                  </a:lnTo>
                  <a:lnTo>
                    <a:pt x="9344" y="12048"/>
                  </a:lnTo>
                  <a:lnTo>
                    <a:pt x="9344" y="12048"/>
                  </a:lnTo>
                  <a:lnTo>
                    <a:pt x="9304" y="12286"/>
                  </a:lnTo>
                  <a:lnTo>
                    <a:pt x="9304" y="12525"/>
                  </a:lnTo>
                  <a:lnTo>
                    <a:pt x="9344" y="13002"/>
                  </a:lnTo>
                  <a:lnTo>
                    <a:pt x="9384" y="13440"/>
                  </a:lnTo>
                  <a:lnTo>
                    <a:pt x="9344" y="13678"/>
                  </a:lnTo>
                  <a:lnTo>
                    <a:pt x="9304" y="13877"/>
                  </a:lnTo>
                  <a:lnTo>
                    <a:pt x="9304" y="13877"/>
                  </a:lnTo>
                  <a:lnTo>
                    <a:pt x="9225" y="14036"/>
                  </a:lnTo>
                  <a:lnTo>
                    <a:pt x="9145" y="14195"/>
                  </a:lnTo>
                  <a:lnTo>
                    <a:pt x="8907" y="14433"/>
                  </a:lnTo>
                  <a:lnTo>
                    <a:pt x="8629" y="14672"/>
                  </a:lnTo>
                  <a:lnTo>
                    <a:pt x="8310" y="14871"/>
                  </a:lnTo>
                  <a:lnTo>
                    <a:pt x="8032" y="15070"/>
                  </a:lnTo>
                  <a:lnTo>
                    <a:pt x="7754" y="15308"/>
                  </a:lnTo>
                  <a:lnTo>
                    <a:pt x="7595" y="15587"/>
                  </a:lnTo>
                  <a:lnTo>
                    <a:pt x="7515" y="15746"/>
                  </a:lnTo>
                  <a:lnTo>
                    <a:pt x="7475" y="15905"/>
                  </a:lnTo>
                  <a:lnTo>
                    <a:pt x="7475" y="15905"/>
                  </a:lnTo>
                  <a:lnTo>
                    <a:pt x="7475" y="16103"/>
                  </a:lnTo>
                  <a:lnTo>
                    <a:pt x="7515" y="16342"/>
                  </a:lnTo>
                  <a:lnTo>
                    <a:pt x="7555" y="16541"/>
                  </a:lnTo>
                  <a:lnTo>
                    <a:pt x="7555" y="16740"/>
                  </a:lnTo>
                  <a:lnTo>
                    <a:pt x="7555" y="16740"/>
                  </a:lnTo>
                  <a:lnTo>
                    <a:pt x="7515" y="17018"/>
                  </a:lnTo>
                  <a:lnTo>
                    <a:pt x="7396" y="17256"/>
                  </a:lnTo>
                  <a:lnTo>
                    <a:pt x="7197" y="17495"/>
                  </a:lnTo>
                  <a:lnTo>
                    <a:pt x="6998" y="17654"/>
                  </a:lnTo>
                  <a:lnTo>
                    <a:pt x="6720" y="17813"/>
                  </a:lnTo>
                  <a:lnTo>
                    <a:pt x="6482" y="17932"/>
                  </a:lnTo>
                  <a:lnTo>
                    <a:pt x="5885" y="18131"/>
                  </a:lnTo>
                  <a:lnTo>
                    <a:pt x="5885" y="18131"/>
                  </a:lnTo>
                  <a:lnTo>
                    <a:pt x="5328" y="18330"/>
                  </a:lnTo>
                  <a:lnTo>
                    <a:pt x="5050" y="18409"/>
                  </a:lnTo>
                  <a:lnTo>
                    <a:pt x="4772" y="18568"/>
                  </a:lnTo>
                  <a:lnTo>
                    <a:pt x="4533" y="18727"/>
                  </a:lnTo>
                  <a:lnTo>
                    <a:pt x="4335" y="18926"/>
                  </a:lnTo>
                  <a:lnTo>
                    <a:pt x="4215" y="19125"/>
                  </a:lnTo>
                  <a:lnTo>
                    <a:pt x="4096" y="19403"/>
                  </a:lnTo>
                  <a:lnTo>
                    <a:pt x="4096" y="19403"/>
                  </a:lnTo>
                  <a:lnTo>
                    <a:pt x="3977" y="19364"/>
                  </a:lnTo>
                  <a:lnTo>
                    <a:pt x="3857" y="19284"/>
                  </a:lnTo>
                  <a:lnTo>
                    <a:pt x="3738" y="19205"/>
                  </a:lnTo>
                  <a:lnTo>
                    <a:pt x="3659" y="19085"/>
                  </a:lnTo>
                  <a:lnTo>
                    <a:pt x="3500" y="18807"/>
                  </a:lnTo>
                  <a:lnTo>
                    <a:pt x="3460" y="18529"/>
                  </a:lnTo>
                  <a:lnTo>
                    <a:pt x="3460" y="18529"/>
                  </a:lnTo>
                  <a:lnTo>
                    <a:pt x="3500" y="18250"/>
                  </a:lnTo>
                  <a:lnTo>
                    <a:pt x="3579" y="17972"/>
                  </a:lnTo>
                  <a:lnTo>
                    <a:pt x="3778" y="17415"/>
                  </a:lnTo>
                  <a:lnTo>
                    <a:pt x="3778" y="17415"/>
                  </a:lnTo>
                  <a:lnTo>
                    <a:pt x="6839" y="11014"/>
                  </a:lnTo>
                  <a:lnTo>
                    <a:pt x="6839" y="11014"/>
                  </a:lnTo>
                  <a:lnTo>
                    <a:pt x="7118" y="10418"/>
                  </a:lnTo>
                  <a:lnTo>
                    <a:pt x="7356" y="9821"/>
                  </a:lnTo>
                  <a:lnTo>
                    <a:pt x="7595" y="9185"/>
                  </a:lnTo>
                  <a:lnTo>
                    <a:pt x="7754" y="8549"/>
                  </a:lnTo>
                  <a:lnTo>
                    <a:pt x="7873" y="7953"/>
                  </a:lnTo>
                  <a:lnTo>
                    <a:pt x="7913" y="7317"/>
                  </a:lnTo>
                  <a:lnTo>
                    <a:pt x="7913" y="6999"/>
                  </a:lnTo>
                  <a:lnTo>
                    <a:pt x="7873" y="6680"/>
                  </a:lnTo>
                  <a:lnTo>
                    <a:pt x="7794" y="6402"/>
                  </a:lnTo>
                  <a:lnTo>
                    <a:pt x="7674" y="6084"/>
                  </a:lnTo>
                  <a:lnTo>
                    <a:pt x="7674" y="6084"/>
                  </a:lnTo>
                  <a:lnTo>
                    <a:pt x="7515" y="5766"/>
                  </a:lnTo>
                  <a:lnTo>
                    <a:pt x="7356" y="5448"/>
                  </a:lnTo>
                  <a:lnTo>
                    <a:pt x="7118" y="5170"/>
                  </a:lnTo>
                  <a:lnTo>
                    <a:pt x="6879" y="4891"/>
                  </a:lnTo>
                  <a:lnTo>
                    <a:pt x="6601" y="4653"/>
                  </a:lnTo>
                  <a:lnTo>
                    <a:pt x="6283" y="4454"/>
                  </a:lnTo>
                  <a:lnTo>
                    <a:pt x="5965" y="4255"/>
                  </a:lnTo>
                  <a:lnTo>
                    <a:pt x="5647" y="4096"/>
                  </a:lnTo>
                  <a:lnTo>
                    <a:pt x="5647" y="4096"/>
                  </a:lnTo>
                  <a:lnTo>
                    <a:pt x="5328" y="3977"/>
                  </a:lnTo>
                  <a:lnTo>
                    <a:pt x="4971" y="3858"/>
                  </a:lnTo>
                  <a:lnTo>
                    <a:pt x="4255" y="3699"/>
                  </a:lnTo>
                  <a:lnTo>
                    <a:pt x="3539" y="3659"/>
                  </a:lnTo>
                  <a:lnTo>
                    <a:pt x="2784" y="3659"/>
                  </a:lnTo>
                  <a:lnTo>
                    <a:pt x="2784" y="3659"/>
                  </a:lnTo>
                  <a:lnTo>
                    <a:pt x="2227" y="3699"/>
                  </a:lnTo>
                  <a:lnTo>
                    <a:pt x="1591" y="3738"/>
                  </a:lnTo>
                  <a:lnTo>
                    <a:pt x="1233" y="3738"/>
                  </a:lnTo>
                  <a:lnTo>
                    <a:pt x="955" y="3699"/>
                  </a:lnTo>
                  <a:lnTo>
                    <a:pt x="677" y="3619"/>
                  </a:lnTo>
                  <a:lnTo>
                    <a:pt x="398" y="3500"/>
                  </a:lnTo>
                  <a:lnTo>
                    <a:pt x="398" y="3500"/>
                  </a:lnTo>
                  <a:lnTo>
                    <a:pt x="239" y="3341"/>
                  </a:lnTo>
                  <a:lnTo>
                    <a:pt x="160" y="3142"/>
                  </a:lnTo>
                  <a:lnTo>
                    <a:pt x="80" y="2903"/>
                  </a:lnTo>
                  <a:lnTo>
                    <a:pt x="41" y="2665"/>
                  </a:lnTo>
                  <a:lnTo>
                    <a:pt x="1" y="2188"/>
                  </a:lnTo>
                  <a:lnTo>
                    <a:pt x="41" y="1711"/>
                  </a:lnTo>
                </a:path>
              </a:pathLst>
            </a:custGeom>
            <a:noFill/>
            <a:ln>
              <a:noFill/>
            </a:ln>
          </p:spPr>
          <p:style>
            <a:lnRef idx="0"/>
            <a:fillRef idx="0"/>
            <a:effectRef idx="0"/>
            <a:fontRef idx="minor"/>
          </p:style>
        </p:sp>
        <p:sp>
          <p:nvSpPr>
            <p:cNvPr id="1146" name="CustomShape 29"/>
            <p:cNvSpPr/>
            <p:nvPr/>
          </p:nvSpPr>
          <p:spPr>
            <a:xfrm>
              <a:off x="4231800" y="3487680"/>
              <a:ext cx="525240" cy="1173600"/>
            </a:xfrm>
            <a:custGeom>
              <a:avLst/>
              <a:gdLst/>
              <a:ahLst/>
              <a:rect l="l" t="t" r="r" b="b"/>
              <a:pathLst>
                <a:path w="15269" h="34075">
                  <a:moveTo>
                    <a:pt x="8827" y="1"/>
                  </a:moveTo>
                  <a:lnTo>
                    <a:pt x="8111" y="40"/>
                  </a:lnTo>
                  <a:lnTo>
                    <a:pt x="7396" y="120"/>
                  </a:lnTo>
                  <a:lnTo>
                    <a:pt x="6958" y="200"/>
                  </a:lnTo>
                  <a:lnTo>
                    <a:pt x="6521" y="359"/>
                  </a:lnTo>
                  <a:lnTo>
                    <a:pt x="6163" y="557"/>
                  </a:lnTo>
                  <a:lnTo>
                    <a:pt x="5766" y="756"/>
                  </a:lnTo>
                  <a:lnTo>
                    <a:pt x="5408" y="1034"/>
                  </a:lnTo>
                  <a:lnTo>
                    <a:pt x="5090" y="1313"/>
                  </a:lnTo>
                  <a:lnTo>
                    <a:pt x="4811" y="1671"/>
                  </a:lnTo>
                  <a:lnTo>
                    <a:pt x="4573" y="2028"/>
                  </a:lnTo>
                  <a:lnTo>
                    <a:pt x="4374" y="2386"/>
                  </a:lnTo>
                  <a:lnTo>
                    <a:pt x="4255" y="2704"/>
                  </a:lnTo>
                  <a:lnTo>
                    <a:pt x="4096" y="3062"/>
                  </a:lnTo>
                  <a:lnTo>
                    <a:pt x="4016" y="3420"/>
                  </a:lnTo>
                  <a:lnTo>
                    <a:pt x="3897" y="3897"/>
                  </a:lnTo>
                  <a:lnTo>
                    <a:pt x="3857" y="4374"/>
                  </a:lnTo>
                  <a:lnTo>
                    <a:pt x="3817" y="4812"/>
                  </a:lnTo>
                  <a:lnTo>
                    <a:pt x="3738" y="5249"/>
                  </a:lnTo>
                  <a:lnTo>
                    <a:pt x="3619" y="5567"/>
                  </a:lnTo>
                  <a:lnTo>
                    <a:pt x="3420" y="5885"/>
                  </a:lnTo>
                  <a:lnTo>
                    <a:pt x="3181" y="6163"/>
                  </a:lnTo>
                  <a:lnTo>
                    <a:pt x="2943" y="6442"/>
                  </a:lnTo>
                  <a:lnTo>
                    <a:pt x="2664" y="6680"/>
                  </a:lnTo>
                  <a:lnTo>
                    <a:pt x="2346" y="6879"/>
                  </a:lnTo>
                  <a:lnTo>
                    <a:pt x="2028" y="7038"/>
                  </a:lnTo>
                  <a:lnTo>
                    <a:pt x="1710" y="7157"/>
                  </a:lnTo>
                  <a:lnTo>
                    <a:pt x="1273" y="7277"/>
                  </a:lnTo>
                  <a:lnTo>
                    <a:pt x="835" y="7356"/>
                  </a:lnTo>
                  <a:lnTo>
                    <a:pt x="517" y="7436"/>
                  </a:lnTo>
                  <a:lnTo>
                    <a:pt x="279" y="7515"/>
                  </a:lnTo>
                  <a:lnTo>
                    <a:pt x="120" y="7595"/>
                  </a:lnTo>
                  <a:lnTo>
                    <a:pt x="40" y="7674"/>
                  </a:lnTo>
                  <a:lnTo>
                    <a:pt x="1" y="7754"/>
                  </a:lnTo>
                  <a:lnTo>
                    <a:pt x="1" y="7953"/>
                  </a:lnTo>
                  <a:lnTo>
                    <a:pt x="40" y="8231"/>
                  </a:lnTo>
                  <a:lnTo>
                    <a:pt x="199" y="8589"/>
                  </a:lnTo>
                  <a:lnTo>
                    <a:pt x="358" y="8867"/>
                  </a:lnTo>
                  <a:lnTo>
                    <a:pt x="597" y="9106"/>
                  </a:lnTo>
                  <a:lnTo>
                    <a:pt x="835" y="9304"/>
                  </a:lnTo>
                  <a:lnTo>
                    <a:pt x="1074" y="9424"/>
                  </a:lnTo>
                  <a:lnTo>
                    <a:pt x="1511" y="9424"/>
                  </a:lnTo>
                  <a:lnTo>
                    <a:pt x="1631" y="9344"/>
                  </a:lnTo>
                  <a:lnTo>
                    <a:pt x="1750" y="9265"/>
                  </a:lnTo>
                  <a:lnTo>
                    <a:pt x="1869" y="9145"/>
                  </a:lnTo>
                  <a:lnTo>
                    <a:pt x="2426" y="8628"/>
                  </a:lnTo>
                  <a:lnTo>
                    <a:pt x="3022" y="8112"/>
                  </a:lnTo>
                  <a:lnTo>
                    <a:pt x="3340" y="7833"/>
                  </a:lnTo>
                  <a:lnTo>
                    <a:pt x="3738" y="7475"/>
                  </a:lnTo>
                  <a:lnTo>
                    <a:pt x="3976" y="7356"/>
                  </a:lnTo>
                  <a:lnTo>
                    <a:pt x="4215" y="7237"/>
                  </a:lnTo>
                  <a:lnTo>
                    <a:pt x="4414" y="7157"/>
                  </a:lnTo>
                  <a:lnTo>
                    <a:pt x="4573" y="7118"/>
                  </a:lnTo>
                  <a:lnTo>
                    <a:pt x="4732" y="7157"/>
                  </a:lnTo>
                  <a:lnTo>
                    <a:pt x="4851" y="7237"/>
                  </a:lnTo>
                  <a:lnTo>
                    <a:pt x="5169" y="7356"/>
                  </a:lnTo>
                  <a:lnTo>
                    <a:pt x="5527" y="7475"/>
                  </a:lnTo>
                  <a:lnTo>
                    <a:pt x="5845" y="7515"/>
                  </a:lnTo>
                  <a:lnTo>
                    <a:pt x="6203" y="7515"/>
                  </a:lnTo>
                  <a:lnTo>
                    <a:pt x="6561" y="7475"/>
                  </a:lnTo>
                  <a:lnTo>
                    <a:pt x="6919" y="7436"/>
                  </a:lnTo>
                  <a:lnTo>
                    <a:pt x="7237" y="7316"/>
                  </a:lnTo>
                  <a:lnTo>
                    <a:pt x="7555" y="7197"/>
                  </a:lnTo>
                  <a:lnTo>
                    <a:pt x="7833" y="7038"/>
                  </a:lnTo>
                  <a:lnTo>
                    <a:pt x="8111" y="6879"/>
                  </a:lnTo>
                  <a:lnTo>
                    <a:pt x="8270" y="6800"/>
                  </a:lnTo>
                  <a:lnTo>
                    <a:pt x="8549" y="6800"/>
                  </a:lnTo>
                  <a:lnTo>
                    <a:pt x="8708" y="6879"/>
                  </a:lnTo>
                  <a:lnTo>
                    <a:pt x="8867" y="6959"/>
                  </a:lnTo>
                  <a:lnTo>
                    <a:pt x="8946" y="7038"/>
                  </a:lnTo>
                  <a:lnTo>
                    <a:pt x="8986" y="7157"/>
                  </a:lnTo>
                  <a:lnTo>
                    <a:pt x="9026" y="7237"/>
                  </a:lnTo>
                  <a:lnTo>
                    <a:pt x="9026" y="7356"/>
                  </a:lnTo>
                  <a:lnTo>
                    <a:pt x="8986" y="7436"/>
                  </a:lnTo>
                  <a:lnTo>
                    <a:pt x="8827" y="7674"/>
                  </a:lnTo>
                  <a:lnTo>
                    <a:pt x="8589" y="7953"/>
                  </a:lnTo>
                  <a:lnTo>
                    <a:pt x="8231" y="8271"/>
                  </a:lnTo>
                  <a:lnTo>
                    <a:pt x="7276" y="8947"/>
                  </a:lnTo>
                  <a:lnTo>
                    <a:pt x="6760" y="9225"/>
                  </a:lnTo>
                  <a:lnTo>
                    <a:pt x="6283" y="9503"/>
                  </a:lnTo>
                  <a:lnTo>
                    <a:pt x="5845" y="9821"/>
                  </a:lnTo>
                  <a:lnTo>
                    <a:pt x="5408" y="10179"/>
                  </a:lnTo>
                  <a:lnTo>
                    <a:pt x="4970" y="10577"/>
                  </a:lnTo>
                  <a:lnTo>
                    <a:pt x="4573" y="10974"/>
                  </a:lnTo>
                  <a:lnTo>
                    <a:pt x="4215" y="11451"/>
                  </a:lnTo>
                  <a:lnTo>
                    <a:pt x="3857" y="11889"/>
                  </a:lnTo>
                  <a:lnTo>
                    <a:pt x="3539" y="12366"/>
                  </a:lnTo>
                  <a:lnTo>
                    <a:pt x="3261" y="12883"/>
                  </a:lnTo>
                  <a:lnTo>
                    <a:pt x="2982" y="13400"/>
                  </a:lnTo>
                  <a:lnTo>
                    <a:pt x="2784" y="13916"/>
                  </a:lnTo>
                  <a:lnTo>
                    <a:pt x="2585" y="14473"/>
                  </a:lnTo>
                  <a:lnTo>
                    <a:pt x="2426" y="15030"/>
                  </a:lnTo>
                  <a:lnTo>
                    <a:pt x="2307" y="15586"/>
                  </a:lnTo>
                  <a:lnTo>
                    <a:pt x="2267" y="16183"/>
                  </a:lnTo>
                  <a:lnTo>
                    <a:pt x="2227" y="16859"/>
                  </a:lnTo>
                  <a:lnTo>
                    <a:pt x="2267" y="17534"/>
                  </a:lnTo>
                  <a:lnTo>
                    <a:pt x="2386" y="18171"/>
                  </a:lnTo>
                  <a:lnTo>
                    <a:pt x="2545" y="18767"/>
                  </a:lnTo>
                  <a:lnTo>
                    <a:pt x="2784" y="19363"/>
                  </a:lnTo>
                  <a:lnTo>
                    <a:pt x="3062" y="19960"/>
                  </a:lnTo>
                  <a:lnTo>
                    <a:pt x="3380" y="20516"/>
                  </a:lnTo>
                  <a:lnTo>
                    <a:pt x="3738" y="21033"/>
                  </a:lnTo>
                  <a:lnTo>
                    <a:pt x="4136" y="21590"/>
                  </a:lnTo>
                  <a:lnTo>
                    <a:pt x="4533" y="22107"/>
                  </a:lnTo>
                  <a:lnTo>
                    <a:pt x="5408" y="23101"/>
                  </a:lnTo>
                  <a:lnTo>
                    <a:pt x="6322" y="24055"/>
                  </a:lnTo>
                  <a:lnTo>
                    <a:pt x="7157" y="25049"/>
                  </a:lnTo>
                  <a:lnTo>
                    <a:pt x="8270" y="26281"/>
                  </a:lnTo>
                  <a:lnTo>
                    <a:pt x="8907" y="27077"/>
                  </a:lnTo>
                  <a:lnTo>
                    <a:pt x="9185" y="27474"/>
                  </a:lnTo>
                  <a:lnTo>
                    <a:pt x="9463" y="27872"/>
                  </a:lnTo>
                  <a:lnTo>
                    <a:pt x="9702" y="28309"/>
                  </a:lnTo>
                  <a:lnTo>
                    <a:pt x="9861" y="28747"/>
                  </a:lnTo>
                  <a:lnTo>
                    <a:pt x="10020" y="29144"/>
                  </a:lnTo>
                  <a:lnTo>
                    <a:pt x="10099" y="29582"/>
                  </a:lnTo>
                  <a:lnTo>
                    <a:pt x="10099" y="30019"/>
                  </a:lnTo>
                  <a:lnTo>
                    <a:pt x="10060" y="30416"/>
                  </a:lnTo>
                  <a:lnTo>
                    <a:pt x="9901" y="30814"/>
                  </a:lnTo>
                  <a:lnTo>
                    <a:pt x="9622" y="31212"/>
                  </a:lnTo>
                  <a:lnTo>
                    <a:pt x="9344" y="31490"/>
                  </a:lnTo>
                  <a:lnTo>
                    <a:pt x="9026" y="31689"/>
                  </a:lnTo>
                  <a:lnTo>
                    <a:pt x="8668" y="31848"/>
                  </a:lnTo>
                  <a:lnTo>
                    <a:pt x="8270" y="31967"/>
                  </a:lnTo>
                  <a:lnTo>
                    <a:pt x="7873" y="31967"/>
                  </a:lnTo>
                  <a:lnTo>
                    <a:pt x="7475" y="31927"/>
                  </a:lnTo>
                  <a:lnTo>
                    <a:pt x="7276" y="31848"/>
                  </a:lnTo>
                  <a:lnTo>
                    <a:pt x="7117" y="31768"/>
                  </a:lnTo>
                  <a:lnTo>
                    <a:pt x="6958" y="31649"/>
                  </a:lnTo>
                  <a:lnTo>
                    <a:pt x="6799" y="31490"/>
                  </a:lnTo>
                  <a:lnTo>
                    <a:pt x="6680" y="31291"/>
                  </a:lnTo>
                  <a:lnTo>
                    <a:pt x="6561" y="31092"/>
                  </a:lnTo>
                  <a:lnTo>
                    <a:pt x="6481" y="30814"/>
                  </a:lnTo>
                  <a:lnTo>
                    <a:pt x="6442" y="30575"/>
                  </a:lnTo>
                  <a:lnTo>
                    <a:pt x="6442" y="30297"/>
                  </a:lnTo>
                  <a:lnTo>
                    <a:pt x="6521" y="30059"/>
                  </a:lnTo>
                  <a:lnTo>
                    <a:pt x="6640" y="29860"/>
                  </a:lnTo>
                  <a:lnTo>
                    <a:pt x="6760" y="29780"/>
                  </a:lnTo>
                  <a:lnTo>
                    <a:pt x="6839" y="29741"/>
                  </a:lnTo>
                  <a:lnTo>
                    <a:pt x="7117" y="29621"/>
                  </a:lnTo>
                  <a:lnTo>
                    <a:pt x="7396" y="29621"/>
                  </a:lnTo>
                  <a:lnTo>
                    <a:pt x="7595" y="29661"/>
                  </a:lnTo>
                  <a:lnTo>
                    <a:pt x="7833" y="29701"/>
                  </a:lnTo>
                  <a:lnTo>
                    <a:pt x="8231" y="29900"/>
                  </a:lnTo>
                  <a:lnTo>
                    <a:pt x="8469" y="29979"/>
                  </a:lnTo>
                  <a:lnTo>
                    <a:pt x="8708" y="30019"/>
                  </a:lnTo>
                  <a:lnTo>
                    <a:pt x="8907" y="30019"/>
                  </a:lnTo>
                  <a:lnTo>
                    <a:pt x="8986" y="29979"/>
                  </a:lnTo>
                  <a:lnTo>
                    <a:pt x="9026" y="29900"/>
                  </a:lnTo>
                  <a:lnTo>
                    <a:pt x="9066" y="29741"/>
                  </a:lnTo>
                  <a:lnTo>
                    <a:pt x="9026" y="29542"/>
                  </a:lnTo>
                  <a:lnTo>
                    <a:pt x="8907" y="29263"/>
                  </a:lnTo>
                  <a:lnTo>
                    <a:pt x="8748" y="29025"/>
                  </a:lnTo>
                  <a:lnTo>
                    <a:pt x="8509" y="28786"/>
                  </a:lnTo>
                  <a:lnTo>
                    <a:pt x="8231" y="28548"/>
                  </a:lnTo>
                  <a:lnTo>
                    <a:pt x="7952" y="28389"/>
                  </a:lnTo>
                  <a:lnTo>
                    <a:pt x="7634" y="28269"/>
                  </a:lnTo>
                  <a:lnTo>
                    <a:pt x="7276" y="28230"/>
                  </a:lnTo>
                  <a:lnTo>
                    <a:pt x="6919" y="28190"/>
                  </a:lnTo>
                  <a:lnTo>
                    <a:pt x="6521" y="28230"/>
                  </a:lnTo>
                  <a:lnTo>
                    <a:pt x="6163" y="28349"/>
                  </a:lnTo>
                  <a:lnTo>
                    <a:pt x="5766" y="28468"/>
                  </a:lnTo>
                  <a:lnTo>
                    <a:pt x="5408" y="28667"/>
                  </a:lnTo>
                  <a:lnTo>
                    <a:pt x="5050" y="28866"/>
                  </a:lnTo>
                  <a:lnTo>
                    <a:pt x="4772" y="29144"/>
                  </a:lnTo>
                  <a:lnTo>
                    <a:pt x="4493" y="29462"/>
                  </a:lnTo>
                  <a:lnTo>
                    <a:pt x="4295" y="29820"/>
                  </a:lnTo>
                  <a:lnTo>
                    <a:pt x="4175" y="30178"/>
                  </a:lnTo>
                  <a:lnTo>
                    <a:pt x="4096" y="30615"/>
                  </a:lnTo>
                  <a:lnTo>
                    <a:pt x="4136" y="31092"/>
                  </a:lnTo>
                  <a:lnTo>
                    <a:pt x="4255" y="31569"/>
                  </a:lnTo>
                  <a:lnTo>
                    <a:pt x="4454" y="32047"/>
                  </a:lnTo>
                  <a:lnTo>
                    <a:pt x="4692" y="32484"/>
                  </a:lnTo>
                  <a:lnTo>
                    <a:pt x="5010" y="32842"/>
                  </a:lnTo>
                  <a:lnTo>
                    <a:pt x="5408" y="33200"/>
                  </a:lnTo>
                  <a:lnTo>
                    <a:pt x="5805" y="33438"/>
                  </a:lnTo>
                  <a:lnTo>
                    <a:pt x="6283" y="33677"/>
                  </a:lnTo>
                  <a:lnTo>
                    <a:pt x="6760" y="33875"/>
                  </a:lnTo>
                  <a:lnTo>
                    <a:pt x="7276" y="33995"/>
                  </a:lnTo>
                  <a:lnTo>
                    <a:pt x="7793" y="34074"/>
                  </a:lnTo>
                  <a:lnTo>
                    <a:pt x="8946" y="34074"/>
                  </a:lnTo>
                  <a:lnTo>
                    <a:pt x="9503" y="33995"/>
                  </a:lnTo>
                  <a:lnTo>
                    <a:pt x="10060" y="33875"/>
                  </a:lnTo>
                  <a:lnTo>
                    <a:pt x="10656" y="33716"/>
                  </a:lnTo>
                  <a:lnTo>
                    <a:pt x="11213" y="33478"/>
                  </a:lnTo>
                  <a:lnTo>
                    <a:pt x="11730" y="33239"/>
                  </a:lnTo>
                  <a:lnTo>
                    <a:pt x="11968" y="33080"/>
                  </a:lnTo>
                  <a:lnTo>
                    <a:pt x="12207" y="32882"/>
                  </a:lnTo>
                  <a:lnTo>
                    <a:pt x="12405" y="32683"/>
                  </a:lnTo>
                  <a:lnTo>
                    <a:pt x="12604" y="32484"/>
                  </a:lnTo>
                  <a:lnTo>
                    <a:pt x="12763" y="32245"/>
                  </a:lnTo>
                  <a:lnTo>
                    <a:pt x="12922" y="32007"/>
                  </a:lnTo>
                  <a:lnTo>
                    <a:pt x="13161" y="31490"/>
                  </a:lnTo>
                  <a:lnTo>
                    <a:pt x="13360" y="30933"/>
                  </a:lnTo>
                  <a:lnTo>
                    <a:pt x="13479" y="30337"/>
                  </a:lnTo>
                  <a:lnTo>
                    <a:pt x="13558" y="29701"/>
                  </a:lnTo>
                  <a:lnTo>
                    <a:pt x="13558" y="29065"/>
                  </a:lnTo>
                  <a:lnTo>
                    <a:pt x="13519" y="28389"/>
                  </a:lnTo>
                  <a:lnTo>
                    <a:pt x="13439" y="27753"/>
                  </a:lnTo>
                  <a:lnTo>
                    <a:pt x="13320" y="27116"/>
                  </a:lnTo>
                  <a:lnTo>
                    <a:pt x="13201" y="26520"/>
                  </a:lnTo>
                  <a:lnTo>
                    <a:pt x="13042" y="25963"/>
                  </a:lnTo>
                  <a:lnTo>
                    <a:pt x="12843" y="25447"/>
                  </a:lnTo>
                  <a:lnTo>
                    <a:pt x="12644" y="24969"/>
                  </a:lnTo>
                  <a:lnTo>
                    <a:pt x="12445" y="24572"/>
                  </a:lnTo>
                  <a:lnTo>
                    <a:pt x="12246" y="24174"/>
                  </a:lnTo>
                  <a:lnTo>
                    <a:pt x="12048" y="23737"/>
                  </a:lnTo>
                  <a:lnTo>
                    <a:pt x="11849" y="23220"/>
                  </a:lnTo>
                  <a:lnTo>
                    <a:pt x="11650" y="22703"/>
                  </a:lnTo>
                  <a:lnTo>
                    <a:pt x="11491" y="22147"/>
                  </a:lnTo>
                  <a:lnTo>
                    <a:pt x="11332" y="21550"/>
                  </a:lnTo>
                  <a:lnTo>
                    <a:pt x="11213" y="20914"/>
                  </a:lnTo>
                  <a:lnTo>
                    <a:pt x="11133" y="20278"/>
                  </a:lnTo>
                  <a:lnTo>
                    <a:pt x="11054" y="19602"/>
                  </a:lnTo>
                  <a:lnTo>
                    <a:pt x="11014" y="18926"/>
                  </a:lnTo>
                  <a:lnTo>
                    <a:pt x="11014" y="18250"/>
                  </a:lnTo>
                  <a:lnTo>
                    <a:pt x="11054" y="17534"/>
                  </a:lnTo>
                  <a:lnTo>
                    <a:pt x="11133" y="16859"/>
                  </a:lnTo>
                  <a:lnTo>
                    <a:pt x="11252" y="16183"/>
                  </a:lnTo>
                  <a:lnTo>
                    <a:pt x="11451" y="15507"/>
                  </a:lnTo>
                  <a:lnTo>
                    <a:pt x="11650" y="14871"/>
                  </a:lnTo>
                  <a:lnTo>
                    <a:pt x="11928" y="14234"/>
                  </a:lnTo>
                  <a:lnTo>
                    <a:pt x="12246" y="13559"/>
                  </a:lnTo>
                  <a:lnTo>
                    <a:pt x="12883" y="12326"/>
                  </a:lnTo>
                  <a:lnTo>
                    <a:pt x="13558" y="11054"/>
                  </a:lnTo>
                  <a:lnTo>
                    <a:pt x="14195" y="9781"/>
                  </a:lnTo>
                  <a:lnTo>
                    <a:pt x="14473" y="9185"/>
                  </a:lnTo>
                  <a:lnTo>
                    <a:pt x="14751" y="8549"/>
                  </a:lnTo>
                  <a:lnTo>
                    <a:pt x="14950" y="7913"/>
                  </a:lnTo>
                  <a:lnTo>
                    <a:pt x="15109" y="7277"/>
                  </a:lnTo>
                  <a:lnTo>
                    <a:pt x="15228" y="6640"/>
                  </a:lnTo>
                  <a:lnTo>
                    <a:pt x="15268" y="6004"/>
                  </a:lnTo>
                  <a:lnTo>
                    <a:pt x="15268" y="5368"/>
                  </a:lnTo>
                  <a:lnTo>
                    <a:pt x="15189" y="4732"/>
                  </a:lnTo>
                  <a:lnTo>
                    <a:pt x="15030" y="4096"/>
                  </a:lnTo>
                  <a:lnTo>
                    <a:pt x="14791" y="3500"/>
                  </a:lnTo>
                  <a:lnTo>
                    <a:pt x="14513" y="2983"/>
                  </a:lnTo>
                  <a:lnTo>
                    <a:pt x="14195" y="2466"/>
                  </a:lnTo>
                  <a:lnTo>
                    <a:pt x="13837" y="1989"/>
                  </a:lnTo>
                  <a:lnTo>
                    <a:pt x="13439" y="1591"/>
                  </a:lnTo>
                  <a:lnTo>
                    <a:pt x="12962" y="1193"/>
                  </a:lnTo>
                  <a:lnTo>
                    <a:pt x="12485" y="875"/>
                  </a:lnTo>
                  <a:lnTo>
                    <a:pt x="11968" y="597"/>
                  </a:lnTo>
                  <a:lnTo>
                    <a:pt x="11372" y="359"/>
                  </a:lnTo>
                  <a:lnTo>
                    <a:pt x="10775" y="200"/>
                  </a:lnTo>
                  <a:lnTo>
                    <a:pt x="10179" y="80"/>
                  </a:lnTo>
                  <a:lnTo>
                    <a:pt x="9503" y="1"/>
                  </a:lnTo>
                  <a:close/>
                </a:path>
              </a:pathLst>
            </a:custGeom>
            <a:solidFill>
              <a:srgbClr val="f16680"/>
            </a:solidFill>
            <a:ln>
              <a:noFill/>
            </a:ln>
          </p:spPr>
          <p:style>
            <a:lnRef idx="0"/>
            <a:fillRef idx="0"/>
            <a:effectRef idx="0"/>
            <a:fontRef idx="minor"/>
          </p:style>
        </p:sp>
        <p:sp>
          <p:nvSpPr>
            <p:cNvPr id="1147" name="CustomShape 30"/>
            <p:cNvSpPr/>
            <p:nvPr/>
          </p:nvSpPr>
          <p:spPr>
            <a:xfrm>
              <a:off x="4231800" y="3487680"/>
              <a:ext cx="525240" cy="1173600"/>
            </a:xfrm>
            <a:custGeom>
              <a:avLst/>
              <a:gdLst/>
              <a:ahLst/>
              <a:rect l="l" t="t" r="r" b="b"/>
              <a:pathLst>
                <a:path w="15269" h="34075">
                  <a:moveTo>
                    <a:pt x="11650" y="14871"/>
                  </a:moveTo>
                  <a:lnTo>
                    <a:pt x="11650" y="14871"/>
                  </a:lnTo>
                  <a:lnTo>
                    <a:pt x="11928" y="14234"/>
                  </a:lnTo>
                  <a:lnTo>
                    <a:pt x="12246" y="13559"/>
                  </a:lnTo>
                  <a:lnTo>
                    <a:pt x="12883" y="12326"/>
                  </a:lnTo>
                  <a:lnTo>
                    <a:pt x="13558" y="11054"/>
                  </a:lnTo>
                  <a:lnTo>
                    <a:pt x="14195" y="9781"/>
                  </a:lnTo>
                  <a:lnTo>
                    <a:pt x="14473" y="9185"/>
                  </a:lnTo>
                  <a:lnTo>
                    <a:pt x="14751" y="8549"/>
                  </a:lnTo>
                  <a:lnTo>
                    <a:pt x="14950" y="7913"/>
                  </a:lnTo>
                  <a:lnTo>
                    <a:pt x="15109" y="7277"/>
                  </a:lnTo>
                  <a:lnTo>
                    <a:pt x="15228" y="6640"/>
                  </a:lnTo>
                  <a:lnTo>
                    <a:pt x="15268" y="6004"/>
                  </a:lnTo>
                  <a:lnTo>
                    <a:pt x="15268" y="5368"/>
                  </a:lnTo>
                  <a:lnTo>
                    <a:pt x="15189" y="4732"/>
                  </a:lnTo>
                  <a:lnTo>
                    <a:pt x="15189" y="4732"/>
                  </a:lnTo>
                  <a:lnTo>
                    <a:pt x="15030" y="4096"/>
                  </a:lnTo>
                  <a:lnTo>
                    <a:pt x="14791" y="3500"/>
                  </a:lnTo>
                  <a:lnTo>
                    <a:pt x="14513" y="2983"/>
                  </a:lnTo>
                  <a:lnTo>
                    <a:pt x="14195" y="2466"/>
                  </a:lnTo>
                  <a:lnTo>
                    <a:pt x="13837" y="1989"/>
                  </a:lnTo>
                  <a:lnTo>
                    <a:pt x="13439" y="1591"/>
                  </a:lnTo>
                  <a:lnTo>
                    <a:pt x="12962" y="1193"/>
                  </a:lnTo>
                  <a:lnTo>
                    <a:pt x="12485" y="875"/>
                  </a:lnTo>
                  <a:lnTo>
                    <a:pt x="11968" y="597"/>
                  </a:lnTo>
                  <a:lnTo>
                    <a:pt x="11372" y="359"/>
                  </a:lnTo>
                  <a:lnTo>
                    <a:pt x="10775" y="200"/>
                  </a:lnTo>
                  <a:lnTo>
                    <a:pt x="10179" y="80"/>
                  </a:lnTo>
                  <a:lnTo>
                    <a:pt x="9503" y="1"/>
                  </a:lnTo>
                  <a:lnTo>
                    <a:pt x="8827" y="1"/>
                  </a:lnTo>
                  <a:lnTo>
                    <a:pt x="8111" y="40"/>
                  </a:lnTo>
                  <a:lnTo>
                    <a:pt x="7396" y="120"/>
                  </a:lnTo>
                  <a:lnTo>
                    <a:pt x="7396" y="120"/>
                  </a:lnTo>
                  <a:lnTo>
                    <a:pt x="6958" y="200"/>
                  </a:lnTo>
                  <a:lnTo>
                    <a:pt x="6521" y="359"/>
                  </a:lnTo>
                  <a:lnTo>
                    <a:pt x="6163" y="557"/>
                  </a:lnTo>
                  <a:lnTo>
                    <a:pt x="5766" y="756"/>
                  </a:lnTo>
                  <a:lnTo>
                    <a:pt x="5408" y="1034"/>
                  </a:lnTo>
                  <a:lnTo>
                    <a:pt x="5090" y="1313"/>
                  </a:lnTo>
                  <a:lnTo>
                    <a:pt x="4811" y="1671"/>
                  </a:lnTo>
                  <a:lnTo>
                    <a:pt x="4573" y="2028"/>
                  </a:lnTo>
                  <a:lnTo>
                    <a:pt x="4573" y="2028"/>
                  </a:lnTo>
                  <a:lnTo>
                    <a:pt x="4374" y="2386"/>
                  </a:lnTo>
                  <a:lnTo>
                    <a:pt x="4255" y="2704"/>
                  </a:lnTo>
                  <a:lnTo>
                    <a:pt x="4096" y="3062"/>
                  </a:lnTo>
                  <a:lnTo>
                    <a:pt x="4016" y="3420"/>
                  </a:lnTo>
                  <a:lnTo>
                    <a:pt x="4016" y="3420"/>
                  </a:lnTo>
                  <a:lnTo>
                    <a:pt x="3897" y="3897"/>
                  </a:lnTo>
                  <a:lnTo>
                    <a:pt x="3857" y="4374"/>
                  </a:lnTo>
                  <a:lnTo>
                    <a:pt x="3817" y="4812"/>
                  </a:lnTo>
                  <a:lnTo>
                    <a:pt x="3738" y="5249"/>
                  </a:lnTo>
                  <a:lnTo>
                    <a:pt x="3738" y="5249"/>
                  </a:lnTo>
                  <a:lnTo>
                    <a:pt x="3619" y="5567"/>
                  </a:lnTo>
                  <a:lnTo>
                    <a:pt x="3420" y="5885"/>
                  </a:lnTo>
                  <a:lnTo>
                    <a:pt x="3181" y="6163"/>
                  </a:lnTo>
                  <a:lnTo>
                    <a:pt x="2943" y="6442"/>
                  </a:lnTo>
                  <a:lnTo>
                    <a:pt x="2664" y="6680"/>
                  </a:lnTo>
                  <a:lnTo>
                    <a:pt x="2346" y="6879"/>
                  </a:lnTo>
                  <a:lnTo>
                    <a:pt x="2028" y="7038"/>
                  </a:lnTo>
                  <a:lnTo>
                    <a:pt x="1710" y="7157"/>
                  </a:lnTo>
                  <a:lnTo>
                    <a:pt x="1710" y="7157"/>
                  </a:lnTo>
                  <a:lnTo>
                    <a:pt x="1273" y="7277"/>
                  </a:lnTo>
                  <a:lnTo>
                    <a:pt x="835" y="7356"/>
                  </a:lnTo>
                  <a:lnTo>
                    <a:pt x="517" y="7436"/>
                  </a:lnTo>
                  <a:lnTo>
                    <a:pt x="279" y="7515"/>
                  </a:lnTo>
                  <a:lnTo>
                    <a:pt x="120" y="7595"/>
                  </a:lnTo>
                  <a:lnTo>
                    <a:pt x="40" y="7674"/>
                  </a:lnTo>
                  <a:lnTo>
                    <a:pt x="1" y="7754"/>
                  </a:lnTo>
                  <a:lnTo>
                    <a:pt x="1" y="7953"/>
                  </a:lnTo>
                  <a:lnTo>
                    <a:pt x="40" y="8231"/>
                  </a:lnTo>
                  <a:lnTo>
                    <a:pt x="40" y="8231"/>
                  </a:lnTo>
                  <a:lnTo>
                    <a:pt x="199" y="8589"/>
                  </a:lnTo>
                  <a:lnTo>
                    <a:pt x="358" y="8867"/>
                  </a:lnTo>
                  <a:lnTo>
                    <a:pt x="597" y="9106"/>
                  </a:lnTo>
                  <a:lnTo>
                    <a:pt x="835" y="9304"/>
                  </a:lnTo>
                  <a:lnTo>
                    <a:pt x="1074" y="9424"/>
                  </a:lnTo>
                  <a:lnTo>
                    <a:pt x="1233" y="9424"/>
                  </a:lnTo>
                  <a:lnTo>
                    <a:pt x="1352" y="9424"/>
                  </a:lnTo>
                  <a:lnTo>
                    <a:pt x="1511" y="9424"/>
                  </a:lnTo>
                  <a:lnTo>
                    <a:pt x="1631" y="9344"/>
                  </a:lnTo>
                  <a:lnTo>
                    <a:pt x="1750" y="9265"/>
                  </a:lnTo>
                  <a:lnTo>
                    <a:pt x="1869" y="9145"/>
                  </a:lnTo>
                  <a:lnTo>
                    <a:pt x="1869" y="9145"/>
                  </a:lnTo>
                  <a:lnTo>
                    <a:pt x="2426" y="8628"/>
                  </a:lnTo>
                  <a:lnTo>
                    <a:pt x="3022" y="8112"/>
                  </a:lnTo>
                  <a:lnTo>
                    <a:pt x="3022" y="8112"/>
                  </a:lnTo>
                  <a:lnTo>
                    <a:pt x="3340" y="7833"/>
                  </a:lnTo>
                  <a:lnTo>
                    <a:pt x="3738" y="7475"/>
                  </a:lnTo>
                  <a:lnTo>
                    <a:pt x="3976" y="7356"/>
                  </a:lnTo>
                  <a:lnTo>
                    <a:pt x="4215" y="7237"/>
                  </a:lnTo>
                  <a:lnTo>
                    <a:pt x="4414" y="7157"/>
                  </a:lnTo>
                  <a:lnTo>
                    <a:pt x="4573" y="7118"/>
                  </a:lnTo>
                  <a:lnTo>
                    <a:pt x="4573" y="7118"/>
                  </a:lnTo>
                  <a:lnTo>
                    <a:pt x="4732" y="7157"/>
                  </a:lnTo>
                  <a:lnTo>
                    <a:pt x="4851" y="7237"/>
                  </a:lnTo>
                  <a:lnTo>
                    <a:pt x="4851" y="7237"/>
                  </a:lnTo>
                  <a:lnTo>
                    <a:pt x="5169" y="7356"/>
                  </a:lnTo>
                  <a:lnTo>
                    <a:pt x="5527" y="7475"/>
                  </a:lnTo>
                  <a:lnTo>
                    <a:pt x="5845" y="7515"/>
                  </a:lnTo>
                  <a:lnTo>
                    <a:pt x="6203" y="7515"/>
                  </a:lnTo>
                  <a:lnTo>
                    <a:pt x="6561" y="7475"/>
                  </a:lnTo>
                  <a:lnTo>
                    <a:pt x="6919" y="7436"/>
                  </a:lnTo>
                  <a:lnTo>
                    <a:pt x="7237" y="7316"/>
                  </a:lnTo>
                  <a:lnTo>
                    <a:pt x="7555" y="7197"/>
                  </a:lnTo>
                  <a:lnTo>
                    <a:pt x="7555" y="7197"/>
                  </a:lnTo>
                  <a:lnTo>
                    <a:pt x="7833" y="7038"/>
                  </a:lnTo>
                  <a:lnTo>
                    <a:pt x="8111" y="6879"/>
                  </a:lnTo>
                  <a:lnTo>
                    <a:pt x="8270" y="6800"/>
                  </a:lnTo>
                  <a:lnTo>
                    <a:pt x="8430" y="6800"/>
                  </a:lnTo>
                  <a:lnTo>
                    <a:pt x="8549" y="6800"/>
                  </a:lnTo>
                  <a:lnTo>
                    <a:pt x="8708" y="6879"/>
                  </a:lnTo>
                  <a:lnTo>
                    <a:pt x="8708" y="6879"/>
                  </a:lnTo>
                  <a:lnTo>
                    <a:pt x="8867" y="6959"/>
                  </a:lnTo>
                  <a:lnTo>
                    <a:pt x="8946" y="7038"/>
                  </a:lnTo>
                  <a:lnTo>
                    <a:pt x="8986" y="7157"/>
                  </a:lnTo>
                  <a:lnTo>
                    <a:pt x="9026" y="7237"/>
                  </a:lnTo>
                  <a:lnTo>
                    <a:pt x="9026" y="7356"/>
                  </a:lnTo>
                  <a:lnTo>
                    <a:pt x="8986" y="7436"/>
                  </a:lnTo>
                  <a:lnTo>
                    <a:pt x="8827" y="7674"/>
                  </a:lnTo>
                  <a:lnTo>
                    <a:pt x="8589" y="7953"/>
                  </a:lnTo>
                  <a:lnTo>
                    <a:pt x="8231" y="8271"/>
                  </a:lnTo>
                  <a:lnTo>
                    <a:pt x="7276" y="8947"/>
                  </a:lnTo>
                  <a:lnTo>
                    <a:pt x="7276" y="8947"/>
                  </a:lnTo>
                  <a:lnTo>
                    <a:pt x="6760" y="9225"/>
                  </a:lnTo>
                  <a:lnTo>
                    <a:pt x="6283" y="9503"/>
                  </a:lnTo>
                  <a:lnTo>
                    <a:pt x="5845" y="9821"/>
                  </a:lnTo>
                  <a:lnTo>
                    <a:pt x="5408" y="10179"/>
                  </a:lnTo>
                  <a:lnTo>
                    <a:pt x="4970" y="10577"/>
                  </a:lnTo>
                  <a:lnTo>
                    <a:pt x="4573" y="10974"/>
                  </a:lnTo>
                  <a:lnTo>
                    <a:pt x="4215" y="11451"/>
                  </a:lnTo>
                  <a:lnTo>
                    <a:pt x="3857" y="11889"/>
                  </a:lnTo>
                  <a:lnTo>
                    <a:pt x="3539" y="12366"/>
                  </a:lnTo>
                  <a:lnTo>
                    <a:pt x="3261" y="12883"/>
                  </a:lnTo>
                  <a:lnTo>
                    <a:pt x="2982" y="13400"/>
                  </a:lnTo>
                  <a:lnTo>
                    <a:pt x="2784" y="13916"/>
                  </a:lnTo>
                  <a:lnTo>
                    <a:pt x="2585" y="14473"/>
                  </a:lnTo>
                  <a:lnTo>
                    <a:pt x="2426" y="15030"/>
                  </a:lnTo>
                  <a:lnTo>
                    <a:pt x="2307" y="15586"/>
                  </a:lnTo>
                  <a:lnTo>
                    <a:pt x="2267" y="16183"/>
                  </a:lnTo>
                  <a:lnTo>
                    <a:pt x="2267" y="16183"/>
                  </a:lnTo>
                  <a:lnTo>
                    <a:pt x="2227" y="16859"/>
                  </a:lnTo>
                  <a:lnTo>
                    <a:pt x="2267" y="17534"/>
                  </a:lnTo>
                  <a:lnTo>
                    <a:pt x="2386" y="18171"/>
                  </a:lnTo>
                  <a:lnTo>
                    <a:pt x="2545" y="18767"/>
                  </a:lnTo>
                  <a:lnTo>
                    <a:pt x="2784" y="19363"/>
                  </a:lnTo>
                  <a:lnTo>
                    <a:pt x="3062" y="19960"/>
                  </a:lnTo>
                  <a:lnTo>
                    <a:pt x="3380" y="20516"/>
                  </a:lnTo>
                  <a:lnTo>
                    <a:pt x="3738" y="21033"/>
                  </a:lnTo>
                  <a:lnTo>
                    <a:pt x="4136" y="21590"/>
                  </a:lnTo>
                  <a:lnTo>
                    <a:pt x="4533" y="22107"/>
                  </a:lnTo>
                  <a:lnTo>
                    <a:pt x="5408" y="23101"/>
                  </a:lnTo>
                  <a:lnTo>
                    <a:pt x="6322" y="24055"/>
                  </a:lnTo>
                  <a:lnTo>
                    <a:pt x="7157" y="25049"/>
                  </a:lnTo>
                  <a:lnTo>
                    <a:pt x="7157" y="25049"/>
                  </a:lnTo>
                  <a:lnTo>
                    <a:pt x="8270" y="26281"/>
                  </a:lnTo>
                  <a:lnTo>
                    <a:pt x="8907" y="27077"/>
                  </a:lnTo>
                  <a:lnTo>
                    <a:pt x="9185" y="27474"/>
                  </a:lnTo>
                  <a:lnTo>
                    <a:pt x="9463" y="27872"/>
                  </a:lnTo>
                  <a:lnTo>
                    <a:pt x="9702" y="28309"/>
                  </a:lnTo>
                  <a:lnTo>
                    <a:pt x="9861" y="28747"/>
                  </a:lnTo>
                  <a:lnTo>
                    <a:pt x="10020" y="29144"/>
                  </a:lnTo>
                  <a:lnTo>
                    <a:pt x="10099" y="29582"/>
                  </a:lnTo>
                  <a:lnTo>
                    <a:pt x="10099" y="30019"/>
                  </a:lnTo>
                  <a:lnTo>
                    <a:pt x="10060" y="30416"/>
                  </a:lnTo>
                  <a:lnTo>
                    <a:pt x="9901" y="30814"/>
                  </a:lnTo>
                  <a:lnTo>
                    <a:pt x="9622" y="31212"/>
                  </a:lnTo>
                  <a:lnTo>
                    <a:pt x="9622" y="31212"/>
                  </a:lnTo>
                  <a:lnTo>
                    <a:pt x="9344" y="31490"/>
                  </a:lnTo>
                  <a:lnTo>
                    <a:pt x="9026" y="31689"/>
                  </a:lnTo>
                  <a:lnTo>
                    <a:pt x="8668" y="31848"/>
                  </a:lnTo>
                  <a:lnTo>
                    <a:pt x="8270" y="31967"/>
                  </a:lnTo>
                  <a:lnTo>
                    <a:pt x="7873" y="31967"/>
                  </a:lnTo>
                  <a:lnTo>
                    <a:pt x="7475" y="31927"/>
                  </a:lnTo>
                  <a:lnTo>
                    <a:pt x="7276" y="31848"/>
                  </a:lnTo>
                  <a:lnTo>
                    <a:pt x="7117" y="31768"/>
                  </a:lnTo>
                  <a:lnTo>
                    <a:pt x="6958" y="31649"/>
                  </a:lnTo>
                  <a:lnTo>
                    <a:pt x="6799" y="31490"/>
                  </a:lnTo>
                  <a:lnTo>
                    <a:pt x="6799" y="31490"/>
                  </a:lnTo>
                  <a:lnTo>
                    <a:pt x="6680" y="31291"/>
                  </a:lnTo>
                  <a:lnTo>
                    <a:pt x="6561" y="31092"/>
                  </a:lnTo>
                  <a:lnTo>
                    <a:pt x="6481" y="30814"/>
                  </a:lnTo>
                  <a:lnTo>
                    <a:pt x="6442" y="30575"/>
                  </a:lnTo>
                  <a:lnTo>
                    <a:pt x="6442" y="30297"/>
                  </a:lnTo>
                  <a:lnTo>
                    <a:pt x="6521" y="30059"/>
                  </a:lnTo>
                  <a:lnTo>
                    <a:pt x="6640" y="29860"/>
                  </a:lnTo>
                  <a:lnTo>
                    <a:pt x="6760" y="29780"/>
                  </a:lnTo>
                  <a:lnTo>
                    <a:pt x="6839" y="29741"/>
                  </a:lnTo>
                  <a:lnTo>
                    <a:pt x="6839" y="29741"/>
                  </a:lnTo>
                  <a:lnTo>
                    <a:pt x="7117" y="29621"/>
                  </a:lnTo>
                  <a:lnTo>
                    <a:pt x="7396" y="29621"/>
                  </a:lnTo>
                  <a:lnTo>
                    <a:pt x="7595" y="29661"/>
                  </a:lnTo>
                  <a:lnTo>
                    <a:pt x="7833" y="29701"/>
                  </a:lnTo>
                  <a:lnTo>
                    <a:pt x="8231" y="29900"/>
                  </a:lnTo>
                  <a:lnTo>
                    <a:pt x="8469" y="29979"/>
                  </a:lnTo>
                  <a:lnTo>
                    <a:pt x="8708" y="30019"/>
                  </a:lnTo>
                  <a:lnTo>
                    <a:pt x="8708" y="30019"/>
                  </a:lnTo>
                  <a:lnTo>
                    <a:pt x="8827" y="30019"/>
                  </a:lnTo>
                  <a:lnTo>
                    <a:pt x="8907" y="30019"/>
                  </a:lnTo>
                  <a:lnTo>
                    <a:pt x="8986" y="29979"/>
                  </a:lnTo>
                  <a:lnTo>
                    <a:pt x="9026" y="29900"/>
                  </a:lnTo>
                  <a:lnTo>
                    <a:pt x="9066" y="29741"/>
                  </a:lnTo>
                  <a:lnTo>
                    <a:pt x="9026" y="29542"/>
                  </a:lnTo>
                  <a:lnTo>
                    <a:pt x="8907" y="29263"/>
                  </a:lnTo>
                  <a:lnTo>
                    <a:pt x="8748" y="29025"/>
                  </a:lnTo>
                  <a:lnTo>
                    <a:pt x="8509" y="28786"/>
                  </a:lnTo>
                  <a:lnTo>
                    <a:pt x="8231" y="28548"/>
                  </a:lnTo>
                  <a:lnTo>
                    <a:pt x="8231" y="28548"/>
                  </a:lnTo>
                  <a:lnTo>
                    <a:pt x="7952" y="28389"/>
                  </a:lnTo>
                  <a:lnTo>
                    <a:pt x="7634" y="28269"/>
                  </a:lnTo>
                  <a:lnTo>
                    <a:pt x="7276" y="28230"/>
                  </a:lnTo>
                  <a:lnTo>
                    <a:pt x="6919" y="28190"/>
                  </a:lnTo>
                  <a:lnTo>
                    <a:pt x="6521" y="28230"/>
                  </a:lnTo>
                  <a:lnTo>
                    <a:pt x="6163" y="28349"/>
                  </a:lnTo>
                  <a:lnTo>
                    <a:pt x="5766" y="28468"/>
                  </a:lnTo>
                  <a:lnTo>
                    <a:pt x="5408" y="28667"/>
                  </a:lnTo>
                  <a:lnTo>
                    <a:pt x="5050" y="28866"/>
                  </a:lnTo>
                  <a:lnTo>
                    <a:pt x="4772" y="29144"/>
                  </a:lnTo>
                  <a:lnTo>
                    <a:pt x="4493" y="29462"/>
                  </a:lnTo>
                  <a:lnTo>
                    <a:pt x="4295" y="29820"/>
                  </a:lnTo>
                  <a:lnTo>
                    <a:pt x="4175" y="30178"/>
                  </a:lnTo>
                  <a:lnTo>
                    <a:pt x="4096" y="30615"/>
                  </a:lnTo>
                  <a:lnTo>
                    <a:pt x="4136" y="31092"/>
                  </a:lnTo>
                  <a:lnTo>
                    <a:pt x="4255" y="31569"/>
                  </a:lnTo>
                  <a:lnTo>
                    <a:pt x="4255" y="31569"/>
                  </a:lnTo>
                  <a:lnTo>
                    <a:pt x="4454" y="32047"/>
                  </a:lnTo>
                  <a:lnTo>
                    <a:pt x="4692" y="32484"/>
                  </a:lnTo>
                  <a:lnTo>
                    <a:pt x="5010" y="32842"/>
                  </a:lnTo>
                  <a:lnTo>
                    <a:pt x="5408" y="33200"/>
                  </a:lnTo>
                  <a:lnTo>
                    <a:pt x="5805" y="33438"/>
                  </a:lnTo>
                  <a:lnTo>
                    <a:pt x="6283" y="33677"/>
                  </a:lnTo>
                  <a:lnTo>
                    <a:pt x="6760" y="33875"/>
                  </a:lnTo>
                  <a:lnTo>
                    <a:pt x="7276" y="33995"/>
                  </a:lnTo>
                  <a:lnTo>
                    <a:pt x="7793" y="34074"/>
                  </a:lnTo>
                  <a:lnTo>
                    <a:pt x="8350" y="34074"/>
                  </a:lnTo>
                  <a:lnTo>
                    <a:pt x="8946" y="34074"/>
                  </a:lnTo>
                  <a:lnTo>
                    <a:pt x="9503" y="33995"/>
                  </a:lnTo>
                  <a:lnTo>
                    <a:pt x="10060" y="33875"/>
                  </a:lnTo>
                  <a:lnTo>
                    <a:pt x="10656" y="33716"/>
                  </a:lnTo>
                  <a:lnTo>
                    <a:pt x="11213" y="33478"/>
                  </a:lnTo>
                  <a:lnTo>
                    <a:pt x="11730" y="33239"/>
                  </a:lnTo>
                  <a:lnTo>
                    <a:pt x="11730" y="33239"/>
                  </a:lnTo>
                  <a:lnTo>
                    <a:pt x="11968" y="33080"/>
                  </a:lnTo>
                  <a:lnTo>
                    <a:pt x="12207" y="32882"/>
                  </a:lnTo>
                  <a:lnTo>
                    <a:pt x="12405" y="32683"/>
                  </a:lnTo>
                  <a:lnTo>
                    <a:pt x="12604" y="32484"/>
                  </a:lnTo>
                  <a:lnTo>
                    <a:pt x="12763" y="32245"/>
                  </a:lnTo>
                  <a:lnTo>
                    <a:pt x="12922" y="32007"/>
                  </a:lnTo>
                  <a:lnTo>
                    <a:pt x="13161" y="31490"/>
                  </a:lnTo>
                  <a:lnTo>
                    <a:pt x="13360" y="30933"/>
                  </a:lnTo>
                  <a:lnTo>
                    <a:pt x="13479" y="30337"/>
                  </a:lnTo>
                  <a:lnTo>
                    <a:pt x="13558" y="29701"/>
                  </a:lnTo>
                  <a:lnTo>
                    <a:pt x="13558" y="29065"/>
                  </a:lnTo>
                  <a:lnTo>
                    <a:pt x="13519" y="28389"/>
                  </a:lnTo>
                  <a:lnTo>
                    <a:pt x="13439" y="27753"/>
                  </a:lnTo>
                  <a:lnTo>
                    <a:pt x="13320" y="27116"/>
                  </a:lnTo>
                  <a:lnTo>
                    <a:pt x="13201" y="26520"/>
                  </a:lnTo>
                  <a:lnTo>
                    <a:pt x="13042" y="25963"/>
                  </a:lnTo>
                  <a:lnTo>
                    <a:pt x="12843" y="25447"/>
                  </a:lnTo>
                  <a:lnTo>
                    <a:pt x="12644" y="24969"/>
                  </a:lnTo>
                  <a:lnTo>
                    <a:pt x="12445" y="24572"/>
                  </a:lnTo>
                  <a:lnTo>
                    <a:pt x="12445" y="24572"/>
                  </a:lnTo>
                  <a:lnTo>
                    <a:pt x="12246" y="24174"/>
                  </a:lnTo>
                  <a:lnTo>
                    <a:pt x="12048" y="23737"/>
                  </a:lnTo>
                  <a:lnTo>
                    <a:pt x="11849" y="23220"/>
                  </a:lnTo>
                  <a:lnTo>
                    <a:pt x="11650" y="22703"/>
                  </a:lnTo>
                  <a:lnTo>
                    <a:pt x="11491" y="22147"/>
                  </a:lnTo>
                  <a:lnTo>
                    <a:pt x="11332" y="21550"/>
                  </a:lnTo>
                  <a:lnTo>
                    <a:pt x="11213" y="20914"/>
                  </a:lnTo>
                  <a:lnTo>
                    <a:pt x="11133" y="20278"/>
                  </a:lnTo>
                  <a:lnTo>
                    <a:pt x="11054" y="19602"/>
                  </a:lnTo>
                  <a:lnTo>
                    <a:pt x="11014" y="18926"/>
                  </a:lnTo>
                  <a:lnTo>
                    <a:pt x="11014" y="18250"/>
                  </a:lnTo>
                  <a:lnTo>
                    <a:pt x="11054" y="17534"/>
                  </a:lnTo>
                  <a:lnTo>
                    <a:pt x="11133" y="16859"/>
                  </a:lnTo>
                  <a:lnTo>
                    <a:pt x="11252" y="16183"/>
                  </a:lnTo>
                  <a:lnTo>
                    <a:pt x="11451" y="15507"/>
                  </a:lnTo>
                  <a:lnTo>
                    <a:pt x="11650" y="14871"/>
                  </a:lnTo>
                </a:path>
              </a:pathLst>
            </a:custGeom>
            <a:noFill/>
            <a:ln>
              <a:noFill/>
            </a:ln>
          </p:spPr>
          <p:style>
            <a:lnRef idx="0"/>
            <a:fillRef idx="0"/>
            <a:effectRef idx="0"/>
            <a:fontRef idx="minor"/>
          </p:style>
        </p:sp>
        <p:sp>
          <p:nvSpPr>
            <p:cNvPr id="1148" name="CustomShape 31"/>
            <p:cNvSpPr/>
            <p:nvPr/>
          </p:nvSpPr>
          <p:spPr>
            <a:xfrm>
              <a:off x="4585320" y="4114080"/>
              <a:ext cx="236160" cy="175680"/>
            </a:xfrm>
            <a:custGeom>
              <a:avLst/>
              <a:gdLst/>
              <a:ahLst/>
              <a:rect l="l" t="t" r="r" b="b"/>
              <a:pathLst>
                <a:path w="6879" h="5130">
                  <a:moveTo>
                    <a:pt x="3619" y="1"/>
                  </a:moveTo>
                  <a:lnTo>
                    <a:pt x="3221" y="40"/>
                  </a:lnTo>
                  <a:lnTo>
                    <a:pt x="2863" y="80"/>
                  </a:lnTo>
                  <a:lnTo>
                    <a:pt x="2505" y="160"/>
                  </a:lnTo>
                  <a:lnTo>
                    <a:pt x="2187" y="239"/>
                  </a:lnTo>
                  <a:lnTo>
                    <a:pt x="1591" y="478"/>
                  </a:lnTo>
                  <a:lnTo>
                    <a:pt x="1114" y="756"/>
                  </a:lnTo>
                  <a:lnTo>
                    <a:pt x="716" y="1034"/>
                  </a:lnTo>
                  <a:lnTo>
                    <a:pt x="438" y="1273"/>
                  </a:lnTo>
                  <a:lnTo>
                    <a:pt x="199" y="1511"/>
                  </a:lnTo>
                  <a:lnTo>
                    <a:pt x="120" y="1710"/>
                  </a:lnTo>
                  <a:lnTo>
                    <a:pt x="40" y="1869"/>
                  </a:lnTo>
                  <a:lnTo>
                    <a:pt x="0" y="2267"/>
                  </a:lnTo>
                  <a:lnTo>
                    <a:pt x="0" y="2625"/>
                  </a:lnTo>
                  <a:lnTo>
                    <a:pt x="80" y="2983"/>
                  </a:lnTo>
                  <a:lnTo>
                    <a:pt x="239" y="3301"/>
                  </a:lnTo>
                  <a:lnTo>
                    <a:pt x="398" y="3579"/>
                  </a:lnTo>
                  <a:lnTo>
                    <a:pt x="637" y="3738"/>
                  </a:lnTo>
                  <a:lnTo>
                    <a:pt x="756" y="3778"/>
                  </a:lnTo>
                  <a:lnTo>
                    <a:pt x="875" y="3818"/>
                  </a:lnTo>
                  <a:lnTo>
                    <a:pt x="1114" y="3857"/>
                  </a:lnTo>
                  <a:lnTo>
                    <a:pt x="1392" y="3977"/>
                  </a:lnTo>
                  <a:lnTo>
                    <a:pt x="1710" y="4175"/>
                  </a:lnTo>
                  <a:lnTo>
                    <a:pt x="2028" y="4414"/>
                  </a:lnTo>
                  <a:lnTo>
                    <a:pt x="2625" y="4851"/>
                  </a:lnTo>
                  <a:lnTo>
                    <a:pt x="2903" y="5010"/>
                  </a:lnTo>
                  <a:lnTo>
                    <a:pt x="3141" y="5090"/>
                  </a:lnTo>
                  <a:lnTo>
                    <a:pt x="3380" y="5130"/>
                  </a:lnTo>
                  <a:lnTo>
                    <a:pt x="3539" y="5090"/>
                  </a:lnTo>
                  <a:lnTo>
                    <a:pt x="3658" y="5050"/>
                  </a:lnTo>
                  <a:lnTo>
                    <a:pt x="3738" y="4931"/>
                  </a:lnTo>
                  <a:lnTo>
                    <a:pt x="3778" y="4811"/>
                  </a:lnTo>
                  <a:lnTo>
                    <a:pt x="3817" y="4613"/>
                  </a:lnTo>
                  <a:lnTo>
                    <a:pt x="3857" y="4136"/>
                  </a:lnTo>
                  <a:lnTo>
                    <a:pt x="3857" y="3937"/>
                  </a:lnTo>
                  <a:lnTo>
                    <a:pt x="3937" y="3778"/>
                  </a:lnTo>
                  <a:lnTo>
                    <a:pt x="4056" y="3738"/>
                  </a:lnTo>
                  <a:lnTo>
                    <a:pt x="4215" y="3698"/>
                  </a:lnTo>
                  <a:lnTo>
                    <a:pt x="4573" y="3818"/>
                  </a:lnTo>
                  <a:lnTo>
                    <a:pt x="5010" y="3937"/>
                  </a:lnTo>
                  <a:lnTo>
                    <a:pt x="5249" y="3937"/>
                  </a:lnTo>
                  <a:lnTo>
                    <a:pt x="5368" y="3857"/>
                  </a:lnTo>
                  <a:lnTo>
                    <a:pt x="5487" y="3738"/>
                  </a:lnTo>
                  <a:lnTo>
                    <a:pt x="5527" y="3579"/>
                  </a:lnTo>
                  <a:lnTo>
                    <a:pt x="5567" y="3340"/>
                  </a:lnTo>
                  <a:lnTo>
                    <a:pt x="5607" y="3102"/>
                  </a:lnTo>
                  <a:lnTo>
                    <a:pt x="5607" y="2545"/>
                  </a:lnTo>
                  <a:lnTo>
                    <a:pt x="5646" y="2426"/>
                  </a:lnTo>
                  <a:lnTo>
                    <a:pt x="5686" y="2307"/>
                  </a:lnTo>
                  <a:lnTo>
                    <a:pt x="5805" y="2148"/>
                  </a:lnTo>
                  <a:lnTo>
                    <a:pt x="6004" y="2068"/>
                  </a:lnTo>
                  <a:lnTo>
                    <a:pt x="6203" y="1989"/>
                  </a:lnTo>
                  <a:lnTo>
                    <a:pt x="6600" y="1869"/>
                  </a:lnTo>
                  <a:lnTo>
                    <a:pt x="6760" y="1790"/>
                  </a:lnTo>
                  <a:lnTo>
                    <a:pt x="6839" y="1710"/>
                  </a:lnTo>
                  <a:lnTo>
                    <a:pt x="6839" y="1631"/>
                  </a:lnTo>
                  <a:lnTo>
                    <a:pt x="6879" y="1551"/>
                  </a:lnTo>
                  <a:lnTo>
                    <a:pt x="6839" y="1432"/>
                  </a:lnTo>
                  <a:lnTo>
                    <a:pt x="6720" y="1193"/>
                  </a:lnTo>
                  <a:lnTo>
                    <a:pt x="6441" y="955"/>
                  </a:lnTo>
                  <a:lnTo>
                    <a:pt x="6084" y="677"/>
                  </a:lnTo>
                  <a:lnTo>
                    <a:pt x="5646" y="398"/>
                  </a:lnTo>
                  <a:lnTo>
                    <a:pt x="5050" y="199"/>
                  </a:lnTo>
                  <a:lnTo>
                    <a:pt x="4732" y="120"/>
                  </a:lnTo>
                  <a:lnTo>
                    <a:pt x="4374" y="40"/>
                  </a:lnTo>
                  <a:lnTo>
                    <a:pt x="4016" y="1"/>
                  </a:lnTo>
                  <a:close/>
                </a:path>
              </a:pathLst>
            </a:custGeom>
            <a:solidFill>
              <a:srgbClr val="ff92aa"/>
            </a:solidFill>
            <a:ln>
              <a:noFill/>
            </a:ln>
          </p:spPr>
          <p:style>
            <a:lnRef idx="0"/>
            <a:fillRef idx="0"/>
            <a:effectRef idx="0"/>
            <a:fontRef idx="minor"/>
          </p:style>
        </p:sp>
        <p:sp>
          <p:nvSpPr>
            <p:cNvPr id="1149" name="CustomShape 32"/>
            <p:cNvSpPr/>
            <p:nvPr/>
          </p:nvSpPr>
          <p:spPr>
            <a:xfrm>
              <a:off x="4585320" y="4114080"/>
              <a:ext cx="236160" cy="175680"/>
            </a:xfrm>
            <a:custGeom>
              <a:avLst/>
              <a:gdLst/>
              <a:ahLst/>
              <a:rect l="l" t="t" r="r" b="b"/>
              <a:pathLst>
                <a:path w="6879" h="5130">
                  <a:moveTo>
                    <a:pt x="199" y="1511"/>
                  </a:moveTo>
                  <a:lnTo>
                    <a:pt x="199" y="1511"/>
                  </a:lnTo>
                  <a:lnTo>
                    <a:pt x="438" y="1273"/>
                  </a:lnTo>
                  <a:lnTo>
                    <a:pt x="716" y="1034"/>
                  </a:lnTo>
                  <a:lnTo>
                    <a:pt x="1114" y="756"/>
                  </a:lnTo>
                  <a:lnTo>
                    <a:pt x="1591" y="478"/>
                  </a:lnTo>
                  <a:lnTo>
                    <a:pt x="2187" y="239"/>
                  </a:lnTo>
                  <a:lnTo>
                    <a:pt x="2505" y="160"/>
                  </a:lnTo>
                  <a:lnTo>
                    <a:pt x="2863" y="80"/>
                  </a:lnTo>
                  <a:lnTo>
                    <a:pt x="3221" y="40"/>
                  </a:lnTo>
                  <a:lnTo>
                    <a:pt x="3619" y="1"/>
                  </a:lnTo>
                  <a:lnTo>
                    <a:pt x="3619" y="1"/>
                  </a:lnTo>
                  <a:lnTo>
                    <a:pt x="4016" y="1"/>
                  </a:lnTo>
                  <a:lnTo>
                    <a:pt x="4374" y="40"/>
                  </a:lnTo>
                  <a:lnTo>
                    <a:pt x="4732" y="120"/>
                  </a:lnTo>
                  <a:lnTo>
                    <a:pt x="5050" y="199"/>
                  </a:lnTo>
                  <a:lnTo>
                    <a:pt x="5646" y="398"/>
                  </a:lnTo>
                  <a:lnTo>
                    <a:pt x="6084" y="677"/>
                  </a:lnTo>
                  <a:lnTo>
                    <a:pt x="6441" y="955"/>
                  </a:lnTo>
                  <a:lnTo>
                    <a:pt x="6720" y="1193"/>
                  </a:lnTo>
                  <a:lnTo>
                    <a:pt x="6839" y="1432"/>
                  </a:lnTo>
                  <a:lnTo>
                    <a:pt x="6879" y="1551"/>
                  </a:lnTo>
                  <a:lnTo>
                    <a:pt x="6839" y="1631"/>
                  </a:lnTo>
                  <a:lnTo>
                    <a:pt x="6839" y="1631"/>
                  </a:lnTo>
                  <a:lnTo>
                    <a:pt x="6839" y="1710"/>
                  </a:lnTo>
                  <a:lnTo>
                    <a:pt x="6760" y="1790"/>
                  </a:lnTo>
                  <a:lnTo>
                    <a:pt x="6600" y="1869"/>
                  </a:lnTo>
                  <a:lnTo>
                    <a:pt x="6203" y="1989"/>
                  </a:lnTo>
                  <a:lnTo>
                    <a:pt x="6004" y="2068"/>
                  </a:lnTo>
                  <a:lnTo>
                    <a:pt x="5805" y="2148"/>
                  </a:lnTo>
                  <a:lnTo>
                    <a:pt x="5686" y="2307"/>
                  </a:lnTo>
                  <a:lnTo>
                    <a:pt x="5646" y="2426"/>
                  </a:lnTo>
                  <a:lnTo>
                    <a:pt x="5607" y="2545"/>
                  </a:lnTo>
                  <a:lnTo>
                    <a:pt x="5607" y="2545"/>
                  </a:lnTo>
                  <a:lnTo>
                    <a:pt x="5607" y="3102"/>
                  </a:lnTo>
                  <a:lnTo>
                    <a:pt x="5567" y="3340"/>
                  </a:lnTo>
                  <a:lnTo>
                    <a:pt x="5527" y="3579"/>
                  </a:lnTo>
                  <a:lnTo>
                    <a:pt x="5487" y="3738"/>
                  </a:lnTo>
                  <a:lnTo>
                    <a:pt x="5368" y="3857"/>
                  </a:lnTo>
                  <a:lnTo>
                    <a:pt x="5249" y="3937"/>
                  </a:lnTo>
                  <a:lnTo>
                    <a:pt x="5010" y="3937"/>
                  </a:lnTo>
                  <a:lnTo>
                    <a:pt x="5010" y="3937"/>
                  </a:lnTo>
                  <a:lnTo>
                    <a:pt x="4573" y="3818"/>
                  </a:lnTo>
                  <a:lnTo>
                    <a:pt x="4215" y="3698"/>
                  </a:lnTo>
                  <a:lnTo>
                    <a:pt x="4056" y="3738"/>
                  </a:lnTo>
                  <a:lnTo>
                    <a:pt x="3937" y="3778"/>
                  </a:lnTo>
                  <a:lnTo>
                    <a:pt x="3857" y="3937"/>
                  </a:lnTo>
                  <a:lnTo>
                    <a:pt x="3857" y="4136"/>
                  </a:lnTo>
                  <a:lnTo>
                    <a:pt x="3857" y="4136"/>
                  </a:lnTo>
                  <a:lnTo>
                    <a:pt x="3817" y="4613"/>
                  </a:lnTo>
                  <a:lnTo>
                    <a:pt x="3778" y="4811"/>
                  </a:lnTo>
                  <a:lnTo>
                    <a:pt x="3738" y="4931"/>
                  </a:lnTo>
                  <a:lnTo>
                    <a:pt x="3658" y="5050"/>
                  </a:lnTo>
                  <a:lnTo>
                    <a:pt x="3539" y="5090"/>
                  </a:lnTo>
                  <a:lnTo>
                    <a:pt x="3380" y="5130"/>
                  </a:lnTo>
                  <a:lnTo>
                    <a:pt x="3141" y="5090"/>
                  </a:lnTo>
                  <a:lnTo>
                    <a:pt x="3141" y="5090"/>
                  </a:lnTo>
                  <a:lnTo>
                    <a:pt x="2903" y="5010"/>
                  </a:lnTo>
                  <a:lnTo>
                    <a:pt x="2625" y="4851"/>
                  </a:lnTo>
                  <a:lnTo>
                    <a:pt x="2028" y="4414"/>
                  </a:lnTo>
                  <a:lnTo>
                    <a:pt x="1710" y="4175"/>
                  </a:lnTo>
                  <a:lnTo>
                    <a:pt x="1392" y="3977"/>
                  </a:lnTo>
                  <a:lnTo>
                    <a:pt x="1114" y="3857"/>
                  </a:lnTo>
                  <a:lnTo>
                    <a:pt x="875" y="3818"/>
                  </a:lnTo>
                  <a:lnTo>
                    <a:pt x="875" y="3818"/>
                  </a:lnTo>
                  <a:lnTo>
                    <a:pt x="756" y="3778"/>
                  </a:lnTo>
                  <a:lnTo>
                    <a:pt x="637" y="3738"/>
                  </a:lnTo>
                  <a:lnTo>
                    <a:pt x="398" y="3579"/>
                  </a:lnTo>
                  <a:lnTo>
                    <a:pt x="239" y="3301"/>
                  </a:lnTo>
                  <a:lnTo>
                    <a:pt x="80" y="2983"/>
                  </a:lnTo>
                  <a:lnTo>
                    <a:pt x="0" y="2625"/>
                  </a:lnTo>
                  <a:lnTo>
                    <a:pt x="0" y="2267"/>
                  </a:lnTo>
                  <a:lnTo>
                    <a:pt x="40" y="1869"/>
                  </a:lnTo>
                  <a:lnTo>
                    <a:pt x="120" y="1710"/>
                  </a:lnTo>
                  <a:lnTo>
                    <a:pt x="199" y="1511"/>
                  </a:lnTo>
                </a:path>
              </a:pathLst>
            </a:custGeom>
            <a:noFill/>
            <a:ln>
              <a:noFill/>
            </a:ln>
          </p:spPr>
          <p:style>
            <a:lnRef idx="0"/>
            <a:fillRef idx="0"/>
            <a:effectRef idx="0"/>
            <a:fontRef idx="minor"/>
          </p:style>
        </p:sp>
        <p:sp>
          <p:nvSpPr>
            <p:cNvPr id="1150" name="CustomShape 33"/>
            <p:cNvSpPr/>
            <p:nvPr/>
          </p:nvSpPr>
          <p:spPr>
            <a:xfrm>
              <a:off x="4430520" y="3575160"/>
              <a:ext cx="63360" cy="63360"/>
            </a:xfrm>
            <a:custGeom>
              <a:avLst/>
              <a:gdLst/>
              <a:ahLst/>
              <a:rect l="l" t="t" r="r" b="b"/>
              <a:pathLst>
                <a:path w="1870" h="1869">
                  <a:moveTo>
                    <a:pt x="756" y="0"/>
                  </a:moveTo>
                  <a:lnTo>
                    <a:pt x="557" y="80"/>
                  </a:lnTo>
                  <a:lnTo>
                    <a:pt x="398" y="159"/>
                  </a:lnTo>
                  <a:lnTo>
                    <a:pt x="279" y="279"/>
                  </a:lnTo>
                  <a:lnTo>
                    <a:pt x="160" y="398"/>
                  </a:lnTo>
                  <a:lnTo>
                    <a:pt x="80" y="557"/>
                  </a:lnTo>
                  <a:lnTo>
                    <a:pt x="1" y="756"/>
                  </a:lnTo>
                  <a:lnTo>
                    <a:pt x="1" y="915"/>
                  </a:lnTo>
                  <a:lnTo>
                    <a:pt x="1" y="1114"/>
                  </a:lnTo>
                  <a:lnTo>
                    <a:pt x="80" y="1312"/>
                  </a:lnTo>
                  <a:lnTo>
                    <a:pt x="160" y="1471"/>
                  </a:lnTo>
                  <a:lnTo>
                    <a:pt x="279" y="1591"/>
                  </a:lnTo>
                  <a:lnTo>
                    <a:pt x="398" y="1710"/>
                  </a:lnTo>
                  <a:lnTo>
                    <a:pt x="557" y="1789"/>
                  </a:lnTo>
                  <a:lnTo>
                    <a:pt x="756" y="1869"/>
                  </a:lnTo>
                  <a:lnTo>
                    <a:pt x="1114" y="1869"/>
                  </a:lnTo>
                  <a:lnTo>
                    <a:pt x="1313" y="1789"/>
                  </a:lnTo>
                  <a:lnTo>
                    <a:pt x="1472" y="1710"/>
                  </a:lnTo>
                  <a:lnTo>
                    <a:pt x="1591" y="1591"/>
                  </a:lnTo>
                  <a:lnTo>
                    <a:pt x="1710" y="1471"/>
                  </a:lnTo>
                  <a:lnTo>
                    <a:pt x="1790" y="1312"/>
                  </a:lnTo>
                  <a:lnTo>
                    <a:pt x="1869" y="1114"/>
                  </a:lnTo>
                  <a:lnTo>
                    <a:pt x="1869" y="915"/>
                  </a:lnTo>
                  <a:lnTo>
                    <a:pt x="1869" y="756"/>
                  </a:lnTo>
                  <a:lnTo>
                    <a:pt x="1790" y="557"/>
                  </a:lnTo>
                  <a:lnTo>
                    <a:pt x="1710" y="398"/>
                  </a:lnTo>
                  <a:lnTo>
                    <a:pt x="1591" y="279"/>
                  </a:lnTo>
                  <a:lnTo>
                    <a:pt x="1472" y="159"/>
                  </a:lnTo>
                  <a:lnTo>
                    <a:pt x="1313" y="80"/>
                  </a:lnTo>
                  <a:lnTo>
                    <a:pt x="1114" y="0"/>
                  </a:lnTo>
                  <a:close/>
                </a:path>
              </a:pathLst>
            </a:custGeom>
            <a:solidFill>
              <a:srgbClr val="231f20"/>
            </a:solidFill>
            <a:ln>
              <a:noFill/>
            </a:ln>
          </p:spPr>
          <p:style>
            <a:lnRef idx="0"/>
            <a:fillRef idx="0"/>
            <a:effectRef idx="0"/>
            <a:fontRef idx="minor"/>
          </p:style>
        </p:sp>
        <p:sp>
          <p:nvSpPr>
            <p:cNvPr id="1151" name="CustomShape 34"/>
            <p:cNvSpPr/>
            <p:nvPr/>
          </p:nvSpPr>
          <p:spPr>
            <a:xfrm>
              <a:off x="4459320" y="3582000"/>
              <a:ext cx="20880" cy="20880"/>
            </a:xfrm>
            <a:custGeom>
              <a:avLst/>
              <a:gdLst/>
              <a:ahLst/>
              <a:rect l="l" t="t" r="r" b="b"/>
              <a:pathLst>
                <a:path w="637" h="637">
                  <a:moveTo>
                    <a:pt x="319" y="0"/>
                  </a:moveTo>
                  <a:lnTo>
                    <a:pt x="199" y="40"/>
                  </a:lnTo>
                  <a:lnTo>
                    <a:pt x="80" y="80"/>
                  </a:lnTo>
                  <a:lnTo>
                    <a:pt x="1" y="199"/>
                  </a:lnTo>
                  <a:lnTo>
                    <a:pt x="1" y="318"/>
                  </a:lnTo>
                  <a:lnTo>
                    <a:pt x="1" y="437"/>
                  </a:lnTo>
                  <a:lnTo>
                    <a:pt x="80" y="557"/>
                  </a:lnTo>
                  <a:lnTo>
                    <a:pt x="199" y="596"/>
                  </a:lnTo>
                  <a:lnTo>
                    <a:pt x="319" y="636"/>
                  </a:lnTo>
                  <a:lnTo>
                    <a:pt x="438" y="596"/>
                  </a:lnTo>
                  <a:lnTo>
                    <a:pt x="517" y="557"/>
                  </a:lnTo>
                  <a:lnTo>
                    <a:pt x="597" y="437"/>
                  </a:lnTo>
                  <a:lnTo>
                    <a:pt x="637" y="318"/>
                  </a:lnTo>
                  <a:lnTo>
                    <a:pt x="597" y="199"/>
                  </a:lnTo>
                  <a:lnTo>
                    <a:pt x="517" y="80"/>
                  </a:lnTo>
                  <a:lnTo>
                    <a:pt x="438" y="40"/>
                  </a:lnTo>
                  <a:lnTo>
                    <a:pt x="319" y="0"/>
                  </a:lnTo>
                  <a:close/>
                </a:path>
              </a:pathLst>
            </a:custGeom>
            <a:solidFill>
              <a:srgbClr val="ffffff"/>
            </a:solidFill>
            <a:ln>
              <a:noFill/>
            </a:ln>
          </p:spPr>
          <p:style>
            <a:lnRef idx="0"/>
            <a:fillRef idx="0"/>
            <a:effectRef idx="0"/>
            <a:fontRef idx="minor"/>
          </p:style>
        </p:sp>
        <p:sp>
          <p:nvSpPr>
            <p:cNvPr id="1152" name="CustomShape 35"/>
            <p:cNvSpPr/>
            <p:nvPr/>
          </p:nvSpPr>
          <p:spPr>
            <a:xfrm>
              <a:off x="4308480" y="3769920"/>
              <a:ext cx="208800" cy="580320"/>
            </a:xfrm>
            <a:custGeom>
              <a:avLst/>
              <a:gdLst/>
              <a:ahLst/>
              <a:rect l="l" t="t" r="r" b="b"/>
              <a:pathLst>
                <a:path w="6084" h="16858">
                  <a:moveTo>
                    <a:pt x="6083" y="0"/>
                  </a:moveTo>
                  <a:lnTo>
                    <a:pt x="5606" y="358"/>
                  </a:lnTo>
                  <a:lnTo>
                    <a:pt x="5049" y="756"/>
                  </a:lnTo>
                  <a:lnTo>
                    <a:pt x="4533" y="1034"/>
                  </a:lnTo>
                  <a:lnTo>
                    <a:pt x="4056" y="1312"/>
                  </a:lnTo>
                  <a:lnTo>
                    <a:pt x="3618" y="1630"/>
                  </a:lnTo>
                  <a:lnTo>
                    <a:pt x="3181" y="1988"/>
                  </a:lnTo>
                  <a:lnTo>
                    <a:pt x="2743" y="2386"/>
                  </a:lnTo>
                  <a:lnTo>
                    <a:pt x="2346" y="2783"/>
                  </a:lnTo>
                  <a:lnTo>
                    <a:pt x="1988" y="3260"/>
                  </a:lnTo>
                  <a:lnTo>
                    <a:pt x="1630" y="3698"/>
                  </a:lnTo>
                  <a:lnTo>
                    <a:pt x="1312" y="4175"/>
                  </a:lnTo>
                  <a:lnTo>
                    <a:pt x="1034" y="4692"/>
                  </a:lnTo>
                  <a:lnTo>
                    <a:pt x="755" y="5209"/>
                  </a:lnTo>
                  <a:lnTo>
                    <a:pt x="557" y="5725"/>
                  </a:lnTo>
                  <a:lnTo>
                    <a:pt x="358" y="6282"/>
                  </a:lnTo>
                  <a:lnTo>
                    <a:pt x="199" y="6839"/>
                  </a:lnTo>
                  <a:lnTo>
                    <a:pt x="80" y="7395"/>
                  </a:lnTo>
                  <a:lnTo>
                    <a:pt x="40" y="7992"/>
                  </a:lnTo>
                  <a:lnTo>
                    <a:pt x="0" y="8668"/>
                  </a:lnTo>
                  <a:lnTo>
                    <a:pt x="40" y="9343"/>
                  </a:lnTo>
                  <a:lnTo>
                    <a:pt x="159" y="9980"/>
                  </a:lnTo>
                  <a:lnTo>
                    <a:pt x="318" y="10576"/>
                  </a:lnTo>
                  <a:lnTo>
                    <a:pt x="557" y="11172"/>
                  </a:lnTo>
                  <a:lnTo>
                    <a:pt x="835" y="11769"/>
                  </a:lnTo>
                  <a:lnTo>
                    <a:pt x="1153" y="12325"/>
                  </a:lnTo>
                  <a:lnTo>
                    <a:pt x="1511" y="12842"/>
                  </a:lnTo>
                  <a:lnTo>
                    <a:pt x="1909" y="13399"/>
                  </a:lnTo>
                  <a:lnTo>
                    <a:pt x="2306" y="13916"/>
                  </a:lnTo>
                  <a:lnTo>
                    <a:pt x="3181" y="14910"/>
                  </a:lnTo>
                  <a:lnTo>
                    <a:pt x="4095" y="15864"/>
                  </a:lnTo>
                  <a:lnTo>
                    <a:pt x="4930" y="16858"/>
                  </a:lnTo>
                  <a:lnTo>
                    <a:pt x="4692" y="16023"/>
                  </a:lnTo>
                  <a:lnTo>
                    <a:pt x="4572" y="15268"/>
                  </a:lnTo>
                  <a:lnTo>
                    <a:pt x="4493" y="14512"/>
                  </a:lnTo>
                  <a:lnTo>
                    <a:pt x="4493" y="13797"/>
                  </a:lnTo>
                  <a:lnTo>
                    <a:pt x="4572" y="13041"/>
                  </a:lnTo>
                  <a:lnTo>
                    <a:pt x="4771" y="12206"/>
                  </a:lnTo>
                  <a:lnTo>
                    <a:pt x="5049" y="11292"/>
                  </a:lnTo>
                  <a:lnTo>
                    <a:pt x="5407" y="10298"/>
                  </a:lnTo>
                  <a:lnTo>
                    <a:pt x="5606" y="9781"/>
                  </a:lnTo>
                  <a:lnTo>
                    <a:pt x="5686" y="9224"/>
                  </a:lnTo>
                  <a:lnTo>
                    <a:pt x="5765" y="8707"/>
                  </a:lnTo>
                  <a:lnTo>
                    <a:pt x="5805" y="8230"/>
                  </a:lnTo>
                  <a:lnTo>
                    <a:pt x="5765" y="7713"/>
                  </a:lnTo>
                  <a:lnTo>
                    <a:pt x="5725" y="7236"/>
                  </a:lnTo>
                  <a:lnTo>
                    <a:pt x="5566" y="6282"/>
                  </a:lnTo>
                  <a:lnTo>
                    <a:pt x="5129" y="4533"/>
                  </a:lnTo>
                  <a:lnTo>
                    <a:pt x="5049" y="4135"/>
                  </a:lnTo>
                  <a:lnTo>
                    <a:pt x="5010" y="3737"/>
                  </a:lnTo>
                  <a:lnTo>
                    <a:pt x="4970" y="3340"/>
                  </a:lnTo>
                  <a:lnTo>
                    <a:pt x="5010" y="2982"/>
                  </a:lnTo>
                  <a:lnTo>
                    <a:pt x="5089" y="2306"/>
                  </a:lnTo>
                  <a:lnTo>
                    <a:pt x="5248" y="1670"/>
                  </a:lnTo>
                  <a:lnTo>
                    <a:pt x="5407" y="1153"/>
                  </a:lnTo>
                  <a:lnTo>
                    <a:pt x="5606" y="756"/>
                  </a:lnTo>
                  <a:lnTo>
                    <a:pt x="5805" y="437"/>
                  </a:lnTo>
                  <a:lnTo>
                    <a:pt x="5964" y="199"/>
                  </a:lnTo>
                  <a:lnTo>
                    <a:pt x="6083" y="0"/>
                  </a:lnTo>
                  <a:close/>
                </a:path>
              </a:pathLst>
            </a:custGeom>
            <a:solidFill>
              <a:srgbClr val="fdd1a9"/>
            </a:solidFill>
            <a:ln>
              <a:noFill/>
            </a:ln>
          </p:spPr>
          <p:style>
            <a:lnRef idx="0"/>
            <a:fillRef idx="0"/>
            <a:effectRef idx="0"/>
            <a:fontRef idx="minor"/>
          </p:style>
        </p:sp>
        <p:sp>
          <p:nvSpPr>
            <p:cNvPr id="1153" name="CustomShape 36"/>
            <p:cNvSpPr/>
            <p:nvPr/>
          </p:nvSpPr>
          <p:spPr>
            <a:xfrm>
              <a:off x="4308480" y="3769920"/>
              <a:ext cx="208800" cy="580320"/>
            </a:xfrm>
            <a:custGeom>
              <a:avLst/>
              <a:gdLst/>
              <a:ahLst/>
              <a:rect l="l" t="t" r="r" b="b"/>
              <a:pathLst>
                <a:path w="6084" h="16858">
                  <a:moveTo>
                    <a:pt x="5407" y="10298"/>
                  </a:moveTo>
                  <a:lnTo>
                    <a:pt x="5407" y="10298"/>
                  </a:lnTo>
                  <a:lnTo>
                    <a:pt x="5606" y="9781"/>
                  </a:lnTo>
                  <a:lnTo>
                    <a:pt x="5686" y="9224"/>
                  </a:lnTo>
                  <a:lnTo>
                    <a:pt x="5765" y="8707"/>
                  </a:lnTo>
                  <a:lnTo>
                    <a:pt x="5805" y="8230"/>
                  </a:lnTo>
                  <a:lnTo>
                    <a:pt x="5765" y="7713"/>
                  </a:lnTo>
                  <a:lnTo>
                    <a:pt x="5725" y="7236"/>
                  </a:lnTo>
                  <a:lnTo>
                    <a:pt x="5566" y="6282"/>
                  </a:lnTo>
                  <a:lnTo>
                    <a:pt x="5129" y="4533"/>
                  </a:lnTo>
                  <a:lnTo>
                    <a:pt x="5049" y="4135"/>
                  </a:lnTo>
                  <a:lnTo>
                    <a:pt x="5010" y="3737"/>
                  </a:lnTo>
                  <a:lnTo>
                    <a:pt x="4970" y="3340"/>
                  </a:lnTo>
                  <a:lnTo>
                    <a:pt x="5010" y="2982"/>
                  </a:lnTo>
                  <a:lnTo>
                    <a:pt x="5010" y="2982"/>
                  </a:lnTo>
                  <a:lnTo>
                    <a:pt x="5089" y="2306"/>
                  </a:lnTo>
                  <a:lnTo>
                    <a:pt x="5248" y="1670"/>
                  </a:lnTo>
                  <a:lnTo>
                    <a:pt x="5407" y="1153"/>
                  </a:lnTo>
                  <a:lnTo>
                    <a:pt x="5606" y="756"/>
                  </a:lnTo>
                  <a:lnTo>
                    <a:pt x="5805" y="437"/>
                  </a:lnTo>
                  <a:lnTo>
                    <a:pt x="5964" y="199"/>
                  </a:lnTo>
                  <a:lnTo>
                    <a:pt x="6083" y="0"/>
                  </a:lnTo>
                  <a:lnTo>
                    <a:pt x="6083" y="0"/>
                  </a:lnTo>
                  <a:lnTo>
                    <a:pt x="5606" y="358"/>
                  </a:lnTo>
                  <a:lnTo>
                    <a:pt x="5049" y="756"/>
                  </a:lnTo>
                  <a:lnTo>
                    <a:pt x="5049" y="756"/>
                  </a:lnTo>
                  <a:lnTo>
                    <a:pt x="4533" y="1034"/>
                  </a:lnTo>
                  <a:lnTo>
                    <a:pt x="4056" y="1312"/>
                  </a:lnTo>
                  <a:lnTo>
                    <a:pt x="3618" y="1630"/>
                  </a:lnTo>
                  <a:lnTo>
                    <a:pt x="3181" y="1988"/>
                  </a:lnTo>
                  <a:lnTo>
                    <a:pt x="2743" y="2386"/>
                  </a:lnTo>
                  <a:lnTo>
                    <a:pt x="2346" y="2783"/>
                  </a:lnTo>
                  <a:lnTo>
                    <a:pt x="1988" y="3260"/>
                  </a:lnTo>
                  <a:lnTo>
                    <a:pt x="1630" y="3698"/>
                  </a:lnTo>
                  <a:lnTo>
                    <a:pt x="1312" y="4175"/>
                  </a:lnTo>
                  <a:lnTo>
                    <a:pt x="1034" y="4692"/>
                  </a:lnTo>
                  <a:lnTo>
                    <a:pt x="755" y="5209"/>
                  </a:lnTo>
                  <a:lnTo>
                    <a:pt x="557" y="5725"/>
                  </a:lnTo>
                  <a:lnTo>
                    <a:pt x="358" y="6282"/>
                  </a:lnTo>
                  <a:lnTo>
                    <a:pt x="199" y="6839"/>
                  </a:lnTo>
                  <a:lnTo>
                    <a:pt x="80" y="7395"/>
                  </a:lnTo>
                  <a:lnTo>
                    <a:pt x="40" y="7992"/>
                  </a:lnTo>
                  <a:lnTo>
                    <a:pt x="40" y="7992"/>
                  </a:lnTo>
                  <a:lnTo>
                    <a:pt x="0" y="8668"/>
                  </a:lnTo>
                  <a:lnTo>
                    <a:pt x="40" y="9343"/>
                  </a:lnTo>
                  <a:lnTo>
                    <a:pt x="159" y="9980"/>
                  </a:lnTo>
                  <a:lnTo>
                    <a:pt x="318" y="10576"/>
                  </a:lnTo>
                  <a:lnTo>
                    <a:pt x="557" y="11172"/>
                  </a:lnTo>
                  <a:lnTo>
                    <a:pt x="835" y="11769"/>
                  </a:lnTo>
                  <a:lnTo>
                    <a:pt x="1153" y="12325"/>
                  </a:lnTo>
                  <a:lnTo>
                    <a:pt x="1511" y="12842"/>
                  </a:lnTo>
                  <a:lnTo>
                    <a:pt x="1909" y="13399"/>
                  </a:lnTo>
                  <a:lnTo>
                    <a:pt x="2306" y="13916"/>
                  </a:lnTo>
                  <a:lnTo>
                    <a:pt x="3181" y="14910"/>
                  </a:lnTo>
                  <a:lnTo>
                    <a:pt x="4095" y="15864"/>
                  </a:lnTo>
                  <a:lnTo>
                    <a:pt x="4930" y="16858"/>
                  </a:lnTo>
                  <a:lnTo>
                    <a:pt x="4930" y="16858"/>
                  </a:lnTo>
                  <a:lnTo>
                    <a:pt x="4692" y="16023"/>
                  </a:lnTo>
                  <a:lnTo>
                    <a:pt x="4572" y="15268"/>
                  </a:lnTo>
                  <a:lnTo>
                    <a:pt x="4493" y="14512"/>
                  </a:lnTo>
                  <a:lnTo>
                    <a:pt x="4493" y="13797"/>
                  </a:lnTo>
                  <a:lnTo>
                    <a:pt x="4572" y="13041"/>
                  </a:lnTo>
                  <a:lnTo>
                    <a:pt x="4771" y="12206"/>
                  </a:lnTo>
                  <a:lnTo>
                    <a:pt x="5049" y="11292"/>
                  </a:lnTo>
                  <a:lnTo>
                    <a:pt x="5407" y="10298"/>
                  </a:lnTo>
                </a:path>
              </a:pathLst>
            </a:custGeom>
            <a:noFill/>
            <a:ln>
              <a:noFill/>
            </a:ln>
          </p:spPr>
          <p:style>
            <a:lnRef idx="0"/>
            <a:fillRef idx="0"/>
            <a:effectRef idx="0"/>
            <a:fontRef idx="minor"/>
          </p:style>
        </p:sp>
        <p:sp>
          <p:nvSpPr>
            <p:cNvPr id="1154" name="CustomShape 37"/>
            <p:cNvSpPr/>
            <p:nvPr/>
          </p:nvSpPr>
          <p:spPr>
            <a:xfrm>
              <a:off x="4470120" y="3901320"/>
              <a:ext cx="208800" cy="222480"/>
            </a:xfrm>
            <a:custGeom>
              <a:avLst/>
              <a:gdLst/>
              <a:ahLst/>
              <a:rect l="l" t="t" r="r" b="b"/>
              <a:pathLst>
                <a:path w="6084" h="6482">
                  <a:moveTo>
                    <a:pt x="2227" y="1"/>
                  </a:moveTo>
                  <a:lnTo>
                    <a:pt x="1830" y="41"/>
                  </a:lnTo>
                  <a:lnTo>
                    <a:pt x="1392" y="120"/>
                  </a:lnTo>
                  <a:lnTo>
                    <a:pt x="995" y="279"/>
                  </a:lnTo>
                  <a:lnTo>
                    <a:pt x="637" y="478"/>
                  </a:lnTo>
                  <a:lnTo>
                    <a:pt x="478" y="597"/>
                  </a:lnTo>
                  <a:lnTo>
                    <a:pt x="319" y="756"/>
                  </a:lnTo>
                  <a:lnTo>
                    <a:pt x="199" y="915"/>
                  </a:lnTo>
                  <a:lnTo>
                    <a:pt x="120" y="1114"/>
                  </a:lnTo>
                  <a:lnTo>
                    <a:pt x="40" y="1353"/>
                  </a:lnTo>
                  <a:lnTo>
                    <a:pt x="1" y="1631"/>
                  </a:lnTo>
                  <a:lnTo>
                    <a:pt x="1" y="1909"/>
                  </a:lnTo>
                  <a:lnTo>
                    <a:pt x="1" y="2188"/>
                  </a:lnTo>
                  <a:lnTo>
                    <a:pt x="80" y="2824"/>
                  </a:lnTo>
                  <a:lnTo>
                    <a:pt x="279" y="3500"/>
                  </a:lnTo>
                  <a:lnTo>
                    <a:pt x="478" y="4176"/>
                  </a:lnTo>
                  <a:lnTo>
                    <a:pt x="796" y="4772"/>
                  </a:lnTo>
                  <a:lnTo>
                    <a:pt x="1114" y="5329"/>
                  </a:lnTo>
                  <a:lnTo>
                    <a:pt x="1432" y="5766"/>
                  </a:lnTo>
                  <a:lnTo>
                    <a:pt x="1790" y="6124"/>
                  </a:lnTo>
                  <a:lnTo>
                    <a:pt x="2148" y="6323"/>
                  </a:lnTo>
                  <a:lnTo>
                    <a:pt x="2505" y="6442"/>
                  </a:lnTo>
                  <a:lnTo>
                    <a:pt x="2863" y="6482"/>
                  </a:lnTo>
                  <a:lnTo>
                    <a:pt x="3142" y="6402"/>
                  </a:lnTo>
                  <a:lnTo>
                    <a:pt x="3420" y="6243"/>
                  </a:lnTo>
                  <a:lnTo>
                    <a:pt x="3539" y="6164"/>
                  </a:lnTo>
                  <a:lnTo>
                    <a:pt x="3659" y="6005"/>
                  </a:lnTo>
                  <a:lnTo>
                    <a:pt x="3818" y="5726"/>
                  </a:lnTo>
                  <a:lnTo>
                    <a:pt x="3977" y="5170"/>
                  </a:lnTo>
                  <a:lnTo>
                    <a:pt x="4056" y="5011"/>
                  </a:lnTo>
                  <a:lnTo>
                    <a:pt x="4136" y="4931"/>
                  </a:lnTo>
                  <a:lnTo>
                    <a:pt x="4255" y="4852"/>
                  </a:lnTo>
                  <a:lnTo>
                    <a:pt x="4414" y="4812"/>
                  </a:lnTo>
                  <a:lnTo>
                    <a:pt x="4851" y="4693"/>
                  </a:lnTo>
                  <a:lnTo>
                    <a:pt x="5090" y="4613"/>
                  </a:lnTo>
                  <a:lnTo>
                    <a:pt x="5289" y="4534"/>
                  </a:lnTo>
                  <a:lnTo>
                    <a:pt x="5448" y="4414"/>
                  </a:lnTo>
                  <a:lnTo>
                    <a:pt x="5527" y="4295"/>
                  </a:lnTo>
                  <a:lnTo>
                    <a:pt x="5527" y="4136"/>
                  </a:lnTo>
                  <a:lnTo>
                    <a:pt x="5527" y="3937"/>
                  </a:lnTo>
                  <a:lnTo>
                    <a:pt x="5448" y="3420"/>
                  </a:lnTo>
                  <a:lnTo>
                    <a:pt x="5408" y="3142"/>
                  </a:lnTo>
                  <a:lnTo>
                    <a:pt x="5487" y="2943"/>
                  </a:lnTo>
                  <a:lnTo>
                    <a:pt x="5567" y="2784"/>
                  </a:lnTo>
                  <a:lnTo>
                    <a:pt x="5726" y="2625"/>
                  </a:lnTo>
                  <a:lnTo>
                    <a:pt x="5845" y="2426"/>
                  </a:lnTo>
                  <a:lnTo>
                    <a:pt x="6004" y="2188"/>
                  </a:lnTo>
                  <a:lnTo>
                    <a:pt x="6084" y="1830"/>
                  </a:lnTo>
                  <a:lnTo>
                    <a:pt x="6084" y="1353"/>
                  </a:lnTo>
                  <a:lnTo>
                    <a:pt x="6044" y="1114"/>
                  </a:lnTo>
                  <a:lnTo>
                    <a:pt x="5965" y="876"/>
                  </a:lnTo>
                  <a:lnTo>
                    <a:pt x="5806" y="717"/>
                  </a:lnTo>
                  <a:lnTo>
                    <a:pt x="5567" y="558"/>
                  </a:lnTo>
                  <a:lnTo>
                    <a:pt x="5328" y="399"/>
                  </a:lnTo>
                  <a:lnTo>
                    <a:pt x="5090" y="279"/>
                  </a:lnTo>
                  <a:lnTo>
                    <a:pt x="4493" y="160"/>
                  </a:lnTo>
                  <a:lnTo>
                    <a:pt x="3897" y="41"/>
                  </a:lnTo>
                  <a:lnTo>
                    <a:pt x="3420" y="1"/>
                  </a:lnTo>
                  <a:close/>
                </a:path>
              </a:pathLst>
            </a:custGeom>
            <a:solidFill>
              <a:srgbClr val="dd3e60"/>
            </a:solidFill>
            <a:ln>
              <a:noFill/>
            </a:ln>
          </p:spPr>
          <p:style>
            <a:lnRef idx="0"/>
            <a:fillRef idx="0"/>
            <a:effectRef idx="0"/>
            <a:fontRef idx="minor"/>
          </p:style>
        </p:sp>
        <p:sp>
          <p:nvSpPr>
            <p:cNvPr id="1155" name="CustomShape 38"/>
            <p:cNvSpPr/>
            <p:nvPr/>
          </p:nvSpPr>
          <p:spPr>
            <a:xfrm>
              <a:off x="4470120" y="3901320"/>
              <a:ext cx="208800" cy="222480"/>
            </a:xfrm>
            <a:custGeom>
              <a:avLst/>
              <a:gdLst/>
              <a:ahLst/>
              <a:rect l="l" t="t" r="r" b="b"/>
              <a:pathLst>
                <a:path w="6084" h="6482">
                  <a:moveTo>
                    <a:pt x="2943" y="1"/>
                  </a:moveTo>
                  <a:lnTo>
                    <a:pt x="2943" y="1"/>
                  </a:lnTo>
                  <a:lnTo>
                    <a:pt x="3420" y="1"/>
                  </a:lnTo>
                  <a:lnTo>
                    <a:pt x="3897" y="41"/>
                  </a:lnTo>
                  <a:lnTo>
                    <a:pt x="4493" y="160"/>
                  </a:lnTo>
                  <a:lnTo>
                    <a:pt x="5090" y="279"/>
                  </a:lnTo>
                  <a:lnTo>
                    <a:pt x="5328" y="399"/>
                  </a:lnTo>
                  <a:lnTo>
                    <a:pt x="5567" y="558"/>
                  </a:lnTo>
                  <a:lnTo>
                    <a:pt x="5806" y="717"/>
                  </a:lnTo>
                  <a:lnTo>
                    <a:pt x="5965" y="876"/>
                  </a:lnTo>
                  <a:lnTo>
                    <a:pt x="6044" y="1114"/>
                  </a:lnTo>
                  <a:lnTo>
                    <a:pt x="6084" y="1353"/>
                  </a:lnTo>
                  <a:lnTo>
                    <a:pt x="6084" y="1353"/>
                  </a:lnTo>
                  <a:lnTo>
                    <a:pt x="6084" y="1830"/>
                  </a:lnTo>
                  <a:lnTo>
                    <a:pt x="6004" y="2188"/>
                  </a:lnTo>
                  <a:lnTo>
                    <a:pt x="5845" y="2426"/>
                  </a:lnTo>
                  <a:lnTo>
                    <a:pt x="5726" y="2625"/>
                  </a:lnTo>
                  <a:lnTo>
                    <a:pt x="5567" y="2784"/>
                  </a:lnTo>
                  <a:lnTo>
                    <a:pt x="5487" y="2943"/>
                  </a:lnTo>
                  <a:lnTo>
                    <a:pt x="5408" y="3142"/>
                  </a:lnTo>
                  <a:lnTo>
                    <a:pt x="5448" y="3420"/>
                  </a:lnTo>
                  <a:lnTo>
                    <a:pt x="5448" y="3420"/>
                  </a:lnTo>
                  <a:lnTo>
                    <a:pt x="5527" y="3937"/>
                  </a:lnTo>
                  <a:lnTo>
                    <a:pt x="5527" y="4136"/>
                  </a:lnTo>
                  <a:lnTo>
                    <a:pt x="5527" y="4295"/>
                  </a:lnTo>
                  <a:lnTo>
                    <a:pt x="5448" y="4414"/>
                  </a:lnTo>
                  <a:lnTo>
                    <a:pt x="5289" y="4534"/>
                  </a:lnTo>
                  <a:lnTo>
                    <a:pt x="5090" y="4613"/>
                  </a:lnTo>
                  <a:lnTo>
                    <a:pt x="4851" y="4693"/>
                  </a:lnTo>
                  <a:lnTo>
                    <a:pt x="4851" y="4693"/>
                  </a:lnTo>
                  <a:lnTo>
                    <a:pt x="4414" y="4812"/>
                  </a:lnTo>
                  <a:lnTo>
                    <a:pt x="4255" y="4852"/>
                  </a:lnTo>
                  <a:lnTo>
                    <a:pt x="4136" y="4931"/>
                  </a:lnTo>
                  <a:lnTo>
                    <a:pt x="4056" y="5011"/>
                  </a:lnTo>
                  <a:lnTo>
                    <a:pt x="3977" y="5170"/>
                  </a:lnTo>
                  <a:lnTo>
                    <a:pt x="3818" y="5726"/>
                  </a:lnTo>
                  <a:lnTo>
                    <a:pt x="3818" y="5726"/>
                  </a:lnTo>
                  <a:lnTo>
                    <a:pt x="3659" y="6005"/>
                  </a:lnTo>
                  <a:lnTo>
                    <a:pt x="3539" y="6164"/>
                  </a:lnTo>
                  <a:lnTo>
                    <a:pt x="3420" y="6243"/>
                  </a:lnTo>
                  <a:lnTo>
                    <a:pt x="3142" y="6402"/>
                  </a:lnTo>
                  <a:lnTo>
                    <a:pt x="2863" y="6482"/>
                  </a:lnTo>
                  <a:lnTo>
                    <a:pt x="2505" y="6442"/>
                  </a:lnTo>
                  <a:lnTo>
                    <a:pt x="2148" y="6323"/>
                  </a:lnTo>
                  <a:lnTo>
                    <a:pt x="1790" y="6124"/>
                  </a:lnTo>
                  <a:lnTo>
                    <a:pt x="1432" y="5766"/>
                  </a:lnTo>
                  <a:lnTo>
                    <a:pt x="1432" y="5766"/>
                  </a:lnTo>
                  <a:lnTo>
                    <a:pt x="1114" y="5329"/>
                  </a:lnTo>
                  <a:lnTo>
                    <a:pt x="796" y="4772"/>
                  </a:lnTo>
                  <a:lnTo>
                    <a:pt x="478" y="4176"/>
                  </a:lnTo>
                  <a:lnTo>
                    <a:pt x="279" y="3500"/>
                  </a:lnTo>
                  <a:lnTo>
                    <a:pt x="80" y="2824"/>
                  </a:lnTo>
                  <a:lnTo>
                    <a:pt x="1" y="2188"/>
                  </a:lnTo>
                  <a:lnTo>
                    <a:pt x="1" y="1909"/>
                  </a:lnTo>
                  <a:lnTo>
                    <a:pt x="1" y="1631"/>
                  </a:lnTo>
                  <a:lnTo>
                    <a:pt x="40" y="1353"/>
                  </a:lnTo>
                  <a:lnTo>
                    <a:pt x="120" y="1114"/>
                  </a:lnTo>
                  <a:lnTo>
                    <a:pt x="120" y="1114"/>
                  </a:lnTo>
                  <a:lnTo>
                    <a:pt x="199" y="915"/>
                  </a:lnTo>
                  <a:lnTo>
                    <a:pt x="319" y="756"/>
                  </a:lnTo>
                  <a:lnTo>
                    <a:pt x="478" y="597"/>
                  </a:lnTo>
                  <a:lnTo>
                    <a:pt x="637" y="478"/>
                  </a:lnTo>
                  <a:lnTo>
                    <a:pt x="995" y="279"/>
                  </a:lnTo>
                  <a:lnTo>
                    <a:pt x="1392" y="120"/>
                  </a:lnTo>
                  <a:lnTo>
                    <a:pt x="1830" y="41"/>
                  </a:lnTo>
                  <a:lnTo>
                    <a:pt x="2227" y="1"/>
                  </a:lnTo>
                  <a:lnTo>
                    <a:pt x="2943" y="1"/>
                  </a:lnTo>
                </a:path>
              </a:pathLst>
            </a:custGeom>
            <a:noFill/>
            <a:ln>
              <a:noFill/>
            </a:ln>
          </p:spPr>
          <p:style>
            <a:lnRef idx="0"/>
            <a:fillRef idx="0"/>
            <a:effectRef idx="0"/>
            <a:fontRef idx="minor"/>
          </p:style>
        </p:sp>
        <p:sp>
          <p:nvSpPr>
            <p:cNvPr id="1156" name="CustomShape 39"/>
            <p:cNvSpPr/>
            <p:nvPr/>
          </p:nvSpPr>
          <p:spPr>
            <a:xfrm>
              <a:off x="4386600" y="3860280"/>
              <a:ext cx="75600" cy="29160"/>
            </a:xfrm>
            <a:custGeom>
              <a:avLst/>
              <a:gdLst/>
              <a:ahLst/>
              <a:rect l="l" t="t" r="r" b="b"/>
              <a:pathLst>
                <a:path w="2227" h="875">
                  <a:moveTo>
                    <a:pt x="279" y="0"/>
                  </a:moveTo>
                  <a:lnTo>
                    <a:pt x="0" y="239"/>
                  </a:lnTo>
                  <a:lnTo>
                    <a:pt x="40" y="279"/>
                  </a:lnTo>
                  <a:lnTo>
                    <a:pt x="358" y="477"/>
                  </a:lnTo>
                  <a:lnTo>
                    <a:pt x="716" y="636"/>
                  </a:lnTo>
                  <a:lnTo>
                    <a:pt x="1074" y="795"/>
                  </a:lnTo>
                  <a:lnTo>
                    <a:pt x="1233" y="835"/>
                  </a:lnTo>
                  <a:lnTo>
                    <a:pt x="1432" y="875"/>
                  </a:lnTo>
                  <a:lnTo>
                    <a:pt x="1630" y="835"/>
                  </a:lnTo>
                  <a:lnTo>
                    <a:pt x="1829" y="795"/>
                  </a:lnTo>
                  <a:lnTo>
                    <a:pt x="2028" y="716"/>
                  </a:lnTo>
                  <a:lnTo>
                    <a:pt x="2227" y="597"/>
                  </a:lnTo>
                  <a:lnTo>
                    <a:pt x="2227" y="557"/>
                  </a:lnTo>
                  <a:lnTo>
                    <a:pt x="2227" y="517"/>
                  </a:lnTo>
                  <a:lnTo>
                    <a:pt x="2028" y="398"/>
                  </a:lnTo>
                  <a:lnTo>
                    <a:pt x="1869" y="318"/>
                  </a:lnTo>
                  <a:lnTo>
                    <a:pt x="1511" y="199"/>
                  </a:lnTo>
                  <a:lnTo>
                    <a:pt x="1352" y="159"/>
                  </a:lnTo>
                  <a:lnTo>
                    <a:pt x="1193" y="159"/>
                  </a:lnTo>
                  <a:lnTo>
                    <a:pt x="835" y="119"/>
                  </a:lnTo>
                  <a:lnTo>
                    <a:pt x="279" y="0"/>
                  </a:lnTo>
                  <a:close/>
                </a:path>
              </a:pathLst>
            </a:custGeom>
            <a:solidFill>
              <a:srgbClr val="efb484"/>
            </a:solidFill>
            <a:ln>
              <a:noFill/>
            </a:ln>
          </p:spPr>
          <p:style>
            <a:lnRef idx="0"/>
            <a:fillRef idx="0"/>
            <a:effectRef idx="0"/>
            <a:fontRef idx="minor"/>
          </p:style>
        </p:sp>
        <p:sp>
          <p:nvSpPr>
            <p:cNvPr id="1157" name="CustomShape 40"/>
            <p:cNvSpPr/>
            <p:nvPr/>
          </p:nvSpPr>
          <p:spPr>
            <a:xfrm>
              <a:off x="4316760" y="3994560"/>
              <a:ext cx="130680" cy="41400"/>
            </a:xfrm>
            <a:custGeom>
              <a:avLst/>
              <a:gdLst/>
              <a:ahLst/>
              <a:rect l="l" t="t" r="r" b="b"/>
              <a:pathLst>
                <a:path w="3818" h="1234">
                  <a:moveTo>
                    <a:pt x="40" y="1"/>
                  </a:moveTo>
                  <a:lnTo>
                    <a:pt x="1" y="199"/>
                  </a:lnTo>
                  <a:lnTo>
                    <a:pt x="438" y="517"/>
                  </a:lnTo>
                  <a:lnTo>
                    <a:pt x="955" y="756"/>
                  </a:lnTo>
                  <a:lnTo>
                    <a:pt x="1511" y="995"/>
                  </a:lnTo>
                  <a:lnTo>
                    <a:pt x="2068" y="1154"/>
                  </a:lnTo>
                  <a:lnTo>
                    <a:pt x="2346" y="1233"/>
                  </a:lnTo>
                  <a:lnTo>
                    <a:pt x="2943" y="1233"/>
                  </a:lnTo>
                  <a:lnTo>
                    <a:pt x="3261" y="1154"/>
                  </a:lnTo>
                  <a:lnTo>
                    <a:pt x="3539" y="1074"/>
                  </a:lnTo>
                  <a:lnTo>
                    <a:pt x="3818" y="955"/>
                  </a:lnTo>
                  <a:lnTo>
                    <a:pt x="3818" y="875"/>
                  </a:lnTo>
                  <a:lnTo>
                    <a:pt x="3539" y="796"/>
                  </a:lnTo>
                  <a:lnTo>
                    <a:pt x="3261" y="716"/>
                  </a:lnTo>
                  <a:lnTo>
                    <a:pt x="2704" y="597"/>
                  </a:lnTo>
                  <a:lnTo>
                    <a:pt x="2187" y="517"/>
                  </a:lnTo>
                  <a:lnTo>
                    <a:pt x="1631" y="478"/>
                  </a:lnTo>
                  <a:lnTo>
                    <a:pt x="1114" y="358"/>
                  </a:lnTo>
                  <a:lnTo>
                    <a:pt x="597" y="199"/>
                  </a:lnTo>
                  <a:lnTo>
                    <a:pt x="40" y="1"/>
                  </a:lnTo>
                  <a:close/>
                </a:path>
              </a:pathLst>
            </a:custGeom>
            <a:solidFill>
              <a:srgbClr val="efb484"/>
            </a:solidFill>
            <a:ln>
              <a:noFill/>
            </a:ln>
          </p:spPr>
          <p:style>
            <a:lnRef idx="0"/>
            <a:fillRef idx="0"/>
            <a:effectRef idx="0"/>
            <a:fontRef idx="minor"/>
          </p:style>
        </p:sp>
        <p:sp>
          <p:nvSpPr>
            <p:cNvPr id="1158" name="CustomShape 41"/>
            <p:cNvSpPr/>
            <p:nvPr/>
          </p:nvSpPr>
          <p:spPr>
            <a:xfrm>
              <a:off x="4345560" y="3919320"/>
              <a:ext cx="101880" cy="36000"/>
            </a:xfrm>
            <a:custGeom>
              <a:avLst/>
              <a:gdLst/>
              <a:ahLst/>
              <a:rect l="l" t="t" r="r" b="b"/>
              <a:pathLst>
                <a:path w="2983" h="1075">
                  <a:moveTo>
                    <a:pt x="160" y="1"/>
                  </a:moveTo>
                  <a:lnTo>
                    <a:pt x="1" y="279"/>
                  </a:lnTo>
                  <a:lnTo>
                    <a:pt x="80" y="319"/>
                  </a:lnTo>
                  <a:lnTo>
                    <a:pt x="517" y="597"/>
                  </a:lnTo>
                  <a:lnTo>
                    <a:pt x="955" y="796"/>
                  </a:lnTo>
                  <a:lnTo>
                    <a:pt x="1432" y="955"/>
                  </a:lnTo>
                  <a:lnTo>
                    <a:pt x="1710" y="1035"/>
                  </a:lnTo>
                  <a:lnTo>
                    <a:pt x="1949" y="1074"/>
                  </a:lnTo>
                  <a:lnTo>
                    <a:pt x="2187" y="1035"/>
                  </a:lnTo>
                  <a:lnTo>
                    <a:pt x="2466" y="995"/>
                  </a:lnTo>
                  <a:lnTo>
                    <a:pt x="2704" y="915"/>
                  </a:lnTo>
                  <a:lnTo>
                    <a:pt x="2943" y="796"/>
                  </a:lnTo>
                  <a:lnTo>
                    <a:pt x="2983" y="796"/>
                  </a:lnTo>
                  <a:lnTo>
                    <a:pt x="2943" y="756"/>
                  </a:lnTo>
                  <a:lnTo>
                    <a:pt x="2704" y="637"/>
                  </a:lnTo>
                  <a:lnTo>
                    <a:pt x="2466" y="557"/>
                  </a:lnTo>
                  <a:lnTo>
                    <a:pt x="2028" y="398"/>
                  </a:lnTo>
                  <a:lnTo>
                    <a:pt x="1790" y="359"/>
                  </a:lnTo>
                  <a:lnTo>
                    <a:pt x="1591" y="319"/>
                  </a:lnTo>
                  <a:lnTo>
                    <a:pt x="1114" y="279"/>
                  </a:lnTo>
                  <a:lnTo>
                    <a:pt x="676" y="160"/>
                  </a:lnTo>
                  <a:lnTo>
                    <a:pt x="199" y="41"/>
                  </a:lnTo>
                  <a:lnTo>
                    <a:pt x="160" y="1"/>
                  </a:lnTo>
                  <a:close/>
                </a:path>
              </a:pathLst>
            </a:custGeom>
            <a:solidFill>
              <a:srgbClr val="efb484"/>
            </a:solidFill>
            <a:ln>
              <a:noFill/>
            </a:ln>
          </p:spPr>
          <p:style>
            <a:lnRef idx="0"/>
            <a:fillRef idx="0"/>
            <a:effectRef idx="0"/>
            <a:fontRef idx="minor"/>
          </p:style>
        </p:sp>
        <p:sp>
          <p:nvSpPr>
            <p:cNvPr id="1159" name="CustomShape 42"/>
            <p:cNvSpPr/>
            <p:nvPr/>
          </p:nvSpPr>
          <p:spPr>
            <a:xfrm>
              <a:off x="4344120" y="4160520"/>
              <a:ext cx="104400" cy="34560"/>
            </a:xfrm>
            <a:custGeom>
              <a:avLst/>
              <a:gdLst/>
              <a:ahLst/>
              <a:rect l="l" t="t" r="r" b="b"/>
              <a:pathLst>
                <a:path w="3063" h="1035">
                  <a:moveTo>
                    <a:pt x="2744" y="0"/>
                  </a:moveTo>
                  <a:lnTo>
                    <a:pt x="2506" y="40"/>
                  </a:lnTo>
                  <a:lnTo>
                    <a:pt x="2029" y="159"/>
                  </a:lnTo>
                  <a:lnTo>
                    <a:pt x="1830" y="199"/>
                  </a:lnTo>
                  <a:lnTo>
                    <a:pt x="1631" y="319"/>
                  </a:lnTo>
                  <a:lnTo>
                    <a:pt x="1194" y="478"/>
                  </a:lnTo>
                  <a:lnTo>
                    <a:pt x="756" y="637"/>
                  </a:lnTo>
                  <a:lnTo>
                    <a:pt x="279" y="716"/>
                  </a:lnTo>
                  <a:lnTo>
                    <a:pt x="1" y="756"/>
                  </a:lnTo>
                  <a:lnTo>
                    <a:pt x="160" y="1034"/>
                  </a:lnTo>
                  <a:lnTo>
                    <a:pt x="796" y="1034"/>
                  </a:lnTo>
                  <a:lnTo>
                    <a:pt x="1313" y="994"/>
                  </a:lnTo>
                  <a:lnTo>
                    <a:pt x="1830" y="915"/>
                  </a:lnTo>
                  <a:lnTo>
                    <a:pt x="2068" y="875"/>
                  </a:lnTo>
                  <a:lnTo>
                    <a:pt x="2307" y="756"/>
                  </a:lnTo>
                  <a:lnTo>
                    <a:pt x="2506" y="597"/>
                  </a:lnTo>
                  <a:lnTo>
                    <a:pt x="2704" y="438"/>
                  </a:lnTo>
                  <a:lnTo>
                    <a:pt x="2903" y="279"/>
                  </a:lnTo>
                  <a:lnTo>
                    <a:pt x="3062" y="40"/>
                  </a:lnTo>
                  <a:lnTo>
                    <a:pt x="3062" y="0"/>
                  </a:lnTo>
                  <a:close/>
                </a:path>
              </a:pathLst>
            </a:custGeom>
            <a:solidFill>
              <a:srgbClr val="efb484"/>
            </a:solidFill>
            <a:ln>
              <a:noFill/>
            </a:ln>
          </p:spPr>
          <p:style>
            <a:lnRef idx="0"/>
            <a:fillRef idx="0"/>
            <a:effectRef idx="0"/>
            <a:fontRef idx="minor"/>
          </p:style>
        </p:sp>
        <p:sp>
          <p:nvSpPr>
            <p:cNvPr id="1160" name="CustomShape 43"/>
            <p:cNvSpPr/>
            <p:nvPr/>
          </p:nvSpPr>
          <p:spPr>
            <a:xfrm>
              <a:off x="4389480" y="4240080"/>
              <a:ext cx="39960" cy="24840"/>
            </a:xfrm>
            <a:custGeom>
              <a:avLst/>
              <a:gdLst/>
              <a:ahLst/>
              <a:rect l="l" t="t" r="r" b="b"/>
              <a:pathLst>
                <a:path w="1194" h="756">
                  <a:moveTo>
                    <a:pt x="836" y="0"/>
                  </a:moveTo>
                  <a:lnTo>
                    <a:pt x="518" y="40"/>
                  </a:lnTo>
                  <a:lnTo>
                    <a:pt x="398" y="80"/>
                  </a:lnTo>
                  <a:lnTo>
                    <a:pt x="239" y="120"/>
                  </a:lnTo>
                  <a:lnTo>
                    <a:pt x="1" y="279"/>
                  </a:lnTo>
                  <a:lnTo>
                    <a:pt x="398" y="756"/>
                  </a:lnTo>
                  <a:lnTo>
                    <a:pt x="597" y="716"/>
                  </a:lnTo>
                  <a:lnTo>
                    <a:pt x="756" y="637"/>
                  </a:lnTo>
                  <a:lnTo>
                    <a:pt x="915" y="557"/>
                  </a:lnTo>
                  <a:lnTo>
                    <a:pt x="1035" y="438"/>
                  </a:lnTo>
                  <a:lnTo>
                    <a:pt x="1114" y="279"/>
                  </a:lnTo>
                  <a:lnTo>
                    <a:pt x="1194" y="80"/>
                  </a:lnTo>
                  <a:lnTo>
                    <a:pt x="1194" y="40"/>
                  </a:lnTo>
                  <a:lnTo>
                    <a:pt x="836" y="0"/>
                  </a:lnTo>
                  <a:close/>
                </a:path>
              </a:pathLst>
            </a:custGeom>
            <a:solidFill>
              <a:srgbClr val="efb484"/>
            </a:solidFill>
            <a:ln>
              <a:noFill/>
            </a:ln>
          </p:spPr>
          <p:style>
            <a:lnRef idx="0"/>
            <a:fillRef idx="0"/>
            <a:effectRef idx="0"/>
            <a:fontRef idx="minor"/>
          </p:style>
        </p:sp>
        <p:sp>
          <p:nvSpPr>
            <p:cNvPr id="1161" name="CustomShape 44"/>
            <p:cNvSpPr/>
            <p:nvPr/>
          </p:nvSpPr>
          <p:spPr>
            <a:xfrm>
              <a:off x="4389480" y="4240080"/>
              <a:ext cx="39960" cy="24840"/>
            </a:xfrm>
            <a:custGeom>
              <a:avLst/>
              <a:gdLst/>
              <a:ahLst/>
              <a:rect l="l" t="t" r="r" b="b"/>
              <a:pathLst>
                <a:path w="1194" h="756">
                  <a:moveTo>
                    <a:pt x="756" y="637"/>
                  </a:moveTo>
                  <a:lnTo>
                    <a:pt x="756" y="637"/>
                  </a:lnTo>
                  <a:lnTo>
                    <a:pt x="915" y="557"/>
                  </a:lnTo>
                  <a:lnTo>
                    <a:pt x="1035" y="438"/>
                  </a:lnTo>
                  <a:lnTo>
                    <a:pt x="1114" y="279"/>
                  </a:lnTo>
                  <a:lnTo>
                    <a:pt x="1194" y="80"/>
                  </a:lnTo>
                  <a:lnTo>
                    <a:pt x="1194" y="80"/>
                  </a:lnTo>
                  <a:lnTo>
                    <a:pt x="1194" y="80"/>
                  </a:lnTo>
                  <a:lnTo>
                    <a:pt x="1194" y="40"/>
                  </a:lnTo>
                  <a:lnTo>
                    <a:pt x="1194" y="40"/>
                  </a:lnTo>
                  <a:lnTo>
                    <a:pt x="1194" y="40"/>
                  </a:lnTo>
                  <a:lnTo>
                    <a:pt x="836" y="0"/>
                  </a:lnTo>
                  <a:lnTo>
                    <a:pt x="518" y="40"/>
                  </a:lnTo>
                  <a:lnTo>
                    <a:pt x="518" y="40"/>
                  </a:lnTo>
                  <a:lnTo>
                    <a:pt x="398" y="80"/>
                  </a:lnTo>
                  <a:lnTo>
                    <a:pt x="239" y="120"/>
                  </a:lnTo>
                  <a:lnTo>
                    <a:pt x="1" y="279"/>
                  </a:lnTo>
                  <a:lnTo>
                    <a:pt x="1" y="279"/>
                  </a:lnTo>
                  <a:lnTo>
                    <a:pt x="1" y="279"/>
                  </a:lnTo>
                  <a:lnTo>
                    <a:pt x="398" y="756"/>
                  </a:lnTo>
                  <a:lnTo>
                    <a:pt x="398" y="756"/>
                  </a:lnTo>
                  <a:lnTo>
                    <a:pt x="597" y="716"/>
                  </a:lnTo>
                  <a:lnTo>
                    <a:pt x="756" y="637"/>
                  </a:lnTo>
                </a:path>
              </a:pathLst>
            </a:custGeom>
            <a:noFill/>
            <a:ln>
              <a:noFill/>
            </a:ln>
          </p:spPr>
          <p:style>
            <a:lnRef idx="0"/>
            <a:fillRef idx="0"/>
            <a:effectRef idx="0"/>
            <a:fontRef idx="minor"/>
          </p:style>
        </p:sp>
        <p:sp>
          <p:nvSpPr>
            <p:cNvPr id="1162" name="CustomShape 45"/>
            <p:cNvSpPr/>
            <p:nvPr/>
          </p:nvSpPr>
          <p:spPr>
            <a:xfrm>
              <a:off x="4311360" y="4093560"/>
              <a:ext cx="134640" cy="23760"/>
            </a:xfrm>
            <a:custGeom>
              <a:avLst/>
              <a:gdLst/>
              <a:ahLst/>
              <a:rect l="l" t="t" r="r" b="b"/>
              <a:pathLst>
                <a:path w="3937" h="716">
                  <a:moveTo>
                    <a:pt x="2744" y="0"/>
                  </a:moveTo>
                  <a:lnTo>
                    <a:pt x="2187" y="80"/>
                  </a:lnTo>
                  <a:lnTo>
                    <a:pt x="1631" y="159"/>
                  </a:lnTo>
                  <a:lnTo>
                    <a:pt x="1034" y="199"/>
                  </a:lnTo>
                  <a:lnTo>
                    <a:pt x="478" y="199"/>
                  </a:lnTo>
                  <a:lnTo>
                    <a:pt x="1" y="120"/>
                  </a:lnTo>
                  <a:lnTo>
                    <a:pt x="40" y="398"/>
                  </a:lnTo>
                  <a:lnTo>
                    <a:pt x="438" y="517"/>
                  </a:lnTo>
                  <a:lnTo>
                    <a:pt x="1034" y="636"/>
                  </a:lnTo>
                  <a:lnTo>
                    <a:pt x="1631" y="716"/>
                  </a:lnTo>
                  <a:lnTo>
                    <a:pt x="2545" y="716"/>
                  </a:lnTo>
                  <a:lnTo>
                    <a:pt x="2863" y="636"/>
                  </a:lnTo>
                  <a:lnTo>
                    <a:pt x="3142" y="557"/>
                  </a:lnTo>
                  <a:lnTo>
                    <a:pt x="3420" y="438"/>
                  </a:lnTo>
                  <a:lnTo>
                    <a:pt x="3698" y="279"/>
                  </a:lnTo>
                  <a:lnTo>
                    <a:pt x="3937" y="80"/>
                  </a:lnTo>
                  <a:lnTo>
                    <a:pt x="3937" y="40"/>
                  </a:lnTo>
                  <a:lnTo>
                    <a:pt x="3897" y="0"/>
                  </a:lnTo>
                  <a:close/>
                </a:path>
              </a:pathLst>
            </a:custGeom>
            <a:solidFill>
              <a:srgbClr val="efb484"/>
            </a:solidFill>
            <a:ln>
              <a:noFill/>
            </a:ln>
          </p:spPr>
          <p:style>
            <a:lnRef idx="0"/>
            <a:fillRef idx="0"/>
            <a:effectRef idx="0"/>
            <a:fontRef idx="minor"/>
          </p:style>
        </p:sp>
        <p:sp>
          <p:nvSpPr>
            <p:cNvPr id="1163" name="CustomShape 46"/>
            <p:cNvSpPr/>
            <p:nvPr/>
          </p:nvSpPr>
          <p:spPr>
            <a:xfrm>
              <a:off x="4498920" y="3929040"/>
              <a:ext cx="146880" cy="19440"/>
            </a:xfrm>
            <a:custGeom>
              <a:avLst/>
              <a:gdLst/>
              <a:ahLst/>
              <a:rect l="l" t="t" r="r" b="b"/>
              <a:pathLst>
                <a:path w="4295" h="597">
                  <a:moveTo>
                    <a:pt x="2187" y="0"/>
                  </a:moveTo>
                  <a:lnTo>
                    <a:pt x="1631" y="40"/>
                  </a:lnTo>
                  <a:lnTo>
                    <a:pt x="1114" y="80"/>
                  </a:lnTo>
                  <a:lnTo>
                    <a:pt x="557" y="119"/>
                  </a:lnTo>
                  <a:lnTo>
                    <a:pt x="40" y="239"/>
                  </a:lnTo>
                  <a:lnTo>
                    <a:pt x="1" y="239"/>
                  </a:lnTo>
                  <a:lnTo>
                    <a:pt x="40" y="278"/>
                  </a:lnTo>
                  <a:lnTo>
                    <a:pt x="557" y="239"/>
                  </a:lnTo>
                  <a:lnTo>
                    <a:pt x="1631" y="239"/>
                  </a:lnTo>
                  <a:lnTo>
                    <a:pt x="2148" y="278"/>
                  </a:lnTo>
                  <a:lnTo>
                    <a:pt x="2704" y="358"/>
                  </a:lnTo>
                  <a:lnTo>
                    <a:pt x="3221" y="438"/>
                  </a:lnTo>
                  <a:lnTo>
                    <a:pt x="4255" y="597"/>
                  </a:lnTo>
                  <a:lnTo>
                    <a:pt x="4295" y="597"/>
                  </a:lnTo>
                  <a:lnTo>
                    <a:pt x="4295" y="557"/>
                  </a:lnTo>
                  <a:lnTo>
                    <a:pt x="4056" y="438"/>
                  </a:lnTo>
                  <a:lnTo>
                    <a:pt x="3778" y="278"/>
                  </a:lnTo>
                  <a:lnTo>
                    <a:pt x="3261" y="119"/>
                  </a:lnTo>
                  <a:lnTo>
                    <a:pt x="2983" y="80"/>
                  </a:lnTo>
                  <a:lnTo>
                    <a:pt x="2744" y="40"/>
                  </a:lnTo>
                  <a:lnTo>
                    <a:pt x="2187" y="0"/>
                  </a:lnTo>
                  <a:close/>
                </a:path>
              </a:pathLst>
            </a:custGeom>
            <a:solidFill>
              <a:srgbClr val="f16680"/>
            </a:solidFill>
            <a:ln>
              <a:noFill/>
            </a:ln>
          </p:spPr>
          <p:style>
            <a:lnRef idx="0"/>
            <a:fillRef idx="0"/>
            <a:effectRef idx="0"/>
            <a:fontRef idx="minor"/>
          </p:style>
        </p:sp>
        <p:sp>
          <p:nvSpPr>
            <p:cNvPr id="1164" name="CustomShape 47"/>
            <p:cNvSpPr/>
            <p:nvPr/>
          </p:nvSpPr>
          <p:spPr>
            <a:xfrm>
              <a:off x="4498920" y="3968640"/>
              <a:ext cx="134640" cy="61920"/>
            </a:xfrm>
            <a:custGeom>
              <a:avLst/>
              <a:gdLst/>
              <a:ahLst/>
              <a:rect l="l" t="t" r="r" b="b"/>
              <a:pathLst>
                <a:path w="3937" h="1830">
                  <a:moveTo>
                    <a:pt x="1" y="0"/>
                  </a:moveTo>
                  <a:lnTo>
                    <a:pt x="1" y="40"/>
                  </a:lnTo>
                  <a:lnTo>
                    <a:pt x="915" y="636"/>
                  </a:lnTo>
                  <a:lnTo>
                    <a:pt x="1869" y="1153"/>
                  </a:lnTo>
                  <a:lnTo>
                    <a:pt x="2346" y="1431"/>
                  </a:lnTo>
                  <a:lnTo>
                    <a:pt x="2585" y="1551"/>
                  </a:lnTo>
                  <a:lnTo>
                    <a:pt x="2863" y="1630"/>
                  </a:lnTo>
                  <a:lnTo>
                    <a:pt x="3380" y="1789"/>
                  </a:lnTo>
                  <a:lnTo>
                    <a:pt x="3658" y="1829"/>
                  </a:lnTo>
                  <a:lnTo>
                    <a:pt x="3937" y="1829"/>
                  </a:lnTo>
                  <a:lnTo>
                    <a:pt x="3937" y="1789"/>
                  </a:lnTo>
                  <a:lnTo>
                    <a:pt x="2983" y="1312"/>
                  </a:lnTo>
                  <a:lnTo>
                    <a:pt x="2466" y="1113"/>
                  </a:lnTo>
                  <a:lnTo>
                    <a:pt x="1989" y="915"/>
                  </a:lnTo>
                  <a:lnTo>
                    <a:pt x="995" y="477"/>
                  </a:lnTo>
                  <a:lnTo>
                    <a:pt x="40" y="0"/>
                  </a:lnTo>
                  <a:close/>
                </a:path>
              </a:pathLst>
            </a:custGeom>
            <a:solidFill>
              <a:srgbClr val="f16680"/>
            </a:solidFill>
            <a:ln>
              <a:noFill/>
            </a:ln>
          </p:spPr>
          <p:style>
            <a:lnRef idx="0"/>
            <a:fillRef idx="0"/>
            <a:effectRef idx="0"/>
            <a:fontRef idx="minor"/>
          </p:style>
        </p:sp>
        <p:sp>
          <p:nvSpPr>
            <p:cNvPr id="1165" name="CustomShape 48"/>
            <p:cNvSpPr/>
            <p:nvPr/>
          </p:nvSpPr>
          <p:spPr>
            <a:xfrm>
              <a:off x="4498920" y="3968640"/>
              <a:ext cx="134640" cy="61920"/>
            </a:xfrm>
            <a:custGeom>
              <a:avLst/>
              <a:gdLst/>
              <a:ahLst/>
              <a:rect l="l" t="t" r="r" b="b"/>
              <a:pathLst>
                <a:path w="3937" h="1830">
                  <a:moveTo>
                    <a:pt x="40" y="0"/>
                  </a:moveTo>
                  <a:lnTo>
                    <a:pt x="40" y="0"/>
                  </a:lnTo>
                  <a:lnTo>
                    <a:pt x="995" y="477"/>
                  </a:lnTo>
                  <a:lnTo>
                    <a:pt x="1989" y="915"/>
                  </a:lnTo>
                  <a:lnTo>
                    <a:pt x="1989" y="915"/>
                  </a:lnTo>
                  <a:lnTo>
                    <a:pt x="2466" y="1113"/>
                  </a:lnTo>
                  <a:lnTo>
                    <a:pt x="2983" y="1312"/>
                  </a:lnTo>
                  <a:lnTo>
                    <a:pt x="2983" y="1312"/>
                  </a:lnTo>
                  <a:lnTo>
                    <a:pt x="3937" y="1789"/>
                  </a:lnTo>
                  <a:lnTo>
                    <a:pt x="3937" y="1829"/>
                  </a:lnTo>
                  <a:lnTo>
                    <a:pt x="3937" y="1829"/>
                  </a:lnTo>
                  <a:lnTo>
                    <a:pt x="3937" y="1829"/>
                  </a:lnTo>
                  <a:lnTo>
                    <a:pt x="3658" y="1829"/>
                  </a:lnTo>
                  <a:lnTo>
                    <a:pt x="3380" y="1789"/>
                  </a:lnTo>
                  <a:lnTo>
                    <a:pt x="2863" y="1630"/>
                  </a:lnTo>
                  <a:lnTo>
                    <a:pt x="2863" y="1630"/>
                  </a:lnTo>
                  <a:lnTo>
                    <a:pt x="2585" y="1551"/>
                  </a:lnTo>
                  <a:lnTo>
                    <a:pt x="2346" y="1431"/>
                  </a:lnTo>
                  <a:lnTo>
                    <a:pt x="1869" y="1153"/>
                  </a:lnTo>
                  <a:lnTo>
                    <a:pt x="1869" y="1153"/>
                  </a:lnTo>
                  <a:lnTo>
                    <a:pt x="915" y="636"/>
                  </a:lnTo>
                  <a:lnTo>
                    <a:pt x="1" y="40"/>
                  </a:lnTo>
                  <a:lnTo>
                    <a:pt x="1" y="0"/>
                  </a:lnTo>
                  <a:lnTo>
                    <a:pt x="40" y="0"/>
                  </a:lnTo>
                </a:path>
              </a:pathLst>
            </a:custGeom>
            <a:noFill/>
            <a:ln>
              <a:noFill/>
            </a:ln>
          </p:spPr>
          <p:style>
            <a:lnRef idx="0"/>
            <a:fillRef idx="0"/>
            <a:effectRef idx="0"/>
            <a:fontRef idx="minor"/>
          </p:style>
        </p:sp>
        <p:sp>
          <p:nvSpPr>
            <p:cNvPr id="1166" name="CustomShape 49"/>
            <p:cNvSpPr/>
            <p:nvPr/>
          </p:nvSpPr>
          <p:spPr>
            <a:xfrm>
              <a:off x="4504680" y="4012560"/>
              <a:ext cx="61920" cy="79920"/>
            </a:xfrm>
            <a:custGeom>
              <a:avLst/>
              <a:gdLst/>
              <a:ahLst/>
              <a:rect l="l" t="t" r="r" b="b"/>
              <a:pathLst>
                <a:path w="1830" h="2347">
                  <a:moveTo>
                    <a:pt x="1" y="0"/>
                  </a:moveTo>
                  <a:lnTo>
                    <a:pt x="1" y="40"/>
                  </a:lnTo>
                  <a:lnTo>
                    <a:pt x="319" y="716"/>
                  </a:lnTo>
                  <a:lnTo>
                    <a:pt x="677" y="1352"/>
                  </a:lnTo>
                  <a:lnTo>
                    <a:pt x="875" y="1670"/>
                  </a:lnTo>
                  <a:lnTo>
                    <a:pt x="995" y="1829"/>
                  </a:lnTo>
                  <a:lnTo>
                    <a:pt x="1154" y="1949"/>
                  </a:lnTo>
                  <a:lnTo>
                    <a:pt x="1432" y="2187"/>
                  </a:lnTo>
                  <a:lnTo>
                    <a:pt x="1631" y="2267"/>
                  </a:lnTo>
                  <a:lnTo>
                    <a:pt x="1830" y="2346"/>
                  </a:lnTo>
                  <a:lnTo>
                    <a:pt x="1830" y="2306"/>
                  </a:lnTo>
                  <a:lnTo>
                    <a:pt x="1392" y="1750"/>
                  </a:lnTo>
                  <a:lnTo>
                    <a:pt x="1154" y="1472"/>
                  </a:lnTo>
                  <a:lnTo>
                    <a:pt x="915" y="1193"/>
                  </a:lnTo>
                  <a:lnTo>
                    <a:pt x="438" y="637"/>
                  </a:lnTo>
                  <a:lnTo>
                    <a:pt x="1" y="0"/>
                  </a:lnTo>
                  <a:close/>
                </a:path>
              </a:pathLst>
            </a:custGeom>
            <a:solidFill>
              <a:srgbClr val="f16680"/>
            </a:solidFill>
            <a:ln>
              <a:noFill/>
            </a:ln>
          </p:spPr>
          <p:style>
            <a:lnRef idx="0"/>
            <a:fillRef idx="0"/>
            <a:effectRef idx="0"/>
            <a:fontRef idx="minor"/>
          </p:style>
        </p:sp>
        <p:sp>
          <p:nvSpPr>
            <p:cNvPr id="1167" name="CustomShape 50"/>
            <p:cNvSpPr/>
            <p:nvPr/>
          </p:nvSpPr>
          <p:spPr>
            <a:xfrm>
              <a:off x="4504680" y="4012560"/>
              <a:ext cx="61920" cy="79920"/>
            </a:xfrm>
            <a:custGeom>
              <a:avLst/>
              <a:gdLst/>
              <a:ahLst/>
              <a:rect l="l" t="t" r="r" b="b"/>
              <a:pathLst>
                <a:path w="1830" h="2347">
                  <a:moveTo>
                    <a:pt x="1" y="0"/>
                  </a:moveTo>
                  <a:lnTo>
                    <a:pt x="1" y="0"/>
                  </a:lnTo>
                  <a:lnTo>
                    <a:pt x="438" y="637"/>
                  </a:lnTo>
                  <a:lnTo>
                    <a:pt x="915" y="1193"/>
                  </a:lnTo>
                  <a:lnTo>
                    <a:pt x="915" y="1193"/>
                  </a:lnTo>
                  <a:lnTo>
                    <a:pt x="1154" y="1472"/>
                  </a:lnTo>
                  <a:lnTo>
                    <a:pt x="1392" y="1750"/>
                  </a:lnTo>
                  <a:lnTo>
                    <a:pt x="1392" y="1750"/>
                  </a:lnTo>
                  <a:lnTo>
                    <a:pt x="1830" y="2306"/>
                  </a:lnTo>
                  <a:lnTo>
                    <a:pt x="1830" y="2346"/>
                  </a:lnTo>
                  <a:lnTo>
                    <a:pt x="1830" y="2346"/>
                  </a:lnTo>
                  <a:lnTo>
                    <a:pt x="1830" y="2346"/>
                  </a:lnTo>
                  <a:lnTo>
                    <a:pt x="1631" y="2267"/>
                  </a:lnTo>
                  <a:lnTo>
                    <a:pt x="1432" y="2187"/>
                  </a:lnTo>
                  <a:lnTo>
                    <a:pt x="1154" y="1949"/>
                  </a:lnTo>
                  <a:lnTo>
                    <a:pt x="1154" y="1949"/>
                  </a:lnTo>
                  <a:lnTo>
                    <a:pt x="995" y="1829"/>
                  </a:lnTo>
                  <a:lnTo>
                    <a:pt x="875" y="1670"/>
                  </a:lnTo>
                  <a:lnTo>
                    <a:pt x="677" y="1352"/>
                  </a:lnTo>
                  <a:lnTo>
                    <a:pt x="677" y="1352"/>
                  </a:lnTo>
                  <a:lnTo>
                    <a:pt x="319" y="716"/>
                  </a:lnTo>
                  <a:lnTo>
                    <a:pt x="1" y="40"/>
                  </a:lnTo>
                  <a:lnTo>
                    <a:pt x="1" y="0"/>
                  </a:lnTo>
                  <a:lnTo>
                    <a:pt x="1" y="0"/>
                  </a:lnTo>
                </a:path>
              </a:pathLst>
            </a:custGeom>
            <a:noFill/>
            <a:ln>
              <a:noFill/>
            </a:ln>
          </p:spPr>
          <p:style>
            <a:lnRef idx="0"/>
            <a:fillRef idx="0"/>
            <a:effectRef idx="0"/>
            <a:fontRef idx="minor"/>
          </p:style>
        </p:sp>
        <p:sp>
          <p:nvSpPr>
            <p:cNvPr id="1168" name="CustomShape 51"/>
            <p:cNvSpPr/>
            <p:nvPr/>
          </p:nvSpPr>
          <p:spPr>
            <a:xfrm>
              <a:off x="4610160" y="4209840"/>
              <a:ext cx="81360" cy="55080"/>
            </a:xfrm>
            <a:custGeom>
              <a:avLst/>
              <a:gdLst/>
              <a:ahLst/>
              <a:rect l="l" t="t" r="r" b="b"/>
              <a:pathLst>
                <a:path w="2386" h="1631">
                  <a:moveTo>
                    <a:pt x="0" y="1"/>
                  </a:moveTo>
                  <a:lnTo>
                    <a:pt x="0" y="41"/>
                  </a:lnTo>
                  <a:lnTo>
                    <a:pt x="358" y="160"/>
                  </a:lnTo>
                  <a:lnTo>
                    <a:pt x="676" y="319"/>
                  </a:lnTo>
                  <a:lnTo>
                    <a:pt x="994" y="478"/>
                  </a:lnTo>
                  <a:lnTo>
                    <a:pt x="1312" y="677"/>
                  </a:lnTo>
                  <a:lnTo>
                    <a:pt x="1590" y="915"/>
                  </a:lnTo>
                  <a:lnTo>
                    <a:pt x="1869" y="1114"/>
                  </a:lnTo>
                  <a:lnTo>
                    <a:pt x="2107" y="1353"/>
                  </a:lnTo>
                  <a:lnTo>
                    <a:pt x="2346" y="1631"/>
                  </a:lnTo>
                  <a:lnTo>
                    <a:pt x="2386" y="1631"/>
                  </a:lnTo>
                  <a:lnTo>
                    <a:pt x="2346" y="1432"/>
                  </a:lnTo>
                  <a:lnTo>
                    <a:pt x="2306" y="1233"/>
                  </a:lnTo>
                  <a:lnTo>
                    <a:pt x="2187" y="1074"/>
                  </a:lnTo>
                  <a:lnTo>
                    <a:pt x="2107" y="915"/>
                  </a:lnTo>
                  <a:lnTo>
                    <a:pt x="1948" y="756"/>
                  </a:lnTo>
                  <a:lnTo>
                    <a:pt x="1789" y="637"/>
                  </a:lnTo>
                  <a:lnTo>
                    <a:pt x="1431" y="438"/>
                  </a:lnTo>
                  <a:lnTo>
                    <a:pt x="1113" y="279"/>
                  </a:lnTo>
                  <a:lnTo>
                    <a:pt x="756" y="160"/>
                  </a:lnTo>
                  <a:lnTo>
                    <a:pt x="358" y="80"/>
                  </a:lnTo>
                  <a:lnTo>
                    <a:pt x="0" y="1"/>
                  </a:lnTo>
                  <a:close/>
                </a:path>
              </a:pathLst>
            </a:custGeom>
            <a:solidFill>
              <a:srgbClr val="f16680"/>
            </a:solidFill>
            <a:ln>
              <a:noFill/>
            </a:ln>
          </p:spPr>
          <p:style>
            <a:lnRef idx="0"/>
            <a:fillRef idx="0"/>
            <a:effectRef idx="0"/>
            <a:fontRef idx="minor"/>
          </p:style>
        </p:sp>
        <p:sp>
          <p:nvSpPr>
            <p:cNvPr id="1169" name="CustomShape 52"/>
            <p:cNvSpPr/>
            <p:nvPr/>
          </p:nvSpPr>
          <p:spPr>
            <a:xfrm>
              <a:off x="4610160" y="4209840"/>
              <a:ext cx="81360" cy="55080"/>
            </a:xfrm>
            <a:custGeom>
              <a:avLst/>
              <a:gdLst/>
              <a:ahLst/>
              <a:rect l="l" t="t" r="r" b="b"/>
              <a:pathLst>
                <a:path w="2386" h="1631">
                  <a:moveTo>
                    <a:pt x="0" y="1"/>
                  </a:moveTo>
                  <a:lnTo>
                    <a:pt x="0" y="1"/>
                  </a:lnTo>
                  <a:lnTo>
                    <a:pt x="358" y="80"/>
                  </a:lnTo>
                  <a:lnTo>
                    <a:pt x="756" y="160"/>
                  </a:lnTo>
                  <a:lnTo>
                    <a:pt x="1113" y="279"/>
                  </a:lnTo>
                  <a:lnTo>
                    <a:pt x="1431" y="438"/>
                  </a:lnTo>
                  <a:lnTo>
                    <a:pt x="1431" y="438"/>
                  </a:lnTo>
                  <a:lnTo>
                    <a:pt x="1789" y="637"/>
                  </a:lnTo>
                  <a:lnTo>
                    <a:pt x="1948" y="756"/>
                  </a:lnTo>
                  <a:lnTo>
                    <a:pt x="2107" y="915"/>
                  </a:lnTo>
                  <a:lnTo>
                    <a:pt x="2107" y="915"/>
                  </a:lnTo>
                  <a:lnTo>
                    <a:pt x="2187" y="1074"/>
                  </a:lnTo>
                  <a:lnTo>
                    <a:pt x="2306" y="1233"/>
                  </a:lnTo>
                  <a:lnTo>
                    <a:pt x="2346" y="1432"/>
                  </a:lnTo>
                  <a:lnTo>
                    <a:pt x="2386" y="1631"/>
                  </a:lnTo>
                  <a:lnTo>
                    <a:pt x="2386" y="1631"/>
                  </a:lnTo>
                  <a:lnTo>
                    <a:pt x="2346" y="1631"/>
                  </a:lnTo>
                  <a:lnTo>
                    <a:pt x="2346" y="1631"/>
                  </a:lnTo>
                  <a:lnTo>
                    <a:pt x="2107" y="1353"/>
                  </a:lnTo>
                  <a:lnTo>
                    <a:pt x="1869" y="1114"/>
                  </a:lnTo>
                  <a:lnTo>
                    <a:pt x="1869" y="1114"/>
                  </a:lnTo>
                  <a:lnTo>
                    <a:pt x="1590" y="915"/>
                  </a:lnTo>
                  <a:lnTo>
                    <a:pt x="1312" y="677"/>
                  </a:lnTo>
                  <a:lnTo>
                    <a:pt x="1312" y="677"/>
                  </a:lnTo>
                  <a:lnTo>
                    <a:pt x="994" y="478"/>
                  </a:lnTo>
                  <a:lnTo>
                    <a:pt x="676" y="319"/>
                  </a:lnTo>
                  <a:lnTo>
                    <a:pt x="676" y="319"/>
                  </a:lnTo>
                  <a:lnTo>
                    <a:pt x="358" y="160"/>
                  </a:lnTo>
                  <a:lnTo>
                    <a:pt x="0" y="41"/>
                  </a:lnTo>
                  <a:lnTo>
                    <a:pt x="0" y="41"/>
                  </a:lnTo>
                  <a:lnTo>
                    <a:pt x="0" y="1"/>
                  </a:lnTo>
                </a:path>
              </a:pathLst>
            </a:custGeom>
            <a:noFill/>
            <a:ln>
              <a:noFill/>
            </a:ln>
          </p:spPr>
          <p:style>
            <a:lnRef idx="0"/>
            <a:fillRef idx="0"/>
            <a:effectRef idx="0"/>
            <a:fontRef idx="minor"/>
          </p:style>
        </p:sp>
        <p:sp>
          <p:nvSpPr>
            <p:cNvPr id="1170" name="CustomShape 53"/>
            <p:cNvSpPr/>
            <p:nvPr/>
          </p:nvSpPr>
          <p:spPr>
            <a:xfrm>
              <a:off x="4605840" y="4175640"/>
              <a:ext cx="152640" cy="45720"/>
            </a:xfrm>
            <a:custGeom>
              <a:avLst/>
              <a:gdLst/>
              <a:ahLst/>
              <a:rect l="l" t="t" r="r" b="b"/>
              <a:pathLst>
                <a:path w="4454" h="1353">
                  <a:moveTo>
                    <a:pt x="1790" y="1"/>
                  </a:moveTo>
                  <a:lnTo>
                    <a:pt x="1194" y="41"/>
                  </a:lnTo>
                  <a:lnTo>
                    <a:pt x="597" y="120"/>
                  </a:lnTo>
                  <a:lnTo>
                    <a:pt x="1" y="279"/>
                  </a:lnTo>
                  <a:lnTo>
                    <a:pt x="1" y="319"/>
                  </a:lnTo>
                  <a:lnTo>
                    <a:pt x="597" y="200"/>
                  </a:lnTo>
                  <a:lnTo>
                    <a:pt x="1790" y="200"/>
                  </a:lnTo>
                  <a:lnTo>
                    <a:pt x="2386" y="279"/>
                  </a:lnTo>
                  <a:lnTo>
                    <a:pt x="2665" y="359"/>
                  </a:lnTo>
                  <a:lnTo>
                    <a:pt x="2903" y="478"/>
                  </a:lnTo>
                  <a:lnTo>
                    <a:pt x="3460" y="716"/>
                  </a:lnTo>
                  <a:lnTo>
                    <a:pt x="3698" y="836"/>
                  </a:lnTo>
                  <a:lnTo>
                    <a:pt x="3937" y="995"/>
                  </a:lnTo>
                  <a:lnTo>
                    <a:pt x="4414" y="1353"/>
                  </a:lnTo>
                  <a:lnTo>
                    <a:pt x="4454" y="1353"/>
                  </a:lnTo>
                  <a:lnTo>
                    <a:pt x="4454" y="1313"/>
                  </a:lnTo>
                  <a:lnTo>
                    <a:pt x="4295" y="1035"/>
                  </a:lnTo>
                  <a:lnTo>
                    <a:pt x="4096" y="796"/>
                  </a:lnTo>
                  <a:lnTo>
                    <a:pt x="3857" y="597"/>
                  </a:lnTo>
                  <a:lnTo>
                    <a:pt x="3619" y="398"/>
                  </a:lnTo>
                  <a:lnTo>
                    <a:pt x="3341" y="279"/>
                  </a:lnTo>
                  <a:lnTo>
                    <a:pt x="3023" y="160"/>
                  </a:lnTo>
                  <a:lnTo>
                    <a:pt x="2704" y="80"/>
                  </a:lnTo>
                  <a:lnTo>
                    <a:pt x="2426" y="41"/>
                  </a:lnTo>
                  <a:lnTo>
                    <a:pt x="1790" y="1"/>
                  </a:lnTo>
                  <a:close/>
                </a:path>
              </a:pathLst>
            </a:custGeom>
            <a:solidFill>
              <a:srgbClr val="f16680"/>
            </a:solidFill>
            <a:ln>
              <a:noFill/>
            </a:ln>
          </p:spPr>
          <p:style>
            <a:lnRef idx="0"/>
            <a:fillRef idx="0"/>
            <a:effectRef idx="0"/>
            <a:fontRef idx="minor"/>
          </p:style>
        </p:sp>
        <p:sp>
          <p:nvSpPr>
            <p:cNvPr id="1171" name="CustomShape 54"/>
            <p:cNvSpPr/>
            <p:nvPr/>
          </p:nvSpPr>
          <p:spPr>
            <a:xfrm>
              <a:off x="4605840" y="4175640"/>
              <a:ext cx="152640" cy="45720"/>
            </a:xfrm>
            <a:custGeom>
              <a:avLst/>
              <a:gdLst/>
              <a:ahLst/>
              <a:rect l="l" t="t" r="r" b="b"/>
              <a:pathLst>
                <a:path w="4454" h="1353">
                  <a:moveTo>
                    <a:pt x="1" y="279"/>
                  </a:moveTo>
                  <a:lnTo>
                    <a:pt x="1" y="279"/>
                  </a:lnTo>
                  <a:lnTo>
                    <a:pt x="597" y="120"/>
                  </a:lnTo>
                  <a:lnTo>
                    <a:pt x="1194" y="41"/>
                  </a:lnTo>
                  <a:lnTo>
                    <a:pt x="1790" y="1"/>
                  </a:lnTo>
                  <a:lnTo>
                    <a:pt x="2426" y="41"/>
                  </a:lnTo>
                  <a:lnTo>
                    <a:pt x="2426" y="41"/>
                  </a:lnTo>
                  <a:lnTo>
                    <a:pt x="2704" y="80"/>
                  </a:lnTo>
                  <a:lnTo>
                    <a:pt x="3023" y="160"/>
                  </a:lnTo>
                  <a:lnTo>
                    <a:pt x="3341" y="279"/>
                  </a:lnTo>
                  <a:lnTo>
                    <a:pt x="3619" y="398"/>
                  </a:lnTo>
                  <a:lnTo>
                    <a:pt x="3619" y="398"/>
                  </a:lnTo>
                  <a:lnTo>
                    <a:pt x="3857" y="597"/>
                  </a:lnTo>
                  <a:lnTo>
                    <a:pt x="4096" y="796"/>
                  </a:lnTo>
                  <a:lnTo>
                    <a:pt x="4295" y="1035"/>
                  </a:lnTo>
                  <a:lnTo>
                    <a:pt x="4454" y="1313"/>
                  </a:lnTo>
                  <a:lnTo>
                    <a:pt x="4454" y="1353"/>
                  </a:lnTo>
                  <a:lnTo>
                    <a:pt x="4414" y="1353"/>
                  </a:lnTo>
                  <a:lnTo>
                    <a:pt x="4414" y="1353"/>
                  </a:lnTo>
                  <a:lnTo>
                    <a:pt x="3937" y="995"/>
                  </a:lnTo>
                  <a:lnTo>
                    <a:pt x="3698" y="836"/>
                  </a:lnTo>
                  <a:lnTo>
                    <a:pt x="3460" y="716"/>
                  </a:lnTo>
                  <a:lnTo>
                    <a:pt x="3460" y="716"/>
                  </a:lnTo>
                  <a:lnTo>
                    <a:pt x="2903" y="478"/>
                  </a:lnTo>
                  <a:lnTo>
                    <a:pt x="2665" y="359"/>
                  </a:lnTo>
                  <a:lnTo>
                    <a:pt x="2386" y="279"/>
                  </a:lnTo>
                  <a:lnTo>
                    <a:pt x="2386" y="279"/>
                  </a:lnTo>
                  <a:lnTo>
                    <a:pt x="1790" y="200"/>
                  </a:lnTo>
                  <a:lnTo>
                    <a:pt x="1194" y="200"/>
                  </a:lnTo>
                  <a:lnTo>
                    <a:pt x="1194" y="200"/>
                  </a:lnTo>
                  <a:lnTo>
                    <a:pt x="597" y="200"/>
                  </a:lnTo>
                  <a:lnTo>
                    <a:pt x="1" y="319"/>
                  </a:lnTo>
                  <a:lnTo>
                    <a:pt x="1" y="279"/>
                  </a:lnTo>
                  <a:lnTo>
                    <a:pt x="1" y="279"/>
                  </a:lnTo>
                </a:path>
              </a:pathLst>
            </a:custGeom>
            <a:noFill/>
            <a:ln>
              <a:noFill/>
            </a:ln>
          </p:spPr>
          <p:style>
            <a:lnRef idx="0"/>
            <a:fillRef idx="0"/>
            <a:effectRef idx="0"/>
            <a:fontRef idx="minor"/>
          </p:style>
        </p:sp>
        <p:sp>
          <p:nvSpPr>
            <p:cNvPr id="1172" name="CustomShape 55"/>
            <p:cNvSpPr/>
            <p:nvPr/>
          </p:nvSpPr>
          <p:spPr>
            <a:xfrm>
              <a:off x="4634640" y="4131720"/>
              <a:ext cx="160560" cy="27720"/>
            </a:xfrm>
            <a:custGeom>
              <a:avLst/>
              <a:gdLst/>
              <a:ahLst/>
              <a:rect l="l" t="t" r="r" b="b"/>
              <a:pathLst>
                <a:path w="4693" h="836">
                  <a:moveTo>
                    <a:pt x="2386" y="1"/>
                  </a:moveTo>
                  <a:lnTo>
                    <a:pt x="1750" y="40"/>
                  </a:lnTo>
                  <a:lnTo>
                    <a:pt x="1154" y="120"/>
                  </a:lnTo>
                  <a:lnTo>
                    <a:pt x="557" y="319"/>
                  </a:lnTo>
                  <a:lnTo>
                    <a:pt x="1" y="597"/>
                  </a:lnTo>
                  <a:lnTo>
                    <a:pt x="1" y="637"/>
                  </a:lnTo>
                  <a:lnTo>
                    <a:pt x="597" y="438"/>
                  </a:lnTo>
                  <a:lnTo>
                    <a:pt x="1154" y="319"/>
                  </a:lnTo>
                  <a:lnTo>
                    <a:pt x="1750" y="239"/>
                  </a:lnTo>
                  <a:lnTo>
                    <a:pt x="2386" y="239"/>
                  </a:lnTo>
                  <a:lnTo>
                    <a:pt x="2943" y="358"/>
                  </a:lnTo>
                  <a:lnTo>
                    <a:pt x="3539" y="478"/>
                  </a:lnTo>
                  <a:lnTo>
                    <a:pt x="4096" y="637"/>
                  </a:lnTo>
                  <a:lnTo>
                    <a:pt x="4692" y="835"/>
                  </a:lnTo>
                  <a:lnTo>
                    <a:pt x="4692" y="796"/>
                  </a:lnTo>
                  <a:lnTo>
                    <a:pt x="4454" y="597"/>
                  </a:lnTo>
                  <a:lnTo>
                    <a:pt x="4215" y="438"/>
                  </a:lnTo>
                  <a:lnTo>
                    <a:pt x="3897" y="279"/>
                  </a:lnTo>
                  <a:lnTo>
                    <a:pt x="3619" y="160"/>
                  </a:lnTo>
                  <a:lnTo>
                    <a:pt x="3301" y="80"/>
                  </a:lnTo>
                  <a:lnTo>
                    <a:pt x="3022" y="40"/>
                  </a:lnTo>
                  <a:lnTo>
                    <a:pt x="2386" y="1"/>
                  </a:lnTo>
                  <a:close/>
                </a:path>
              </a:pathLst>
            </a:custGeom>
            <a:solidFill>
              <a:srgbClr val="f16680"/>
            </a:solidFill>
            <a:ln>
              <a:noFill/>
            </a:ln>
          </p:spPr>
          <p:style>
            <a:lnRef idx="0"/>
            <a:fillRef idx="0"/>
            <a:effectRef idx="0"/>
            <a:fontRef idx="minor"/>
          </p:style>
        </p:sp>
        <p:sp>
          <p:nvSpPr>
            <p:cNvPr id="1173" name="CustomShape 56"/>
            <p:cNvSpPr/>
            <p:nvPr/>
          </p:nvSpPr>
          <p:spPr>
            <a:xfrm>
              <a:off x="4466160" y="3454560"/>
              <a:ext cx="11160" cy="27720"/>
            </a:xfrm>
            <a:custGeom>
              <a:avLst/>
              <a:gdLst/>
              <a:ahLst/>
              <a:rect l="l" t="t" r="r" b="b"/>
              <a:pathLst>
                <a:path w="359" h="836">
                  <a:moveTo>
                    <a:pt x="120" y="0"/>
                  </a:moveTo>
                  <a:lnTo>
                    <a:pt x="80" y="40"/>
                  </a:lnTo>
                  <a:lnTo>
                    <a:pt x="40" y="239"/>
                  </a:lnTo>
                  <a:lnTo>
                    <a:pt x="0" y="478"/>
                  </a:lnTo>
                  <a:lnTo>
                    <a:pt x="0" y="597"/>
                  </a:lnTo>
                  <a:lnTo>
                    <a:pt x="40" y="676"/>
                  </a:lnTo>
                  <a:lnTo>
                    <a:pt x="120" y="796"/>
                  </a:lnTo>
                  <a:lnTo>
                    <a:pt x="279" y="835"/>
                  </a:lnTo>
                  <a:lnTo>
                    <a:pt x="318" y="835"/>
                  </a:lnTo>
                  <a:lnTo>
                    <a:pt x="318" y="796"/>
                  </a:lnTo>
                  <a:lnTo>
                    <a:pt x="358" y="597"/>
                  </a:lnTo>
                  <a:lnTo>
                    <a:pt x="318" y="517"/>
                  </a:lnTo>
                  <a:lnTo>
                    <a:pt x="279" y="398"/>
                  </a:lnTo>
                  <a:lnTo>
                    <a:pt x="120" y="40"/>
                  </a:lnTo>
                  <a:lnTo>
                    <a:pt x="120" y="0"/>
                  </a:lnTo>
                  <a:close/>
                </a:path>
              </a:pathLst>
            </a:custGeom>
            <a:solidFill>
              <a:srgbClr val="f16680"/>
            </a:solidFill>
            <a:ln>
              <a:noFill/>
            </a:ln>
          </p:spPr>
          <p:style>
            <a:lnRef idx="0"/>
            <a:fillRef idx="0"/>
            <a:effectRef idx="0"/>
            <a:fontRef idx="minor"/>
          </p:style>
        </p:sp>
        <p:sp>
          <p:nvSpPr>
            <p:cNvPr id="1174" name="CustomShape 57"/>
            <p:cNvSpPr/>
            <p:nvPr/>
          </p:nvSpPr>
          <p:spPr>
            <a:xfrm>
              <a:off x="4579920" y="3425760"/>
              <a:ext cx="10080" cy="51120"/>
            </a:xfrm>
            <a:custGeom>
              <a:avLst/>
              <a:gdLst/>
              <a:ahLst/>
              <a:rect l="l" t="t" r="r" b="b"/>
              <a:pathLst>
                <a:path w="319" h="1512">
                  <a:moveTo>
                    <a:pt x="159" y="1"/>
                  </a:moveTo>
                  <a:lnTo>
                    <a:pt x="120" y="40"/>
                  </a:lnTo>
                  <a:lnTo>
                    <a:pt x="40" y="756"/>
                  </a:lnTo>
                  <a:lnTo>
                    <a:pt x="0" y="955"/>
                  </a:lnTo>
                  <a:lnTo>
                    <a:pt x="0" y="1114"/>
                  </a:lnTo>
                  <a:lnTo>
                    <a:pt x="40" y="1472"/>
                  </a:lnTo>
                  <a:lnTo>
                    <a:pt x="40" y="1511"/>
                  </a:lnTo>
                  <a:lnTo>
                    <a:pt x="80" y="1511"/>
                  </a:lnTo>
                  <a:lnTo>
                    <a:pt x="159" y="1432"/>
                  </a:lnTo>
                  <a:lnTo>
                    <a:pt x="239" y="1352"/>
                  </a:lnTo>
                  <a:lnTo>
                    <a:pt x="318" y="1154"/>
                  </a:lnTo>
                  <a:lnTo>
                    <a:pt x="318" y="955"/>
                  </a:lnTo>
                  <a:lnTo>
                    <a:pt x="318" y="756"/>
                  </a:lnTo>
                  <a:lnTo>
                    <a:pt x="239" y="398"/>
                  </a:lnTo>
                  <a:lnTo>
                    <a:pt x="159" y="40"/>
                  </a:lnTo>
                  <a:lnTo>
                    <a:pt x="159" y="1"/>
                  </a:lnTo>
                  <a:close/>
                </a:path>
              </a:pathLst>
            </a:custGeom>
            <a:solidFill>
              <a:srgbClr val="f16680"/>
            </a:solidFill>
            <a:ln>
              <a:noFill/>
            </a:ln>
          </p:spPr>
          <p:style>
            <a:lnRef idx="0"/>
            <a:fillRef idx="0"/>
            <a:effectRef idx="0"/>
            <a:fontRef idx="minor"/>
          </p:style>
        </p:sp>
        <p:sp>
          <p:nvSpPr>
            <p:cNvPr id="1175" name="CustomShape 58"/>
            <p:cNvSpPr/>
            <p:nvPr/>
          </p:nvSpPr>
          <p:spPr>
            <a:xfrm>
              <a:off x="4692240" y="3481920"/>
              <a:ext cx="33120" cy="41400"/>
            </a:xfrm>
            <a:custGeom>
              <a:avLst/>
              <a:gdLst/>
              <a:ahLst/>
              <a:rect l="l" t="t" r="r" b="b"/>
              <a:pathLst>
                <a:path w="995" h="1234">
                  <a:moveTo>
                    <a:pt x="955" y="1"/>
                  </a:moveTo>
                  <a:lnTo>
                    <a:pt x="398" y="557"/>
                  </a:lnTo>
                  <a:lnTo>
                    <a:pt x="279" y="677"/>
                  </a:lnTo>
                  <a:lnTo>
                    <a:pt x="160" y="836"/>
                  </a:lnTo>
                  <a:lnTo>
                    <a:pt x="40" y="995"/>
                  </a:lnTo>
                  <a:lnTo>
                    <a:pt x="1" y="1193"/>
                  </a:lnTo>
                  <a:lnTo>
                    <a:pt x="1" y="1233"/>
                  </a:lnTo>
                  <a:lnTo>
                    <a:pt x="239" y="1154"/>
                  </a:lnTo>
                  <a:lnTo>
                    <a:pt x="398" y="1034"/>
                  </a:lnTo>
                  <a:lnTo>
                    <a:pt x="518" y="915"/>
                  </a:lnTo>
                  <a:lnTo>
                    <a:pt x="597" y="716"/>
                  </a:lnTo>
                  <a:lnTo>
                    <a:pt x="796" y="398"/>
                  </a:lnTo>
                  <a:lnTo>
                    <a:pt x="995" y="40"/>
                  </a:lnTo>
                  <a:lnTo>
                    <a:pt x="995" y="1"/>
                  </a:lnTo>
                  <a:close/>
                </a:path>
              </a:pathLst>
            </a:custGeom>
            <a:solidFill>
              <a:srgbClr val="f16680"/>
            </a:solidFill>
            <a:ln>
              <a:noFill/>
            </a:ln>
          </p:spPr>
          <p:style>
            <a:lnRef idx="0"/>
            <a:fillRef idx="0"/>
            <a:effectRef idx="0"/>
            <a:fontRef idx="minor"/>
          </p:style>
        </p:sp>
        <p:sp>
          <p:nvSpPr>
            <p:cNvPr id="1176" name="CustomShape 59"/>
            <p:cNvSpPr/>
            <p:nvPr/>
          </p:nvSpPr>
          <p:spPr>
            <a:xfrm>
              <a:off x="4758120" y="3613680"/>
              <a:ext cx="46800" cy="11160"/>
            </a:xfrm>
            <a:custGeom>
              <a:avLst/>
              <a:gdLst/>
              <a:ahLst/>
              <a:rect l="l" t="t" r="r" b="b"/>
              <a:pathLst>
                <a:path w="1392" h="359">
                  <a:moveTo>
                    <a:pt x="1392" y="1"/>
                  </a:moveTo>
                  <a:lnTo>
                    <a:pt x="1034" y="40"/>
                  </a:lnTo>
                  <a:lnTo>
                    <a:pt x="358" y="40"/>
                  </a:lnTo>
                  <a:lnTo>
                    <a:pt x="199" y="80"/>
                  </a:lnTo>
                  <a:lnTo>
                    <a:pt x="40" y="199"/>
                  </a:lnTo>
                  <a:lnTo>
                    <a:pt x="0" y="199"/>
                  </a:lnTo>
                  <a:lnTo>
                    <a:pt x="199" y="319"/>
                  </a:lnTo>
                  <a:lnTo>
                    <a:pt x="358" y="358"/>
                  </a:lnTo>
                  <a:lnTo>
                    <a:pt x="557" y="358"/>
                  </a:lnTo>
                  <a:lnTo>
                    <a:pt x="756" y="319"/>
                  </a:lnTo>
                  <a:lnTo>
                    <a:pt x="1074" y="199"/>
                  </a:lnTo>
                  <a:lnTo>
                    <a:pt x="1392" y="1"/>
                  </a:lnTo>
                  <a:close/>
                </a:path>
              </a:pathLst>
            </a:custGeom>
            <a:solidFill>
              <a:srgbClr val="f16680"/>
            </a:solidFill>
            <a:ln>
              <a:noFill/>
            </a:ln>
          </p:spPr>
          <p:style>
            <a:lnRef idx="0"/>
            <a:fillRef idx="0"/>
            <a:effectRef idx="0"/>
            <a:fontRef idx="minor"/>
          </p:style>
        </p:sp>
        <p:sp>
          <p:nvSpPr>
            <p:cNvPr id="1177" name="CustomShape 60"/>
            <p:cNvSpPr/>
            <p:nvPr/>
          </p:nvSpPr>
          <p:spPr>
            <a:xfrm>
              <a:off x="4761000" y="3744000"/>
              <a:ext cx="48240" cy="11160"/>
            </a:xfrm>
            <a:custGeom>
              <a:avLst/>
              <a:gdLst/>
              <a:ahLst/>
              <a:rect l="l" t="t" r="r" b="b"/>
              <a:pathLst>
                <a:path w="1432" h="359">
                  <a:moveTo>
                    <a:pt x="239" y="1"/>
                  </a:moveTo>
                  <a:lnTo>
                    <a:pt x="40" y="40"/>
                  </a:lnTo>
                  <a:lnTo>
                    <a:pt x="1" y="80"/>
                  </a:lnTo>
                  <a:lnTo>
                    <a:pt x="160" y="239"/>
                  </a:lnTo>
                  <a:lnTo>
                    <a:pt x="319" y="319"/>
                  </a:lnTo>
                  <a:lnTo>
                    <a:pt x="518" y="359"/>
                  </a:lnTo>
                  <a:lnTo>
                    <a:pt x="716" y="319"/>
                  </a:lnTo>
                  <a:lnTo>
                    <a:pt x="1074" y="279"/>
                  </a:lnTo>
                  <a:lnTo>
                    <a:pt x="1432" y="199"/>
                  </a:lnTo>
                  <a:lnTo>
                    <a:pt x="1432" y="160"/>
                  </a:lnTo>
                  <a:lnTo>
                    <a:pt x="1074" y="120"/>
                  </a:lnTo>
                  <a:lnTo>
                    <a:pt x="716" y="80"/>
                  </a:lnTo>
                  <a:lnTo>
                    <a:pt x="557" y="40"/>
                  </a:lnTo>
                  <a:lnTo>
                    <a:pt x="398" y="1"/>
                  </a:lnTo>
                  <a:close/>
                </a:path>
              </a:pathLst>
            </a:custGeom>
            <a:solidFill>
              <a:srgbClr val="f16680"/>
            </a:solidFill>
            <a:ln>
              <a:noFill/>
            </a:ln>
          </p:spPr>
          <p:style>
            <a:lnRef idx="0"/>
            <a:fillRef idx="0"/>
            <a:effectRef idx="0"/>
            <a:fontRef idx="minor"/>
          </p:style>
        </p:sp>
        <p:sp>
          <p:nvSpPr>
            <p:cNvPr id="1178" name="CustomShape 61"/>
            <p:cNvSpPr/>
            <p:nvPr/>
          </p:nvSpPr>
          <p:spPr>
            <a:xfrm>
              <a:off x="4711680" y="3863160"/>
              <a:ext cx="46800" cy="18000"/>
            </a:xfrm>
            <a:custGeom>
              <a:avLst/>
              <a:gdLst/>
              <a:ahLst/>
              <a:rect l="l" t="t" r="r" b="b"/>
              <a:pathLst>
                <a:path w="1392" h="558">
                  <a:moveTo>
                    <a:pt x="0" y="1"/>
                  </a:moveTo>
                  <a:lnTo>
                    <a:pt x="0" y="40"/>
                  </a:lnTo>
                  <a:lnTo>
                    <a:pt x="80" y="239"/>
                  </a:lnTo>
                  <a:lnTo>
                    <a:pt x="239" y="359"/>
                  </a:lnTo>
                  <a:lnTo>
                    <a:pt x="438" y="438"/>
                  </a:lnTo>
                  <a:lnTo>
                    <a:pt x="597" y="478"/>
                  </a:lnTo>
                  <a:lnTo>
                    <a:pt x="994" y="557"/>
                  </a:lnTo>
                  <a:lnTo>
                    <a:pt x="1392" y="557"/>
                  </a:lnTo>
                  <a:lnTo>
                    <a:pt x="1392" y="518"/>
                  </a:lnTo>
                  <a:lnTo>
                    <a:pt x="716" y="239"/>
                  </a:lnTo>
                  <a:lnTo>
                    <a:pt x="557" y="160"/>
                  </a:lnTo>
                  <a:lnTo>
                    <a:pt x="398" y="80"/>
                  </a:lnTo>
                  <a:lnTo>
                    <a:pt x="199" y="40"/>
                  </a:lnTo>
                  <a:lnTo>
                    <a:pt x="0" y="1"/>
                  </a:lnTo>
                  <a:close/>
                </a:path>
              </a:pathLst>
            </a:custGeom>
            <a:solidFill>
              <a:srgbClr val="f16680"/>
            </a:solidFill>
            <a:ln>
              <a:noFill/>
            </a:ln>
          </p:spPr>
          <p:style>
            <a:lnRef idx="0"/>
            <a:fillRef idx="0"/>
            <a:effectRef idx="0"/>
            <a:fontRef idx="minor"/>
          </p:style>
        </p:sp>
        <p:sp>
          <p:nvSpPr>
            <p:cNvPr id="1179" name="CustomShape 62"/>
            <p:cNvSpPr/>
            <p:nvPr/>
          </p:nvSpPr>
          <p:spPr>
            <a:xfrm>
              <a:off x="4367520" y="4222080"/>
              <a:ext cx="25200" cy="26280"/>
            </a:xfrm>
            <a:custGeom>
              <a:avLst/>
              <a:gdLst/>
              <a:ahLst/>
              <a:rect l="l" t="t" r="r" b="b"/>
              <a:pathLst>
                <a:path w="757" h="796">
                  <a:moveTo>
                    <a:pt x="1" y="1"/>
                  </a:moveTo>
                  <a:lnTo>
                    <a:pt x="637" y="796"/>
                  </a:lnTo>
                  <a:lnTo>
                    <a:pt x="756" y="716"/>
                  </a:lnTo>
                  <a:lnTo>
                    <a:pt x="1" y="1"/>
                  </a:lnTo>
                  <a:close/>
                </a:path>
              </a:pathLst>
            </a:custGeom>
            <a:solidFill>
              <a:srgbClr val="f6927f"/>
            </a:solidFill>
            <a:ln>
              <a:noFill/>
            </a:ln>
          </p:spPr>
          <p:style>
            <a:lnRef idx="0"/>
            <a:fillRef idx="0"/>
            <a:effectRef idx="0"/>
            <a:fontRef idx="minor"/>
          </p:style>
        </p:sp>
        <p:sp>
          <p:nvSpPr>
            <p:cNvPr id="1180" name="CustomShape 63"/>
            <p:cNvSpPr/>
            <p:nvPr/>
          </p:nvSpPr>
          <p:spPr>
            <a:xfrm>
              <a:off x="4367520" y="4222080"/>
              <a:ext cx="25200" cy="26280"/>
            </a:xfrm>
            <a:custGeom>
              <a:avLst/>
              <a:gdLst/>
              <a:ahLst/>
              <a:rect l="l" t="t" r="r" b="b"/>
              <a:pathLst>
                <a:path w="757" h="796">
                  <a:moveTo>
                    <a:pt x="1" y="1"/>
                  </a:moveTo>
                  <a:lnTo>
                    <a:pt x="1" y="1"/>
                  </a:lnTo>
                  <a:lnTo>
                    <a:pt x="637" y="796"/>
                  </a:lnTo>
                  <a:lnTo>
                    <a:pt x="637" y="796"/>
                  </a:lnTo>
                  <a:lnTo>
                    <a:pt x="637" y="796"/>
                  </a:lnTo>
                  <a:lnTo>
                    <a:pt x="756" y="716"/>
                  </a:lnTo>
                  <a:lnTo>
                    <a:pt x="756" y="716"/>
                  </a:lnTo>
                  <a:lnTo>
                    <a:pt x="1" y="1"/>
                  </a:lnTo>
                  <a:lnTo>
                    <a:pt x="1" y="1"/>
                  </a:lnTo>
                </a:path>
              </a:pathLst>
            </a:custGeom>
            <a:noFill/>
            <a:ln>
              <a:noFill/>
            </a:ln>
          </p:spPr>
          <p:style>
            <a:lnRef idx="0"/>
            <a:fillRef idx="0"/>
            <a:effectRef idx="0"/>
            <a:fontRef idx="minor"/>
          </p:style>
        </p:sp>
        <p:sp>
          <p:nvSpPr>
            <p:cNvPr id="1181" name="CustomShape 64"/>
            <p:cNvSpPr/>
            <p:nvPr/>
          </p:nvSpPr>
          <p:spPr>
            <a:xfrm>
              <a:off x="4476960" y="4349880"/>
              <a:ext cx="360" cy="360"/>
            </a:xfrm>
            <a:custGeom>
              <a:avLst/>
              <a:gdLst/>
              <a:ahLst/>
              <a:rect l="l" t="t" r="r" b="b"/>
              <a:pathLst>
                <a:path w="41" h="40">
                  <a:moveTo>
                    <a:pt x="40" y="0"/>
                  </a:moveTo>
                  <a:lnTo>
                    <a:pt x="40" y="0"/>
                  </a:lnTo>
                  <a:lnTo>
                    <a:pt x="40" y="40"/>
                  </a:lnTo>
                  <a:lnTo>
                    <a:pt x="40" y="40"/>
                  </a:lnTo>
                  <a:lnTo>
                    <a:pt x="40" y="0"/>
                  </a:lnTo>
                  <a:close/>
                  <a:moveTo>
                    <a:pt x="0" y="0"/>
                  </a:moveTo>
                  <a:lnTo>
                    <a:pt x="0" y="0"/>
                  </a:lnTo>
                  <a:lnTo>
                    <a:pt x="40" y="0"/>
                  </a:lnTo>
                  <a:lnTo>
                    <a:pt x="40" y="0"/>
                  </a:lnTo>
                  <a:lnTo>
                    <a:pt x="0" y="0"/>
                  </a:lnTo>
                  <a:close/>
                  <a:moveTo>
                    <a:pt x="0" y="0"/>
                  </a:moveTo>
                  <a:lnTo>
                    <a:pt x="0" y="0"/>
                  </a:lnTo>
                  <a:lnTo>
                    <a:pt x="0" y="0"/>
                  </a:lnTo>
                  <a:lnTo>
                    <a:pt x="0" y="0"/>
                  </a:lnTo>
                  <a:lnTo>
                    <a:pt x="0" y="0"/>
                  </a:lnTo>
                  <a:close/>
                </a:path>
              </a:pathLst>
            </a:custGeom>
            <a:solidFill>
              <a:srgbClr val="f8b2bf"/>
            </a:solidFill>
            <a:ln>
              <a:noFill/>
            </a:ln>
          </p:spPr>
          <p:style>
            <a:lnRef idx="0"/>
            <a:fillRef idx="0"/>
            <a:effectRef idx="0"/>
            <a:fontRef idx="minor"/>
          </p:style>
        </p:sp>
        <p:sp>
          <p:nvSpPr>
            <p:cNvPr id="1182" name="CustomShape 65"/>
            <p:cNvSpPr/>
            <p:nvPr/>
          </p:nvSpPr>
          <p:spPr>
            <a:xfrm>
              <a:off x="4478400" y="4349880"/>
              <a:ext cx="360" cy="360"/>
            </a:xfrm>
            <a:custGeom>
              <a:avLst/>
              <a:gdLst/>
              <a:ahLst/>
              <a:rect l="l" t="t" r="r" b="b"/>
              <a:pathLst>
                <a:path w="1" h="40">
                  <a:moveTo>
                    <a:pt x="0" y="0"/>
                  </a:moveTo>
                  <a:lnTo>
                    <a:pt x="0" y="0"/>
                  </a:lnTo>
                  <a:lnTo>
                    <a:pt x="0" y="40"/>
                  </a:lnTo>
                  <a:lnTo>
                    <a:pt x="0" y="40"/>
                  </a:lnTo>
                  <a:lnTo>
                    <a:pt x="0" y="0"/>
                  </a:lnTo>
                </a:path>
              </a:pathLst>
            </a:custGeom>
            <a:noFill/>
            <a:ln>
              <a:noFill/>
            </a:ln>
          </p:spPr>
          <p:style>
            <a:lnRef idx="0"/>
            <a:fillRef idx="0"/>
            <a:effectRef idx="0"/>
            <a:fontRef idx="minor"/>
          </p:style>
        </p:sp>
        <p:sp>
          <p:nvSpPr>
            <p:cNvPr id="1183" name="CustomShape 66"/>
            <p:cNvSpPr/>
            <p:nvPr/>
          </p:nvSpPr>
          <p:spPr>
            <a:xfrm>
              <a:off x="4476960" y="4349880"/>
              <a:ext cx="360" cy="360"/>
            </a:xfrm>
            <a:custGeom>
              <a:avLst/>
              <a:gdLst/>
              <a:ahLst/>
              <a:rect l="l" t="t" r="r" b="b"/>
              <a:pathLst>
                <a:path w="41" h="1">
                  <a:moveTo>
                    <a:pt x="0" y="0"/>
                  </a:moveTo>
                  <a:lnTo>
                    <a:pt x="0" y="0"/>
                  </a:lnTo>
                  <a:lnTo>
                    <a:pt x="40" y="0"/>
                  </a:lnTo>
                  <a:lnTo>
                    <a:pt x="40" y="0"/>
                  </a:lnTo>
                  <a:lnTo>
                    <a:pt x="0" y="0"/>
                  </a:lnTo>
                </a:path>
              </a:pathLst>
            </a:custGeom>
            <a:noFill/>
            <a:ln>
              <a:noFill/>
            </a:ln>
          </p:spPr>
          <p:style>
            <a:lnRef idx="0"/>
            <a:fillRef idx="0"/>
            <a:effectRef idx="0"/>
            <a:fontRef idx="minor"/>
          </p:style>
        </p:sp>
        <p:sp>
          <p:nvSpPr>
            <p:cNvPr id="1184" name="CustomShape 67"/>
            <p:cNvSpPr/>
            <p:nvPr/>
          </p:nvSpPr>
          <p:spPr>
            <a:xfrm>
              <a:off x="4476960" y="4349880"/>
              <a:ext cx="360" cy="360"/>
            </a:xfrm>
            <a:custGeom>
              <a:avLst/>
              <a:gdLst/>
              <a:ahLst/>
              <a:rect l="l" t="t" r="r" b="b"/>
              <a:pathLst>
                <a:path w="1" h="1">
                  <a:moveTo>
                    <a:pt x="0" y="0"/>
                  </a:moveTo>
                  <a:lnTo>
                    <a:pt x="0" y="0"/>
                  </a:lnTo>
                  <a:lnTo>
                    <a:pt x="0" y="0"/>
                  </a:lnTo>
                  <a:lnTo>
                    <a:pt x="0" y="0"/>
                  </a:lnTo>
                  <a:lnTo>
                    <a:pt x="0" y="0"/>
                  </a:lnTo>
                </a:path>
              </a:pathLst>
            </a:custGeom>
            <a:noFill/>
            <a:ln>
              <a:noFill/>
            </a:ln>
          </p:spPr>
          <p:style>
            <a:lnRef idx="0"/>
            <a:fillRef idx="0"/>
            <a:effectRef idx="0"/>
            <a:fontRef idx="minor"/>
          </p:style>
        </p:sp>
        <p:sp>
          <p:nvSpPr>
            <p:cNvPr id="1185" name="CustomShape 68"/>
            <p:cNvSpPr/>
            <p:nvPr/>
          </p:nvSpPr>
          <p:spPr>
            <a:xfrm>
              <a:off x="4416840" y="4314240"/>
              <a:ext cx="197640" cy="300600"/>
            </a:xfrm>
            <a:custGeom>
              <a:avLst/>
              <a:gdLst/>
              <a:ahLst/>
              <a:rect l="l" t="t" r="r" b="b"/>
              <a:pathLst>
                <a:path w="5766" h="8748">
                  <a:moveTo>
                    <a:pt x="1511" y="0"/>
                  </a:moveTo>
                  <a:lnTo>
                    <a:pt x="1630" y="517"/>
                  </a:lnTo>
                  <a:lnTo>
                    <a:pt x="1789" y="1074"/>
                  </a:lnTo>
                  <a:lnTo>
                    <a:pt x="2664" y="2028"/>
                  </a:lnTo>
                  <a:lnTo>
                    <a:pt x="3141" y="2585"/>
                  </a:lnTo>
                  <a:lnTo>
                    <a:pt x="3618" y="3221"/>
                  </a:lnTo>
                  <a:lnTo>
                    <a:pt x="4055" y="3857"/>
                  </a:lnTo>
                  <a:lnTo>
                    <a:pt x="4254" y="4215"/>
                  </a:lnTo>
                  <a:lnTo>
                    <a:pt x="4413" y="4533"/>
                  </a:lnTo>
                  <a:lnTo>
                    <a:pt x="4572" y="4851"/>
                  </a:lnTo>
                  <a:lnTo>
                    <a:pt x="4652" y="5209"/>
                  </a:lnTo>
                  <a:lnTo>
                    <a:pt x="4731" y="5527"/>
                  </a:lnTo>
                  <a:lnTo>
                    <a:pt x="4731" y="5885"/>
                  </a:lnTo>
                  <a:lnTo>
                    <a:pt x="4731" y="6243"/>
                  </a:lnTo>
                  <a:lnTo>
                    <a:pt x="4652" y="6561"/>
                  </a:lnTo>
                  <a:lnTo>
                    <a:pt x="4493" y="6919"/>
                  </a:lnTo>
                  <a:lnTo>
                    <a:pt x="4254" y="7237"/>
                  </a:lnTo>
                  <a:lnTo>
                    <a:pt x="4095" y="7396"/>
                  </a:lnTo>
                  <a:lnTo>
                    <a:pt x="3936" y="7555"/>
                  </a:lnTo>
                  <a:lnTo>
                    <a:pt x="3737" y="7674"/>
                  </a:lnTo>
                  <a:lnTo>
                    <a:pt x="3539" y="7793"/>
                  </a:lnTo>
                  <a:lnTo>
                    <a:pt x="3300" y="7873"/>
                  </a:lnTo>
                  <a:lnTo>
                    <a:pt x="3062" y="7952"/>
                  </a:lnTo>
                  <a:lnTo>
                    <a:pt x="2823" y="7992"/>
                  </a:lnTo>
                  <a:lnTo>
                    <a:pt x="2266" y="7992"/>
                  </a:lnTo>
                  <a:lnTo>
                    <a:pt x="1948" y="7873"/>
                  </a:lnTo>
                  <a:lnTo>
                    <a:pt x="1670" y="7753"/>
                  </a:lnTo>
                  <a:lnTo>
                    <a:pt x="1431" y="7515"/>
                  </a:lnTo>
                  <a:lnTo>
                    <a:pt x="1312" y="7316"/>
                  </a:lnTo>
                  <a:lnTo>
                    <a:pt x="1193" y="7078"/>
                  </a:lnTo>
                  <a:lnTo>
                    <a:pt x="1113" y="6799"/>
                  </a:lnTo>
                  <a:lnTo>
                    <a:pt x="1074" y="6521"/>
                  </a:lnTo>
                  <a:lnTo>
                    <a:pt x="1113" y="6282"/>
                  </a:lnTo>
                  <a:lnTo>
                    <a:pt x="1153" y="6044"/>
                  </a:lnTo>
                  <a:lnTo>
                    <a:pt x="1312" y="5885"/>
                  </a:lnTo>
                  <a:lnTo>
                    <a:pt x="1471" y="5766"/>
                  </a:lnTo>
                  <a:lnTo>
                    <a:pt x="1749" y="5646"/>
                  </a:lnTo>
                  <a:lnTo>
                    <a:pt x="2147" y="5646"/>
                  </a:lnTo>
                  <a:lnTo>
                    <a:pt x="2306" y="5686"/>
                  </a:lnTo>
                  <a:lnTo>
                    <a:pt x="2664" y="5845"/>
                  </a:lnTo>
                  <a:lnTo>
                    <a:pt x="2982" y="5964"/>
                  </a:lnTo>
                  <a:lnTo>
                    <a:pt x="3141" y="6004"/>
                  </a:lnTo>
                  <a:lnTo>
                    <a:pt x="3340" y="6044"/>
                  </a:lnTo>
                  <a:lnTo>
                    <a:pt x="3380" y="6044"/>
                  </a:lnTo>
                  <a:lnTo>
                    <a:pt x="3539" y="6004"/>
                  </a:lnTo>
                  <a:lnTo>
                    <a:pt x="3618" y="5964"/>
                  </a:lnTo>
                  <a:lnTo>
                    <a:pt x="3658" y="5925"/>
                  </a:lnTo>
                  <a:lnTo>
                    <a:pt x="3698" y="5766"/>
                  </a:lnTo>
                  <a:lnTo>
                    <a:pt x="3658" y="5567"/>
                  </a:lnTo>
                  <a:lnTo>
                    <a:pt x="3539" y="5567"/>
                  </a:lnTo>
                  <a:lnTo>
                    <a:pt x="3419" y="5607"/>
                  </a:lnTo>
                  <a:lnTo>
                    <a:pt x="3221" y="5567"/>
                  </a:lnTo>
                  <a:lnTo>
                    <a:pt x="2942" y="5447"/>
                  </a:lnTo>
                  <a:lnTo>
                    <a:pt x="2346" y="5129"/>
                  </a:lnTo>
                  <a:lnTo>
                    <a:pt x="2028" y="4970"/>
                  </a:lnTo>
                  <a:lnTo>
                    <a:pt x="1869" y="4970"/>
                  </a:lnTo>
                  <a:lnTo>
                    <a:pt x="1670" y="4931"/>
                  </a:lnTo>
                  <a:lnTo>
                    <a:pt x="1431" y="4970"/>
                  </a:lnTo>
                  <a:lnTo>
                    <a:pt x="1153" y="5050"/>
                  </a:lnTo>
                  <a:lnTo>
                    <a:pt x="875" y="5209"/>
                  </a:lnTo>
                  <a:lnTo>
                    <a:pt x="557" y="5447"/>
                  </a:lnTo>
                  <a:lnTo>
                    <a:pt x="358" y="5646"/>
                  </a:lnTo>
                  <a:lnTo>
                    <a:pt x="199" y="5845"/>
                  </a:lnTo>
                  <a:lnTo>
                    <a:pt x="119" y="6084"/>
                  </a:lnTo>
                  <a:lnTo>
                    <a:pt x="40" y="6282"/>
                  </a:lnTo>
                  <a:lnTo>
                    <a:pt x="0" y="6521"/>
                  </a:lnTo>
                  <a:lnTo>
                    <a:pt x="0" y="6760"/>
                  </a:lnTo>
                  <a:lnTo>
                    <a:pt x="40" y="7038"/>
                  </a:lnTo>
                  <a:lnTo>
                    <a:pt x="80" y="7237"/>
                  </a:lnTo>
                  <a:lnTo>
                    <a:pt x="199" y="7475"/>
                  </a:lnTo>
                  <a:lnTo>
                    <a:pt x="318" y="7714"/>
                  </a:lnTo>
                  <a:lnTo>
                    <a:pt x="437" y="7913"/>
                  </a:lnTo>
                  <a:lnTo>
                    <a:pt x="636" y="8111"/>
                  </a:lnTo>
                  <a:lnTo>
                    <a:pt x="835" y="8270"/>
                  </a:lnTo>
                  <a:lnTo>
                    <a:pt x="1034" y="8429"/>
                  </a:lnTo>
                  <a:lnTo>
                    <a:pt x="1272" y="8509"/>
                  </a:lnTo>
                  <a:lnTo>
                    <a:pt x="1551" y="8628"/>
                  </a:lnTo>
                  <a:lnTo>
                    <a:pt x="2147" y="8708"/>
                  </a:lnTo>
                  <a:lnTo>
                    <a:pt x="2743" y="8747"/>
                  </a:lnTo>
                  <a:lnTo>
                    <a:pt x="3101" y="8747"/>
                  </a:lnTo>
                  <a:lnTo>
                    <a:pt x="3499" y="8708"/>
                  </a:lnTo>
                  <a:lnTo>
                    <a:pt x="3857" y="8588"/>
                  </a:lnTo>
                  <a:lnTo>
                    <a:pt x="4215" y="8469"/>
                  </a:lnTo>
                  <a:lnTo>
                    <a:pt x="4533" y="8310"/>
                  </a:lnTo>
                  <a:lnTo>
                    <a:pt x="4811" y="8111"/>
                  </a:lnTo>
                  <a:lnTo>
                    <a:pt x="5049" y="7833"/>
                  </a:lnTo>
                  <a:lnTo>
                    <a:pt x="5288" y="7555"/>
                  </a:lnTo>
                  <a:lnTo>
                    <a:pt x="5487" y="7117"/>
                  </a:lnTo>
                  <a:lnTo>
                    <a:pt x="5646" y="6640"/>
                  </a:lnTo>
                  <a:lnTo>
                    <a:pt x="5725" y="6123"/>
                  </a:lnTo>
                  <a:lnTo>
                    <a:pt x="5765" y="5607"/>
                  </a:lnTo>
                  <a:lnTo>
                    <a:pt x="5725" y="5090"/>
                  </a:lnTo>
                  <a:lnTo>
                    <a:pt x="5646" y="4573"/>
                  </a:lnTo>
                  <a:lnTo>
                    <a:pt x="5487" y="4056"/>
                  </a:lnTo>
                  <a:lnTo>
                    <a:pt x="5288" y="3619"/>
                  </a:lnTo>
                  <a:lnTo>
                    <a:pt x="5049" y="3300"/>
                  </a:lnTo>
                  <a:lnTo>
                    <a:pt x="4771" y="2943"/>
                  </a:lnTo>
                  <a:lnTo>
                    <a:pt x="4374" y="2545"/>
                  </a:lnTo>
                  <a:lnTo>
                    <a:pt x="3896" y="2108"/>
                  </a:lnTo>
                  <a:lnTo>
                    <a:pt x="2743" y="1074"/>
                  </a:lnTo>
                  <a:lnTo>
                    <a:pt x="1511" y="0"/>
                  </a:lnTo>
                  <a:close/>
                </a:path>
              </a:pathLst>
            </a:custGeom>
            <a:solidFill>
              <a:srgbClr val="ea4760"/>
            </a:solidFill>
            <a:ln>
              <a:noFill/>
            </a:ln>
          </p:spPr>
          <p:style>
            <a:lnRef idx="0"/>
            <a:fillRef idx="0"/>
            <a:effectRef idx="0"/>
            <a:fontRef idx="minor"/>
          </p:style>
        </p:sp>
        <p:sp>
          <p:nvSpPr>
            <p:cNvPr id="1186" name="CustomShape 69"/>
            <p:cNvSpPr/>
            <p:nvPr/>
          </p:nvSpPr>
          <p:spPr>
            <a:xfrm>
              <a:off x="4416840" y="4314240"/>
              <a:ext cx="197640" cy="300600"/>
            </a:xfrm>
            <a:custGeom>
              <a:avLst/>
              <a:gdLst/>
              <a:ahLst/>
              <a:rect l="l" t="t" r="r" b="b"/>
              <a:pathLst>
                <a:path w="5766" h="8748">
                  <a:moveTo>
                    <a:pt x="1511" y="0"/>
                  </a:moveTo>
                  <a:lnTo>
                    <a:pt x="1511" y="0"/>
                  </a:lnTo>
                  <a:lnTo>
                    <a:pt x="1630" y="517"/>
                  </a:lnTo>
                  <a:lnTo>
                    <a:pt x="1789" y="1074"/>
                  </a:lnTo>
                  <a:lnTo>
                    <a:pt x="1789" y="1074"/>
                  </a:lnTo>
                  <a:lnTo>
                    <a:pt x="1789" y="1074"/>
                  </a:lnTo>
                  <a:lnTo>
                    <a:pt x="2664" y="2028"/>
                  </a:lnTo>
                  <a:lnTo>
                    <a:pt x="3141" y="2585"/>
                  </a:lnTo>
                  <a:lnTo>
                    <a:pt x="3618" y="3221"/>
                  </a:lnTo>
                  <a:lnTo>
                    <a:pt x="4055" y="3857"/>
                  </a:lnTo>
                  <a:lnTo>
                    <a:pt x="4254" y="4215"/>
                  </a:lnTo>
                  <a:lnTo>
                    <a:pt x="4413" y="4533"/>
                  </a:lnTo>
                  <a:lnTo>
                    <a:pt x="4572" y="4851"/>
                  </a:lnTo>
                  <a:lnTo>
                    <a:pt x="4652" y="5209"/>
                  </a:lnTo>
                  <a:lnTo>
                    <a:pt x="4731" y="5527"/>
                  </a:lnTo>
                  <a:lnTo>
                    <a:pt x="4731" y="5885"/>
                  </a:lnTo>
                  <a:lnTo>
                    <a:pt x="4731" y="5885"/>
                  </a:lnTo>
                  <a:lnTo>
                    <a:pt x="4731" y="6243"/>
                  </a:lnTo>
                  <a:lnTo>
                    <a:pt x="4652" y="6561"/>
                  </a:lnTo>
                  <a:lnTo>
                    <a:pt x="4493" y="6919"/>
                  </a:lnTo>
                  <a:lnTo>
                    <a:pt x="4254" y="7237"/>
                  </a:lnTo>
                  <a:lnTo>
                    <a:pt x="4254" y="7237"/>
                  </a:lnTo>
                  <a:lnTo>
                    <a:pt x="4095" y="7396"/>
                  </a:lnTo>
                  <a:lnTo>
                    <a:pt x="3936" y="7555"/>
                  </a:lnTo>
                  <a:lnTo>
                    <a:pt x="3737" y="7674"/>
                  </a:lnTo>
                  <a:lnTo>
                    <a:pt x="3539" y="7793"/>
                  </a:lnTo>
                  <a:lnTo>
                    <a:pt x="3300" y="7873"/>
                  </a:lnTo>
                  <a:lnTo>
                    <a:pt x="3062" y="7952"/>
                  </a:lnTo>
                  <a:lnTo>
                    <a:pt x="2823" y="7992"/>
                  </a:lnTo>
                  <a:lnTo>
                    <a:pt x="2584" y="7992"/>
                  </a:lnTo>
                  <a:lnTo>
                    <a:pt x="2584" y="7992"/>
                  </a:lnTo>
                  <a:lnTo>
                    <a:pt x="2266" y="7992"/>
                  </a:lnTo>
                  <a:lnTo>
                    <a:pt x="1948" y="7873"/>
                  </a:lnTo>
                  <a:lnTo>
                    <a:pt x="1670" y="7753"/>
                  </a:lnTo>
                  <a:lnTo>
                    <a:pt x="1431" y="7515"/>
                  </a:lnTo>
                  <a:lnTo>
                    <a:pt x="1431" y="7515"/>
                  </a:lnTo>
                  <a:lnTo>
                    <a:pt x="1312" y="7316"/>
                  </a:lnTo>
                  <a:lnTo>
                    <a:pt x="1193" y="7078"/>
                  </a:lnTo>
                  <a:lnTo>
                    <a:pt x="1113" y="6799"/>
                  </a:lnTo>
                  <a:lnTo>
                    <a:pt x="1074" y="6521"/>
                  </a:lnTo>
                  <a:lnTo>
                    <a:pt x="1074" y="6521"/>
                  </a:lnTo>
                  <a:lnTo>
                    <a:pt x="1113" y="6282"/>
                  </a:lnTo>
                  <a:lnTo>
                    <a:pt x="1153" y="6044"/>
                  </a:lnTo>
                  <a:lnTo>
                    <a:pt x="1312" y="5885"/>
                  </a:lnTo>
                  <a:lnTo>
                    <a:pt x="1471" y="5766"/>
                  </a:lnTo>
                  <a:lnTo>
                    <a:pt x="1471" y="5766"/>
                  </a:lnTo>
                  <a:lnTo>
                    <a:pt x="1749" y="5646"/>
                  </a:lnTo>
                  <a:lnTo>
                    <a:pt x="1948" y="5646"/>
                  </a:lnTo>
                  <a:lnTo>
                    <a:pt x="1948" y="5646"/>
                  </a:lnTo>
                  <a:lnTo>
                    <a:pt x="2147" y="5646"/>
                  </a:lnTo>
                  <a:lnTo>
                    <a:pt x="2306" y="5686"/>
                  </a:lnTo>
                  <a:lnTo>
                    <a:pt x="2664" y="5845"/>
                  </a:lnTo>
                  <a:lnTo>
                    <a:pt x="2982" y="5964"/>
                  </a:lnTo>
                  <a:lnTo>
                    <a:pt x="3141" y="6004"/>
                  </a:lnTo>
                  <a:lnTo>
                    <a:pt x="3340" y="6044"/>
                  </a:lnTo>
                  <a:lnTo>
                    <a:pt x="3340" y="6044"/>
                  </a:lnTo>
                  <a:lnTo>
                    <a:pt x="3380" y="6044"/>
                  </a:lnTo>
                  <a:lnTo>
                    <a:pt x="3380" y="6044"/>
                  </a:lnTo>
                  <a:lnTo>
                    <a:pt x="3539" y="6004"/>
                  </a:lnTo>
                  <a:lnTo>
                    <a:pt x="3618" y="5964"/>
                  </a:lnTo>
                  <a:lnTo>
                    <a:pt x="3658" y="5925"/>
                  </a:lnTo>
                  <a:lnTo>
                    <a:pt x="3698" y="5766"/>
                  </a:lnTo>
                  <a:lnTo>
                    <a:pt x="3658" y="5567"/>
                  </a:lnTo>
                  <a:lnTo>
                    <a:pt x="3658" y="5567"/>
                  </a:lnTo>
                  <a:lnTo>
                    <a:pt x="3539" y="5567"/>
                  </a:lnTo>
                  <a:lnTo>
                    <a:pt x="3419" y="5607"/>
                  </a:lnTo>
                  <a:lnTo>
                    <a:pt x="3419" y="5607"/>
                  </a:lnTo>
                  <a:lnTo>
                    <a:pt x="3221" y="5567"/>
                  </a:lnTo>
                  <a:lnTo>
                    <a:pt x="2942" y="5447"/>
                  </a:lnTo>
                  <a:lnTo>
                    <a:pt x="2942" y="5447"/>
                  </a:lnTo>
                  <a:lnTo>
                    <a:pt x="2346" y="5129"/>
                  </a:lnTo>
                  <a:lnTo>
                    <a:pt x="2028" y="4970"/>
                  </a:lnTo>
                  <a:lnTo>
                    <a:pt x="1869" y="4970"/>
                  </a:lnTo>
                  <a:lnTo>
                    <a:pt x="1670" y="4931"/>
                  </a:lnTo>
                  <a:lnTo>
                    <a:pt x="1670" y="4931"/>
                  </a:lnTo>
                  <a:lnTo>
                    <a:pt x="1431" y="4970"/>
                  </a:lnTo>
                  <a:lnTo>
                    <a:pt x="1153" y="5050"/>
                  </a:lnTo>
                  <a:lnTo>
                    <a:pt x="875" y="5209"/>
                  </a:lnTo>
                  <a:lnTo>
                    <a:pt x="557" y="5447"/>
                  </a:lnTo>
                  <a:lnTo>
                    <a:pt x="557" y="5447"/>
                  </a:lnTo>
                  <a:lnTo>
                    <a:pt x="358" y="5646"/>
                  </a:lnTo>
                  <a:lnTo>
                    <a:pt x="199" y="5845"/>
                  </a:lnTo>
                  <a:lnTo>
                    <a:pt x="119" y="6084"/>
                  </a:lnTo>
                  <a:lnTo>
                    <a:pt x="40" y="6282"/>
                  </a:lnTo>
                  <a:lnTo>
                    <a:pt x="0" y="6521"/>
                  </a:lnTo>
                  <a:lnTo>
                    <a:pt x="0" y="6760"/>
                  </a:lnTo>
                  <a:lnTo>
                    <a:pt x="40" y="7038"/>
                  </a:lnTo>
                  <a:lnTo>
                    <a:pt x="80" y="7237"/>
                  </a:lnTo>
                  <a:lnTo>
                    <a:pt x="199" y="7475"/>
                  </a:lnTo>
                  <a:lnTo>
                    <a:pt x="318" y="7714"/>
                  </a:lnTo>
                  <a:lnTo>
                    <a:pt x="437" y="7913"/>
                  </a:lnTo>
                  <a:lnTo>
                    <a:pt x="636" y="8111"/>
                  </a:lnTo>
                  <a:lnTo>
                    <a:pt x="835" y="8270"/>
                  </a:lnTo>
                  <a:lnTo>
                    <a:pt x="1034" y="8429"/>
                  </a:lnTo>
                  <a:lnTo>
                    <a:pt x="1272" y="8509"/>
                  </a:lnTo>
                  <a:lnTo>
                    <a:pt x="1551" y="8628"/>
                  </a:lnTo>
                  <a:lnTo>
                    <a:pt x="1551" y="8628"/>
                  </a:lnTo>
                  <a:lnTo>
                    <a:pt x="2147" y="8708"/>
                  </a:lnTo>
                  <a:lnTo>
                    <a:pt x="2743" y="8747"/>
                  </a:lnTo>
                  <a:lnTo>
                    <a:pt x="2743" y="8747"/>
                  </a:lnTo>
                  <a:lnTo>
                    <a:pt x="3101" y="8747"/>
                  </a:lnTo>
                  <a:lnTo>
                    <a:pt x="3499" y="8708"/>
                  </a:lnTo>
                  <a:lnTo>
                    <a:pt x="3857" y="8588"/>
                  </a:lnTo>
                  <a:lnTo>
                    <a:pt x="4215" y="8469"/>
                  </a:lnTo>
                  <a:lnTo>
                    <a:pt x="4533" y="8310"/>
                  </a:lnTo>
                  <a:lnTo>
                    <a:pt x="4811" y="8111"/>
                  </a:lnTo>
                  <a:lnTo>
                    <a:pt x="5049" y="7833"/>
                  </a:lnTo>
                  <a:lnTo>
                    <a:pt x="5288" y="7555"/>
                  </a:lnTo>
                  <a:lnTo>
                    <a:pt x="5288" y="7555"/>
                  </a:lnTo>
                  <a:lnTo>
                    <a:pt x="5487" y="7117"/>
                  </a:lnTo>
                  <a:lnTo>
                    <a:pt x="5646" y="6640"/>
                  </a:lnTo>
                  <a:lnTo>
                    <a:pt x="5725" y="6123"/>
                  </a:lnTo>
                  <a:lnTo>
                    <a:pt x="5765" y="5607"/>
                  </a:lnTo>
                  <a:lnTo>
                    <a:pt x="5725" y="5090"/>
                  </a:lnTo>
                  <a:lnTo>
                    <a:pt x="5646" y="4573"/>
                  </a:lnTo>
                  <a:lnTo>
                    <a:pt x="5487" y="4056"/>
                  </a:lnTo>
                  <a:lnTo>
                    <a:pt x="5288" y="3619"/>
                  </a:lnTo>
                  <a:lnTo>
                    <a:pt x="5288" y="3619"/>
                  </a:lnTo>
                  <a:lnTo>
                    <a:pt x="5049" y="3300"/>
                  </a:lnTo>
                  <a:lnTo>
                    <a:pt x="4771" y="2943"/>
                  </a:lnTo>
                  <a:lnTo>
                    <a:pt x="4374" y="2545"/>
                  </a:lnTo>
                  <a:lnTo>
                    <a:pt x="3896" y="2108"/>
                  </a:lnTo>
                  <a:lnTo>
                    <a:pt x="2743" y="1074"/>
                  </a:lnTo>
                  <a:lnTo>
                    <a:pt x="1511" y="0"/>
                  </a:lnTo>
                </a:path>
              </a:pathLst>
            </a:custGeom>
            <a:noFill/>
            <a:ln>
              <a:noFill/>
            </a:ln>
          </p:spPr>
          <p:style>
            <a:lnRef idx="0"/>
            <a:fillRef idx="0"/>
            <a:effectRef idx="0"/>
            <a:fontRef idx="minor"/>
          </p:style>
        </p:sp>
        <p:sp>
          <p:nvSpPr>
            <p:cNvPr id="1187" name="CustomShape 70"/>
            <p:cNvSpPr/>
            <p:nvPr/>
          </p:nvSpPr>
          <p:spPr>
            <a:xfrm>
              <a:off x="4403160" y="4264920"/>
              <a:ext cx="74520" cy="85320"/>
            </a:xfrm>
            <a:custGeom>
              <a:avLst/>
              <a:gdLst/>
              <a:ahLst/>
              <a:rect l="l" t="t" r="r" b="b"/>
              <a:pathLst>
                <a:path w="2188" h="2505">
                  <a:moveTo>
                    <a:pt x="239" y="0"/>
                  </a:moveTo>
                  <a:lnTo>
                    <a:pt x="0" y="40"/>
                  </a:lnTo>
                  <a:lnTo>
                    <a:pt x="1074" y="1272"/>
                  </a:lnTo>
                  <a:lnTo>
                    <a:pt x="2147" y="2465"/>
                  </a:lnTo>
                  <a:lnTo>
                    <a:pt x="2176" y="2465"/>
                  </a:lnTo>
                  <a:lnTo>
                    <a:pt x="2028" y="1948"/>
                  </a:lnTo>
                  <a:lnTo>
                    <a:pt x="1909" y="1431"/>
                  </a:lnTo>
                  <a:lnTo>
                    <a:pt x="239" y="0"/>
                  </a:lnTo>
                  <a:close/>
                  <a:moveTo>
                    <a:pt x="2176" y="2465"/>
                  </a:moveTo>
                  <a:lnTo>
                    <a:pt x="2187" y="2505"/>
                  </a:lnTo>
                  <a:lnTo>
                    <a:pt x="2187" y="2465"/>
                  </a:lnTo>
                  <a:close/>
                </a:path>
              </a:pathLst>
            </a:custGeom>
            <a:solidFill>
              <a:srgbClr val="f6927f"/>
            </a:solidFill>
            <a:ln>
              <a:noFill/>
            </a:ln>
          </p:spPr>
          <p:style>
            <a:lnRef idx="0"/>
            <a:fillRef idx="0"/>
            <a:effectRef idx="0"/>
            <a:fontRef idx="minor"/>
          </p:style>
        </p:sp>
        <p:sp>
          <p:nvSpPr>
            <p:cNvPr id="1188" name="CustomShape 71"/>
            <p:cNvSpPr/>
            <p:nvPr/>
          </p:nvSpPr>
          <p:spPr>
            <a:xfrm>
              <a:off x="4403160" y="4264920"/>
              <a:ext cx="74520" cy="85320"/>
            </a:xfrm>
            <a:custGeom>
              <a:avLst/>
              <a:gdLst/>
              <a:ahLst/>
              <a:rect l="l" t="t" r="r" b="b"/>
              <a:pathLst>
                <a:path w="2188" h="2505">
                  <a:moveTo>
                    <a:pt x="239" y="0"/>
                  </a:moveTo>
                  <a:lnTo>
                    <a:pt x="239" y="0"/>
                  </a:lnTo>
                  <a:lnTo>
                    <a:pt x="0" y="40"/>
                  </a:lnTo>
                  <a:lnTo>
                    <a:pt x="0" y="40"/>
                  </a:lnTo>
                  <a:lnTo>
                    <a:pt x="1074" y="1272"/>
                  </a:lnTo>
                  <a:lnTo>
                    <a:pt x="2147" y="2465"/>
                  </a:lnTo>
                  <a:lnTo>
                    <a:pt x="2147" y="2465"/>
                  </a:lnTo>
                  <a:lnTo>
                    <a:pt x="2147" y="2465"/>
                  </a:lnTo>
                  <a:lnTo>
                    <a:pt x="2147" y="2465"/>
                  </a:lnTo>
                  <a:lnTo>
                    <a:pt x="2147" y="2465"/>
                  </a:lnTo>
                  <a:lnTo>
                    <a:pt x="2147" y="2465"/>
                  </a:lnTo>
                  <a:lnTo>
                    <a:pt x="2187" y="2465"/>
                  </a:lnTo>
                  <a:lnTo>
                    <a:pt x="2187" y="2465"/>
                  </a:lnTo>
                  <a:lnTo>
                    <a:pt x="2187" y="2465"/>
                  </a:lnTo>
                  <a:lnTo>
                    <a:pt x="2187" y="2465"/>
                  </a:lnTo>
                  <a:lnTo>
                    <a:pt x="2187" y="2505"/>
                  </a:lnTo>
                  <a:lnTo>
                    <a:pt x="2187" y="2505"/>
                  </a:lnTo>
                  <a:lnTo>
                    <a:pt x="2187" y="2505"/>
                  </a:lnTo>
                  <a:lnTo>
                    <a:pt x="2028" y="1948"/>
                  </a:lnTo>
                  <a:lnTo>
                    <a:pt x="1909" y="1431"/>
                  </a:lnTo>
                  <a:lnTo>
                    <a:pt x="1909" y="1431"/>
                  </a:lnTo>
                  <a:lnTo>
                    <a:pt x="239" y="0"/>
                  </a:lnTo>
                </a:path>
              </a:pathLst>
            </a:custGeom>
            <a:noFill/>
            <a:ln>
              <a:noFill/>
            </a:ln>
          </p:spPr>
          <p:style>
            <a:lnRef idx="0"/>
            <a:fillRef idx="0"/>
            <a:effectRef idx="0"/>
            <a:fontRef idx="minor"/>
          </p:style>
        </p:sp>
        <p:sp>
          <p:nvSpPr>
            <p:cNvPr id="1189" name="CustomShape 72"/>
            <p:cNvSpPr/>
            <p:nvPr/>
          </p:nvSpPr>
          <p:spPr>
            <a:xfrm>
              <a:off x="4389480" y="4246920"/>
              <a:ext cx="20880" cy="18000"/>
            </a:xfrm>
            <a:custGeom>
              <a:avLst/>
              <a:gdLst/>
              <a:ahLst/>
              <a:rect l="l" t="t" r="r" b="b"/>
              <a:pathLst>
                <a:path w="637" h="557">
                  <a:moveTo>
                    <a:pt x="120" y="0"/>
                  </a:moveTo>
                  <a:lnTo>
                    <a:pt x="1" y="80"/>
                  </a:lnTo>
                  <a:lnTo>
                    <a:pt x="398" y="557"/>
                  </a:lnTo>
                  <a:lnTo>
                    <a:pt x="637" y="517"/>
                  </a:lnTo>
                  <a:lnTo>
                    <a:pt x="120" y="0"/>
                  </a:lnTo>
                  <a:close/>
                </a:path>
              </a:pathLst>
            </a:custGeom>
            <a:solidFill>
              <a:srgbClr val="e87e63"/>
            </a:solidFill>
            <a:ln>
              <a:noFill/>
            </a:ln>
          </p:spPr>
          <p:style>
            <a:lnRef idx="0"/>
            <a:fillRef idx="0"/>
            <a:effectRef idx="0"/>
            <a:fontRef idx="minor"/>
          </p:style>
        </p:sp>
        <p:sp>
          <p:nvSpPr>
            <p:cNvPr id="1190" name="CustomShape 73"/>
            <p:cNvSpPr/>
            <p:nvPr/>
          </p:nvSpPr>
          <p:spPr>
            <a:xfrm>
              <a:off x="4389480" y="4246920"/>
              <a:ext cx="20880" cy="18000"/>
            </a:xfrm>
            <a:custGeom>
              <a:avLst/>
              <a:gdLst/>
              <a:ahLst/>
              <a:rect l="l" t="t" r="r" b="b"/>
              <a:pathLst>
                <a:path w="637" h="557">
                  <a:moveTo>
                    <a:pt x="120" y="0"/>
                  </a:moveTo>
                  <a:lnTo>
                    <a:pt x="120" y="0"/>
                  </a:lnTo>
                  <a:lnTo>
                    <a:pt x="1" y="80"/>
                  </a:lnTo>
                  <a:lnTo>
                    <a:pt x="1" y="80"/>
                  </a:lnTo>
                  <a:lnTo>
                    <a:pt x="1" y="80"/>
                  </a:lnTo>
                  <a:lnTo>
                    <a:pt x="398" y="557"/>
                  </a:lnTo>
                  <a:lnTo>
                    <a:pt x="398" y="557"/>
                  </a:lnTo>
                  <a:lnTo>
                    <a:pt x="637" y="517"/>
                  </a:lnTo>
                  <a:lnTo>
                    <a:pt x="637" y="517"/>
                  </a:lnTo>
                  <a:lnTo>
                    <a:pt x="120" y="0"/>
                  </a:lnTo>
                </a:path>
              </a:pathLst>
            </a:custGeom>
            <a:noFill/>
            <a:ln>
              <a:noFill/>
            </a:ln>
          </p:spPr>
          <p:style>
            <a:lnRef idx="0"/>
            <a:fillRef idx="0"/>
            <a:effectRef idx="0"/>
            <a:fontRef idx="minor"/>
          </p:style>
        </p:sp>
        <p:sp>
          <p:nvSpPr>
            <p:cNvPr id="1191" name="CustomShape 74"/>
            <p:cNvSpPr/>
            <p:nvPr/>
          </p:nvSpPr>
          <p:spPr>
            <a:xfrm>
              <a:off x="4701960" y="4241520"/>
              <a:ext cx="56520" cy="48240"/>
            </a:xfrm>
            <a:custGeom>
              <a:avLst/>
              <a:gdLst/>
              <a:ahLst/>
              <a:rect l="l" t="t" r="r" b="b"/>
              <a:pathLst>
                <a:path w="1671" h="1432">
                  <a:moveTo>
                    <a:pt x="1" y="1432"/>
                  </a:moveTo>
                  <a:lnTo>
                    <a:pt x="1" y="1432"/>
                  </a:lnTo>
                  <a:lnTo>
                    <a:pt x="1" y="1432"/>
                  </a:lnTo>
                  <a:lnTo>
                    <a:pt x="1" y="1432"/>
                  </a:lnTo>
                  <a:lnTo>
                    <a:pt x="1" y="1432"/>
                  </a:lnTo>
                  <a:lnTo>
                    <a:pt x="1" y="1432"/>
                  </a:lnTo>
                  <a:close/>
                  <a:moveTo>
                    <a:pt x="478" y="438"/>
                  </a:moveTo>
                  <a:lnTo>
                    <a:pt x="478" y="438"/>
                  </a:lnTo>
                  <a:lnTo>
                    <a:pt x="438" y="875"/>
                  </a:lnTo>
                  <a:lnTo>
                    <a:pt x="399" y="1193"/>
                  </a:lnTo>
                  <a:lnTo>
                    <a:pt x="359" y="1273"/>
                  </a:lnTo>
                  <a:lnTo>
                    <a:pt x="279" y="1352"/>
                  </a:lnTo>
                  <a:lnTo>
                    <a:pt x="160" y="1392"/>
                  </a:lnTo>
                  <a:lnTo>
                    <a:pt x="1" y="1432"/>
                  </a:lnTo>
                  <a:lnTo>
                    <a:pt x="1" y="1432"/>
                  </a:lnTo>
                  <a:lnTo>
                    <a:pt x="160" y="1392"/>
                  </a:lnTo>
                  <a:lnTo>
                    <a:pt x="279" y="1352"/>
                  </a:lnTo>
                  <a:lnTo>
                    <a:pt x="359" y="1273"/>
                  </a:lnTo>
                  <a:lnTo>
                    <a:pt x="399" y="1193"/>
                  </a:lnTo>
                  <a:lnTo>
                    <a:pt x="438" y="875"/>
                  </a:lnTo>
                  <a:lnTo>
                    <a:pt x="478" y="438"/>
                  </a:lnTo>
                  <a:close/>
                  <a:moveTo>
                    <a:pt x="1631" y="239"/>
                  </a:moveTo>
                  <a:lnTo>
                    <a:pt x="1631" y="239"/>
                  </a:lnTo>
                  <a:lnTo>
                    <a:pt x="1671" y="239"/>
                  </a:lnTo>
                  <a:lnTo>
                    <a:pt x="1671" y="239"/>
                  </a:lnTo>
                  <a:lnTo>
                    <a:pt x="1631" y="239"/>
                  </a:lnTo>
                  <a:close/>
                  <a:moveTo>
                    <a:pt x="1631" y="239"/>
                  </a:moveTo>
                  <a:lnTo>
                    <a:pt x="1631" y="239"/>
                  </a:lnTo>
                  <a:lnTo>
                    <a:pt x="1631" y="239"/>
                  </a:lnTo>
                  <a:lnTo>
                    <a:pt x="1631" y="239"/>
                  </a:lnTo>
                  <a:lnTo>
                    <a:pt x="1631" y="239"/>
                  </a:lnTo>
                  <a:close/>
                  <a:moveTo>
                    <a:pt x="1035" y="80"/>
                  </a:moveTo>
                  <a:lnTo>
                    <a:pt x="1035" y="80"/>
                  </a:lnTo>
                  <a:lnTo>
                    <a:pt x="1631" y="239"/>
                  </a:lnTo>
                  <a:lnTo>
                    <a:pt x="1631" y="239"/>
                  </a:lnTo>
                  <a:lnTo>
                    <a:pt x="1035" y="80"/>
                  </a:lnTo>
                  <a:close/>
                  <a:moveTo>
                    <a:pt x="1035" y="40"/>
                  </a:moveTo>
                  <a:lnTo>
                    <a:pt x="1035" y="40"/>
                  </a:lnTo>
                  <a:lnTo>
                    <a:pt x="1035" y="80"/>
                  </a:lnTo>
                  <a:lnTo>
                    <a:pt x="1035" y="80"/>
                  </a:lnTo>
                  <a:lnTo>
                    <a:pt x="1035" y="40"/>
                  </a:lnTo>
                  <a:close/>
                  <a:moveTo>
                    <a:pt x="995" y="40"/>
                  </a:moveTo>
                  <a:lnTo>
                    <a:pt x="995" y="40"/>
                  </a:lnTo>
                  <a:lnTo>
                    <a:pt x="1035" y="40"/>
                  </a:lnTo>
                  <a:lnTo>
                    <a:pt x="1035" y="40"/>
                  </a:lnTo>
                  <a:lnTo>
                    <a:pt x="995" y="40"/>
                  </a:lnTo>
                  <a:close/>
                  <a:moveTo>
                    <a:pt x="995" y="40"/>
                  </a:moveTo>
                  <a:lnTo>
                    <a:pt x="995" y="40"/>
                  </a:lnTo>
                  <a:lnTo>
                    <a:pt x="995" y="40"/>
                  </a:lnTo>
                  <a:lnTo>
                    <a:pt x="995" y="40"/>
                  </a:lnTo>
                  <a:lnTo>
                    <a:pt x="995" y="40"/>
                  </a:lnTo>
                  <a:close/>
                  <a:moveTo>
                    <a:pt x="756" y="0"/>
                  </a:moveTo>
                  <a:lnTo>
                    <a:pt x="756" y="0"/>
                  </a:lnTo>
                  <a:lnTo>
                    <a:pt x="637" y="40"/>
                  </a:lnTo>
                  <a:lnTo>
                    <a:pt x="558" y="120"/>
                  </a:lnTo>
                  <a:lnTo>
                    <a:pt x="478" y="239"/>
                  </a:lnTo>
                  <a:lnTo>
                    <a:pt x="478" y="438"/>
                  </a:lnTo>
                  <a:lnTo>
                    <a:pt x="478" y="438"/>
                  </a:lnTo>
                  <a:lnTo>
                    <a:pt x="478" y="239"/>
                  </a:lnTo>
                  <a:lnTo>
                    <a:pt x="558" y="120"/>
                  </a:lnTo>
                  <a:lnTo>
                    <a:pt x="637" y="40"/>
                  </a:lnTo>
                  <a:lnTo>
                    <a:pt x="756" y="0"/>
                  </a:lnTo>
                  <a:close/>
                  <a:moveTo>
                    <a:pt x="756" y="0"/>
                  </a:moveTo>
                  <a:lnTo>
                    <a:pt x="756" y="0"/>
                  </a:lnTo>
                  <a:lnTo>
                    <a:pt x="756" y="0"/>
                  </a:lnTo>
                  <a:lnTo>
                    <a:pt x="796" y="0"/>
                  </a:lnTo>
                  <a:lnTo>
                    <a:pt x="796" y="0"/>
                  </a:lnTo>
                  <a:lnTo>
                    <a:pt x="756" y="0"/>
                  </a:lnTo>
                  <a:close/>
                </a:path>
              </a:pathLst>
            </a:custGeom>
            <a:solidFill>
              <a:srgbClr val="ffc8d4"/>
            </a:solidFill>
            <a:ln>
              <a:noFill/>
            </a:ln>
          </p:spPr>
          <p:style>
            <a:lnRef idx="0"/>
            <a:fillRef idx="0"/>
            <a:effectRef idx="0"/>
            <a:fontRef idx="minor"/>
          </p:style>
        </p:sp>
        <p:sp>
          <p:nvSpPr>
            <p:cNvPr id="1192" name="CustomShape 75"/>
            <p:cNvSpPr/>
            <p:nvPr/>
          </p:nvSpPr>
          <p:spPr>
            <a:xfrm>
              <a:off x="4701960" y="4290840"/>
              <a:ext cx="360" cy="360"/>
            </a:xfrm>
            <a:custGeom>
              <a:avLst/>
              <a:gdLst/>
              <a:ahLst/>
              <a:rect l="l" t="t" r="r" b="b"/>
              <a:pathLst>
                <a:path w="1" h="1">
                  <a:moveTo>
                    <a:pt x="1" y="1"/>
                  </a:moveTo>
                  <a:lnTo>
                    <a:pt x="1" y="1"/>
                  </a:lnTo>
                  <a:lnTo>
                    <a:pt x="1" y="1"/>
                  </a:lnTo>
                  <a:lnTo>
                    <a:pt x="1" y="1"/>
                  </a:lnTo>
                  <a:lnTo>
                    <a:pt x="1" y="1"/>
                  </a:lnTo>
                  <a:lnTo>
                    <a:pt x="1" y="1"/>
                  </a:lnTo>
                </a:path>
              </a:pathLst>
            </a:custGeom>
            <a:noFill/>
            <a:ln>
              <a:noFill/>
            </a:ln>
          </p:spPr>
          <p:style>
            <a:lnRef idx="0"/>
            <a:fillRef idx="0"/>
            <a:effectRef idx="0"/>
            <a:fontRef idx="minor"/>
          </p:style>
        </p:sp>
        <p:sp>
          <p:nvSpPr>
            <p:cNvPr id="1193" name="CustomShape 76"/>
            <p:cNvSpPr/>
            <p:nvPr/>
          </p:nvSpPr>
          <p:spPr>
            <a:xfrm>
              <a:off x="4701960" y="4256640"/>
              <a:ext cx="15480" cy="33120"/>
            </a:xfrm>
            <a:custGeom>
              <a:avLst/>
              <a:gdLst/>
              <a:ahLst/>
              <a:rect l="l" t="t" r="r" b="b"/>
              <a:pathLst>
                <a:path w="479" h="995">
                  <a:moveTo>
                    <a:pt x="478" y="1"/>
                  </a:moveTo>
                  <a:lnTo>
                    <a:pt x="478" y="1"/>
                  </a:lnTo>
                  <a:lnTo>
                    <a:pt x="438" y="438"/>
                  </a:lnTo>
                  <a:lnTo>
                    <a:pt x="399" y="756"/>
                  </a:lnTo>
                  <a:lnTo>
                    <a:pt x="359" y="836"/>
                  </a:lnTo>
                  <a:lnTo>
                    <a:pt x="279" y="915"/>
                  </a:lnTo>
                  <a:lnTo>
                    <a:pt x="160" y="955"/>
                  </a:lnTo>
                  <a:lnTo>
                    <a:pt x="1" y="995"/>
                  </a:lnTo>
                  <a:lnTo>
                    <a:pt x="1" y="995"/>
                  </a:lnTo>
                  <a:lnTo>
                    <a:pt x="160" y="955"/>
                  </a:lnTo>
                  <a:lnTo>
                    <a:pt x="279" y="915"/>
                  </a:lnTo>
                  <a:lnTo>
                    <a:pt x="359" y="836"/>
                  </a:lnTo>
                  <a:lnTo>
                    <a:pt x="399" y="756"/>
                  </a:lnTo>
                  <a:lnTo>
                    <a:pt x="438" y="438"/>
                  </a:lnTo>
                  <a:lnTo>
                    <a:pt x="478" y="1"/>
                  </a:lnTo>
                </a:path>
              </a:pathLst>
            </a:custGeom>
            <a:noFill/>
            <a:ln>
              <a:noFill/>
            </a:ln>
          </p:spPr>
          <p:style>
            <a:lnRef idx="0"/>
            <a:fillRef idx="0"/>
            <a:effectRef idx="0"/>
            <a:fontRef idx="minor"/>
          </p:style>
        </p:sp>
        <p:sp>
          <p:nvSpPr>
            <p:cNvPr id="1194" name="CustomShape 77"/>
            <p:cNvSpPr/>
            <p:nvPr/>
          </p:nvSpPr>
          <p:spPr>
            <a:xfrm>
              <a:off x="4758120" y="4249800"/>
              <a:ext cx="360" cy="360"/>
            </a:xfrm>
            <a:custGeom>
              <a:avLst/>
              <a:gdLst/>
              <a:ahLst/>
              <a:rect l="l" t="t" r="r" b="b"/>
              <a:pathLst>
                <a:path w="40" h="1">
                  <a:moveTo>
                    <a:pt x="0" y="1"/>
                  </a:moveTo>
                  <a:lnTo>
                    <a:pt x="0" y="1"/>
                  </a:lnTo>
                  <a:lnTo>
                    <a:pt x="40" y="1"/>
                  </a:lnTo>
                  <a:lnTo>
                    <a:pt x="40" y="1"/>
                  </a:lnTo>
                  <a:lnTo>
                    <a:pt x="0" y="1"/>
                  </a:lnTo>
                </a:path>
              </a:pathLst>
            </a:custGeom>
            <a:noFill/>
            <a:ln>
              <a:noFill/>
            </a:ln>
          </p:spPr>
          <p:style>
            <a:lnRef idx="0"/>
            <a:fillRef idx="0"/>
            <a:effectRef idx="0"/>
            <a:fontRef idx="minor"/>
          </p:style>
        </p:sp>
        <p:sp>
          <p:nvSpPr>
            <p:cNvPr id="1195" name="CustomShape 78"/>
            <p:cNvSpPr/>
            <p:nvPr/>
          </p:nvSpPr>
          <p:spPr>
            <a:xfrm>
              <a:off x="4758120" y="4249800"/>
              <a:ext cx="360" cy="360"/>
            </a:xfrm>
            <a:custGeom>
              <a:avLst/>
              <a:gdLst/>
              <a:ahLst/>
              <a:rect l="l" t="t" r="r" b="b"/>
              <a:pathLst>
                <a:path w="1" h="1">
                  <a:moveTo>
                    <a:pt x="0" y="1"/>
                  </a:moveTo>
                  <a:lnTo>
                    <a:pt x="0" y="1"/>
                  </a:lnTo>
                  <a:lnTo>
                    <a:pt x="0" y="1"/>
                  </a:lnTo>
                  <a:lnTo>
                    <a:pt x="0" y="1"/>
                  </a:lnTo>
                  <a:lnTo>
                    <a:pt x="0" y="1"/>
                  </a:lnTo>
                </a:path>
              </a:pathLst>
            </a:custGeom>
            <a:noFill/>
            <a:ln>
              <a:noFill/>
            </a:ln>
          </p:spPr>
          <p:style>
            <a:lnRef idx="0"/>
            <a:fillRef idx="0"/>
            <a:effectRef idx="0"/>
            <a:fontRef idx="minor"/>
          </p:style>
        </p:sp>
        <p:sp>
          <p:nvSpPr>
            <p:cNvPr id="1196" name="CustomShape 79"/>
            <p:cNvSpPr/>
            <p:nvPr/>
          </p:nvSpPr>
          <p:spPr>
            <a:xfrm>
              <a:off x="4737600" y="4244040"/>
              <a:ext cx="19440" cy="4320"/>
            </a:xfrm>
            <a:custGeom>
              <a:avLst/>
              <a:gdLst/>
              <a:ahLst/>
              <a:rect l="l" t="t" r="r" b="b"/>
              <a:pathLst>
                <a:path w="598" h="160">
                  <a:moveTo>
                    <a:pt x="1" y="1"/>
                  </a:moveTo>
                  <a:lnTo>
                    <a:pt x="1" y="1"/>
                  </a:lnTo>
                  <a:lnTo>
                    <a:pt x="597" y="160"/>
                  </a:lnTo>
                  <a:lnTo>
                    <a:pt x="597" y="160"/>
                  </a:lnTo>
                  <a:lnTo>
                    <a:pt x="1" y="1"/>
                  </a:lnTo>
                </a:path>
              </a:pathLst>
            </a:custGeom>
            <a:noFill/>
            <a:ln>
              <a:noFill/>
            </a:ln>
          </p:spPr>
          <p:style>
            <a:lnRef idx="0"/>
            <a:fillRef idx="0"/>
            <a:effectRef idx="0"/>
            <a:fontRef idx="minor"/>
          </p:style>
        </p:sp>
        <p:sp>
          <p:nvSpPr>
            <p:cNvPr id="1197" name="CustomShape 80"/>
            <p:cNvSpPr/>
            <p:nvPr/>
          </p:nvSpPr>
          <p:spPr>
            <a:xfrm>
              <a:off x="4737600" y="4242960"/>
              <a:ext cx="360" cy="360"/>
            </a:xfrm>
            <a:custGeom>
              <a:avLst/>
              <a:gdLst/>
              <a:ahLst/>
              <a:rect l="l" t="t" r="r" b="b"/>
              <a:pathLst>
                <a:path w="1" h="41">
                  <a:moveTo>
                    <a:pt x="1" y="1"/>
                  </a:moveTo>
                  <a:lnTo>
                    <a:pt x="1" y="1"/>
                  </a:lnTo>
                  <a:lnTo>
                    <a:pt x="1" y="41"/>
                  </a:lnTo>
                  <a:lnTo>
                    <a:pt x="1" y="41"/>
                  </a:lnTo>
                  <a:lnTo>
                    <a:pt x="1" y="1"/>
                  </a:lnTo>
                </a:path>
              </a:pathLst>
            </a:custGeom>
            <a:noFill/>
            <a:ln>
              <a:noFill/>
            </a:ln>
          </p:spPr>
          <p:style>
            <a:lnRef idx="0"/>
            <a:fillRef idx="0"/>
            <a:effectRef idx="0"/>
            <a:fontRef idx="minor"/>
          </p:style>
        </p:sp>
        <p:sp>
          <p:nvSpPr>
            <p:cNvPr id="1198" name="CustomShape 81"/>
            <p:cNvSpPr/>
            <p:nvPr/>
          </p:nvSpPr>
          <p:spPr>
            <a:xfrm>
              <a:off x="4736160" y="4242960"/>
              <a:ext cx="360" cy="360"/>
            </a:xfrm>
            <a:custGeom>
              <a:avLst/>
              <a:gdLst/>
              <a:ahLst/>
              <a:rect l="l" t="t" r="r" b="b"/>
              <a:pathLst>
                <a:path w="41" h="1">
                  <a:moveTo>
                    <a:pt x="1" y="1"/>
                  </a:moveTo>
                  <a:lnTo>
                    <a:pt x="1" y="1"/>
                  </a:lnTo>
                  <a:lnTo>
                    <a:pt x="41" y="1"/>
                  </a:lnTo>
                  <a:lnTo>
                    <a:pt x="41" y="1"/>
                  </a:lnTo>
                  <a:lnTo>
                    <a:pt x="1" y="1"/>
                  </a:lnTo>
                </a:path>
              </a:pathLst>
            </a:custGeom>
            <a:noFill/>
            <a:ln>
              <a:noFill/>
            </a:ln>
          </p:spPr>
          <p:style>
            <a:lnRef idx="0"/>
            <a:fillRef idx="0"/>
            <a:effectRef idx="0"/>
            <a:fontRef idx="minor"/>
          </p:style>
        </p:sp>
        <p:sp>
          <p:nvSpPr>
            <p:cNvPr id="1199" name="CustomShape 82"/>
            <p:cNvSpPr/>
            <p:nvPr/>
          </p:nvSpPr>
          <p:spPr>
            <a:xfrm>
              <a:off x="4736160" y="424296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1200" name="CustomShape 83"/>
            <p:cNvSpPr/>
            <p:nvPr/>
          </p:nvSpPr>
          <p:spPr>
            <a:xfrm>
              <a:off x="4718520" y="4241520"/>
              <a:ext cx="8640" cy="14040"/>
            </a:xfrm>
            <a:custGeom>
              <a:avLst/>
              <a:gdLst/>
              <a:ahLst/>
              <a:rect l="l" t="t" r="r" b="b"/>
              <a:pathLst>
                <a:path w="279" h="438">
                  <a:moveTo>
                    <a:pt x="278" y="0"/>
                  </a:moveTo>
                  <a:lnTo>
                    <a:pt x="278" y="0"/>
                  </a:lnTo>
                  <a:lnTo>
                    <a:pt x="159" y="40"/>
                  </a:lnTo>
                  <a:lnTo>
                    <a:pt x="80" y="120"/>
                  </a:lnTo>
                  <a:lnTo>
                    <a:pt x="0" y="239"/>
                  </a:lnTo>
                  <a:lnTo>
                    <a:pt x="0" y="438"/>
                  </a:lnTo>
                  <a:lnTo>
                    <a:pt x="0" y="438"/>
                  </a:lnTo>
                  <a:lnTo>
                    <a:pt x="0" y="239"/>
                  </a:lnTo>
                  <a:lnTo>
                    <a:pt x="80" y="120"/>
                  </a:lnTo>
                  <a:lnTo>
                    <a:pt x="159" y="40"/>
                  </a:lnTo>
                  <a:lnTo>
                    <a:pt x="278" y="0"/>
                  </a:lnTo>
                </a:path>
              </a:pathLst>
            </a:custGeom>
            <a:noFill/>
            <a:ln>
              <a:noFill/>
            </a:ln>
          </p:spPr>
          <p:style>
            <a:lnRef idx="0"/>
            <a:fillRef idx="0"/>
            <a:effectRef idx="0"/>
            <a:fontRef idx="minor"/>
          </p:style>
        </p:sp>
        <p:sp>
          <p:nvSpPr>
            <p:cNvPr id="1201" name="CustomShape 84"/>
            <p:cNvSpPr/>
            <p:nvPr/>
          </p:nvSpPr>
          <p:spPr>
            <a:xfrm>
              <a:off x="4727880" y="4241520"/>
              <a:ext cx="360" cy="360"/>
            </a:xfrm>
            <a:custGeom>
              <a:avLst/>
              <a:gdLst/>
              <a:ahLst/>
              <a:rect l="l" t="t" r="r" b="b"/>
              <a:pathLst>
                <a:path w="41" h="1">
                  <a:moveTo>
                    <a:pt x="0" y="0"/>
                  </a:moveTo>
                  <a:lnTo>
                    <a:pt x="0" y="0"/>
                  </a:lnTo>
                  <a:lnTo>
                    <a:pt x="0" y="0"/>
                  </a:lnTo>
                  <a:lnTo>
                    <a:pt x="40" y="0"/>
                  </a:lnTo>
                  <a:lnTo>
                    <a:pt x="40" y="0"/>
                  </a:lnTo>
                  <a:lnTo>
                    <a:pt x="0" y="0"/>
                  </a:lnTo>
                </a:path>
              </a:pathLst>
            </a:custGeom>
            <a:noFill/>
            <a:ln>
              <a:noFill/>
            </a:ln>
          </p:spPr>
          <p:style>
            <a:lnRef idx="0"/>
            <a:fillRef idx="0"/>
            <a:effectRef idx="0"/>
            <a:fontRef idx="minor"/>
          </p:style>
        </p:sp>
        <p:sp>
          <p:nvSpPr>
            <p:cNvPr id="1202" name="CustomShape 85"/>
            <p:cNvSpPr/>
            <p:nvPr/>
          </p:nvSpPr>
          <p:spPr>
            <a:xfrm>
              <a:off x="4585320" y="4142880"/>
              <a:ext cx="190800" cy="146880"/>
            </a:xfrm>
            <a:custGeom>
              <a:avLst/>
              <a:gdLst/>
              <a:ahLst/>
              <a:rect l="l" t="t" r="r" b="b"/>
              <a:pathLst>
                <a:path w="5567" h="4295">
                  <a:moveTo>
                    <a:pt x="1034" y="1"/>
                  </a:moveTo>
                  <a:lnTo>
                    <a:pt x="676" y="239"/>
                  </a:lnTo>
                  <a:lnTo>
                    <a:pt x="438" y="478"/>
                  </a:lnTo>
                  <a:lnTo>
                    <a:pt x="199" y="676"/>
                  </a:lnTo>
                  <a:lnTo>
                    <a:pt x="120" y="875"/>
                  </a:lnTo>
                  <a:lnTo>
                    <a:pt x="40" y="1114"/>
                  </a:lnTo>
                  <a:lnTo>
                    <a:pt x="0" y="1313"/>
                  </a:lnTo>
                  <a:lnTo>
                    <a:pt x="0" y="1551"/>
                  </a:lnTo>
                  <a:lnTo>
                    <a:pt x="0" y="1829"/>
                  </a:lnTo>
                  <a:lnTo>
                    <a:pt x="40" y="2068"/>
                  </a:lnTo>
                  <a:lnTo>
                    <a:pt x="159" y="2307"/>
                  </a:lnTo>
                  <a:lnTo>
                    <a:pt x="239" y="2545"/>
                  </a:lnTo>
                  <a:lnTo>
                    <a:pt x="398" y="2704"/>
                  </a:lnTo>
                  <a:lnTo>
                    <a:pt x="517" y="2863"/>
                  </a:lnTo>
                  <a:lnTo>
                    <a:pt x="676" y="2943"/>
                  </a:lnTo>
                  <a:lnTo>
                    <a:pt x="875" y="2983"/>
                  </a:lnTo>
                  <a:lnTo>
                    <a:pt x="1114" y="3022"/>
                  </a:lnTo>
                  <a:lnTo>
                    <a:pt x="1392" y="3142"/>
                  </a:lnTo>
                  <a:lnTo>
                    <a:pt x="1710" y="3340"/>
                  </a:lnTo>
                  <a:lnTo>
                    <a:pt x="2028" y="3579"/>
                  </a:lnTo>
                  <a:lnTo>
                    <a:pt x="2625" y="4016"/>
                  </a:lnTo>
                  <a:lnTo>
                    <a:pt x="2903" y="4175"/>
                  </a:lnTo>
                  <a:lnTo>
                    <a:pt x="3141" y="4255"/>
                  </a:lnTo>
                  <a:lnTo>
                    <a:pt x="3380" y="4295"/>
                  </a:lnTo>
                  <a:lnTo>
                    <a:pt x="3539" y="4255"/>
                  </a:lnTo>
                  <a:lnTo>
                    <a:pt x="3658" y="4215"/>
                  </a:lnTo>
                  <a:lnTo>
                    <a:pt x="3738" y="4136"/>
                  </a:lnTo>
                  <a:lnTo>
                    <a:pt x="3778" y="4056"/>
                  </a:lnTo>
                  <a:lnTo>
                    <a:pt x="3817" y="3738"/>
                  </a:lnTo>
                  <a:lnTo>
                    <a:pt x="3857" y="3301"/>
                  </a:lnTo>
                  <a:lnTo>
                    <a:pt x="3857" y="3102"/>
                  </a:lnTo>
                  <a:lnTo>
                    <a:pt x="3937" y="2983"/>
                  </a:lnTo>
                  <a:lnTo>
                    <a:pt x="4016" y="2903"/>
                  </a:lnTo>
                  <a:lnTo>
                    <a:pt x="4135" y="2863"/>
                  </a:lnTo>
                  <a:lnTo>
                    <a:pt x="4175" y="2863"/>
                  </a:lnTo>
                  <a:lnTo>
                    <a:pt x="4374" y="2903"/>
                  </a:lnTo>
                  <a:lnTo>
                    <a:pt x="4414" y="2903"/>
                  </a:lnTo>
                  <a:lnTo>
                    <a:pt x="4414" y="2943"/>
                  </a:lnTo>
                  <a:lnTo>
                    <a:pt x="5010" y="3102"/>
                  </a:lnTo>
                  <a:lnTo>
                    <a:pt x="5169" y="3102"/>
                  </a:lnTo>
                  <a:lnTo>
                    <a:pt x="5328" y="3062"/>
                  </a:lnTo>
                  <a:lnTo>
                    <a:pt x="5447" y="2943"/>
                  </a:lnTo>
                  <a:lnTo>
                    <a:pt x="5527" y="2784"/>
                  </a:lnTo>
                  <a:lnTo>
                    <a:pt x="5567" y="2585"/>
                  </a:lnTo>
                  <a:lnTo>
                    <a:pt x="5487" y="2664"/>
                  </a:lnTo>
                  <a:lnTo>
                    <a:pt x="5408" y="2704"/>
                  </a:lnTo>
                  <a:lnTo>
                    <a:pt x="5328" y="2744"/>
                  </a:lnTo>
                  <a:lnTo>
                    <a:pt x="5209" y="2784"/>
                  </a:lnTo>
                  <a:lnTo>
                    <a:pt x="4891" y="2704"/>
                  </a:lnTo>
                  <a:lnTo>
                    <a:pt x="4533" y="2625"/>
                  </a:lnTo>
                  <a:lnTo>
                    <a:pt x="4135" y="2505"/>
                  </a:lnTo>
                  <a:lnTo>
                    <a:pt x="3778" y="2466"/>
                  </a:lnTo>
                  <a:lnTo>
                    <a:pt x="3579" y="2466"/>
                  </a:lnTo>
                  <a:lnTo>
                    <a:pt x="3459" y="2545"/>
                  </a:lnTo>
                  <a:lnTo>
                    <a:pt x="3420" y="2664"/>
                  </a:lnTo>
                  <a:lnTo>
                    <a:pt x="3380" y="2823"/>
                  </a:lnTo>
                  <a:lnTo>
                    <a:pt x="3380" y="2983"/>
                  </a:lnTo>
                  <a:lnTo>
                    <a:pt x="3340" y="3142"/>
                  </a:lnTo>
                  <a:lnTo>
                    <a:pt x="3261" y="3261"/>
                  </a:lnTo>
                  <a:lnTo>
                    <a:pt x="3102" y="3420"/>
                  </a:lnTo>
                  <a:lnTo>
                    <a:pt x="3102" y="3579"/>
                  </a:lnTo>
                  <a:lnTo>
                    <a:pt x="3062" y="3579"/>
                  </a:lnTo>
                  <a:lnTo>
                    <a:pt x="2943" y="3460"/>
                  </a:lnTo>
                  <a:lnTo>
                    <a:pt x="2903" y="3460"/>
                  </a:lnTo>
                  <a:lnTo>
                    <a:pt x="2704" y="3420"/>
                  </a:lnTo>
                  <a:lnTo>
                    <a:pt x="2466" y="3301"/>
                  </a:lnTo>
                  <a:lnTo>
                    <a:pt x="2227" y="3181"/>
                  </a:lnTo>
                  <a:lnTo>
                    <a:pt x="1988" y="2983"/>
                  </a:lnTo>
                  <a:lnTo>
                    <a:pt x="1551" y="2545"/>
                  </a:lnTo>
                  <a:lnTo>
                    <a:pt x="1114" y="2148"/>
                  </a:lnTo>
                  <a:lnTo>
                    <a:pt x="716" y="1989"/>
                  </a:lnTo>
                  <a:lnTo>
                    <a:pt x="716" y="1949"/>
                  </a:lnTo>
                  <a:lnTo>
                    <a:pt x="994" y="1989"/>
                  </a:lnTo>
                  <a:lnTo>
                    <a:pt x="994" y="1989"/>
                  </a:lnTo>
                  <a:lnTo>
                    <a:pt x="875" y="1869"/>
                  </a:lnTo>
                  <a:lnTo>
                    <a:pt x="796" y="1670"/>
                  </a:lnTo>
                  <a:lnTo>
                    <a:pt x="796" y="1472"/>
                  </a:lnTo>
                  <a:lnTo>
                    <a:pt x="796" y="1233"/>
                  </a:lnTo>
                  <a:lnTo>
                    <a:pt x="597" y="1273"/>
                  </a:lnTo>
                  <a:lnTo>
                    <a:pt x="597" y="1233"/>
                  </a:lnTo>
                  <a:lnTo>
                    <a:pt x="796" y="1154"/>
                  </a:lnTo>
                  <a:lnTo>
                    <a:pt x="835" y="836"/>
                  </a:lnTo>
                  <a:lnTo>
                    <a:pt x="875" y="517"/>
                  </a:lnTo>
                  <a:lnTo>
                    <a:pt x="1034" y="1"/>
                  </a:lnTo>
                  <a:close/>
                </a:path>
              </a:pathLst>
            </a:custGeom>
            <a:solidFill>
              <a:srgbClr val="ff738d"/>
            </a:solidFill>
            <a:ln>
              <a:noFill/>
            </a:ln>
          </p:spPr>
          <p:style>
            <a:lnRef idx="0"/>
            <a:fillRef idx="0"/>
            <a:effectRef idx="0"/>
            <a:fontRef idx="minor"/>
          </p:style>
        </p:sp>
        <p:sp>
          <p:nvSpPr>
            <p:cNvPr id="1203" name="CustomShape 86"/>
            <p:cNvSpPr/>
            <p:nvPr/>
          </p:nvSpPr>
          <p:spPr>
            <a:xfrm>
              <a:off x="4585320" y="4142880"/>
              <a:ext cx="190800" cy="146880"/>
            </a:xfrm>
            <a:custGeom>
              <a:avLst/>
              <a:gdLst/>
              <a:ahLst/>
              <a:rect l="l" t="t" r="r" b="b"/>
              <a:pathLst>
                <a:path w="5567" h="4295">
                  <a:moveTo>
                    <a:pt x="1034" y="1"/>
                  </a:moveTo>
                  <a:lnTo>
                    <a:pt x="1034" y="1"/>
                  </a:lnTo>
                  <a:lnTo>
                    <a:pt x="676" y="239"/>
                  </a:lnTo>
                  <a:lnTo>
                    <a:pt x="438" y="478"/>
                  </a:lnTo>
                  <a:lnTo>
                    <a:pt x="199" y="676"/>
                  </a:lnTo>
                  <a:lnTo>
                    <a:pt x="199" y="676"/>
                  </a:lnTo>
                  <a:lnTo>
                    <a:pt x="199" y="676"/>
                  </a:lnTo>
                  <a:lnTo>
                    <a:pt x="120" y="875"/>
                  </a:lnTo>
                  <a:lnTo>
                    <a:pt x="40" y="1114"/>
                  </a:lnTo>
                  <a:lnTo>
                    <a:pt x="0" y="1313"/>
                  </a:lnTo>
                  <a:lnTo>
                    <a:pt x="0" y="1551"/>
                  </a:lnTo>
                  <a:lnTo>
                    <a:pt x="0" y="1551"/>
                  </a:lnTo>
                  <a:lnTo>
                    <a:pt x="0" y="1829"/>
                  </a:lnTo>
                  <a:lnTo>
                    <a:pt x="40" y="2068"/>
                  </a:lnTo>
                  <a:lnTo>
                    <a:pt x="159" y="2307"/>
                  </a:lnTo>
                  <a:lnTo>
                    <a:pt x="239" y="2545"/>
                  </a:lnTo>
                  <a:lnTo>
                    <a:pt x="398" y="2704"/>
                  </a:lnTo>
                  <a:lnTo>
                    <a:pt x="517" y="2863"/>
                  </a:lnTo>
                  <a:lnTo>
                    <a:pt x="676" y="2943"/>
                  </a:lnTo>
                  <a:lnTo>
                    <a:pt x="875" y="2983"/>
                  </a:lnTo>
                  <a:lnTo>
                    <a:pt x="875" y="2983"/>
                  </a:lnTo>
                  <a:lnTo>
                    <a:pt x="1114" y="3022"/>
                  </a:lnTo>
                  <a:lnTo>
                    <a:pt x="1392" y="3142"/>
                  </a:lnTo>
                  <a:lnTo>
                    <a:pt x="1710" y="3340"/>
                  </a:lnTo>
                  <a:lnTo>
                    <a:pt x="2028" y="3579"/>
                  </a:lnTo>
                  <a:lnTo>
                    <a:pt x="2625" y="4016"/>
                  </a:lnTo>
                  <a:lnTo>
                    <a:pt x="2903" y="4175"/>
                  </a:lnTo>
                  <a:lnTo>
                    <a:pt x="3141" y="4255"/>
                  </a:lnTo>
                  <a:lnTo>
                    <a:pt x="3141" y="4255"/>
                  </a:lnTo>
                  <a:lnTo>
                    <a:pt x="3380" y="4295"/>
                  </a:lnTo>
                  <a:lnTo>
                    <a:pt x="3380" y="4295"/>
                  </a:lnTo>
                  <a:lnTo>
                    <a:pt x="3380" y="4295"/>
                  </a:lnTo>
                  <a:lnTo>
                    <a:pt x="3380" y="4295"/>
                  </a:lnTo>
                  <a:lnTo>
                    <a:pt x="3380" y="4295"/>
                  </a:lnTo>
                  <a:lnTo>
                    <a:pt x="3380" y="4295"/>
                  </a:lnTo>
                  <a:lnTo>
                    <a:pt x="3539" y="4255"/>
                  </a:lnTo>
                  <a:lnTo>
                    <a:pt x="3658" y="4215"/>
                  </a:lnTo>
                  <a:lnTo>
                    <a:pt x="3738" y="4136"/>
                  </a:lnTo>
                  <a:lnTo>
                    <a:pt x="3778" y="4056"/>
                  </a:lnTo>
                  <a:lnTo>
                    <a:pt x="3817" y="3738"/>
                  </a:lnTo>
                  <a:lnTo>
                    <a:pt x="3857" y="3301"/>
                  </a:lnTo>
                  <a:lnTo>
                    <a:pt x="3857" y="3301"/>
                  </a:lnTo>
                  <a:lnTo>
                    <a:pt x="3857" y="3301"/>
                  </a:lnTo>
                  <a:lnTo>
                    <a:pt x="3857" y="3301"/>
                  </a:lnTo>
                  <a:lnTo>
                    <a:pt x="3857" y="3102"/>
                  </a:lnTo>
                  <a:lnTo>
                    <a:pt x="3937" y="2983"/>
                  </a:lnTo>
                  <a:lnTo>
                    <a:pt x="4016" y="2903"/>
                  </a:lnTo>
                  <a:lnTo>
                    <a:pt x="4135" y="2863"/>
                  </a:lnTo>
                  <a:lnTo>
                    <a:pt x="4135" y="2863"/>
                  </a:lnTo>
                  <a:lnTo>
                    <a:pt x="4135" y="2863"/>
                  </a:lnTo>
                  <a:lnTo>
                    <a:pt x="4135" y="2863"/>
                  </a:lnTo>
                  <a:lnTo>
                    <a:pt x="4135" y="2863"/>
                  </a:lnTo>
                  <a:lnTo>
                    <a:pt x="4135" y="2863"/>
                  </a:lnTo>
                  <a:lnTo>
                    <a:pt x="4175" y="2863"/>
                  </a:lnTo>
                  <a:lnTo>
                    <a:pt x="4175" y="2863"/>
                  </a:lnTo>
                  <a:lnTo>
                    <a:pt x="4374" y="2903"/>
                  </a:lnTo>
                  <a:lnTo>
                    <a:pt x="4374" y="2903"/>
                  </a:lnTo>
                  <a:lnTo>
                    <a:pt x="4374" y="2903"/>
                  </a:lnTo>
                  <a:lnTo>
                    <a:pt x="4374" y="2903"/>
                  </a:lnTo>
                  <a:lnTo>
                    <a:pt x="4374" y="2903"/>
                  </a:lnTo>
                  <a:lnTo>
                    <a:pt x="4374" y="2903"/>
                  </a:lnTo>
                  <a:lnTo>
                    <a:pt x="4414" y="2903"/>
                  </a:lnTo>
                  <a:lnTo>
                    <a:pt x="4414" y="2903"/>
                  </a:lnTo>
                  <a:lnTo>
                    <a:pt x="4414" y="2903"/>
                  </a:lnTo>
                  <a:lnTo>
                    <a:pt x="4414" y="2903"/>
                  </a:lnTo>
                  <a:lnTo>
                    <a:pt x="4414" y="2943"/>
                  </a:lnTo>
                  <a:lnTo>
                    <a:pt x="4414" y="2943"/>
                  </a:lnTo>
                  <a:lnTo>
                    <a:pt x="4414" y="2943"/>
                  </a:lnTo>
                  <a:lnTo>
                    <a:pt x="4414" y="2943"/>
                  </a:lnTo>
                  <a:lnTo>
                    <a:pt x="5010" y="3102"/>
                  </a:lnTo>
                  <a:lnTo>
                    <a:pt x="5010" y="3102"/>
                  </a:lnTo>
                  <a:lnTo>
                    <a:pt x="5010" y="3102"/>
                  </a:lnTo>
                  <a:lnTo>
                    <a:pt x="5010" y="3102"/>
                  </a:lnTo>
                  <a:lnTo>
                    <a:pt x="5010" y="3102"/>
                  </a:lnTo>
                  <a:lnTo>
                    <a:pt x="5010" y="3102"/>
                  </a:lnTo>
                  <a:lnTo>
                    <a:pt x="5010" y="3102"/>
                  </a:lnTo>
                  <a:lnTo>
                    <a:pt x="5010" y="3102"/>
                  </a:lnTo>
                  <a:lnTo>
                    <a:pt x="5050" y="3102"/>
                  </a:lnTo>
                  <a:lnTo>
                    <a:pt x="5050" y="3102"/>
                  </a:lnTo>
                  <a:lnTo>
                    <a:pt x="5169" y="3102"/>
                  </a:lnTo>
                  <a:lnTo>
                    <a:pt x="5169" y="3102"/>
                  </a:lnTo>
                  <a:lnTo>
                    <a:pt x="5328" y="3062"/>
                  </a:lnTo>
                  <a:lnTo>
                    <a:pt x="5447" y="2943"/>
                  </a:lnTo>
                  <a:lnTo>
                    <a:pt x="5527" y="2784"/>
                  </a:lnTo>
                  <a:lnTo>
                    <a:pt x="5567" y="2585"/>
                  </a:lnTo>
                  <a:lnTo>
                    <a:pt x="5567" y="2585"/>
                  </a:lnTo>
                  <a:lnTo>
                    <a:pt x="5487" y="2664"/>
                  </a:lnTo>
                  <a:lnTo>
                    <a:pt x="5408" y="2704"/>
                  </a:lnTo>
                  <a:lnTo>
                    <a:pt x="5328" y="2744"/>
                  </a:lnTo>
                  <a:lnTo>
                    <a:pt x="5209" y="2784"/>
                  </a:lnTo>
                  <a:lnTo>
                    <a:pt x="5209" y="2784"/>
                  </a:lnTo>
                  <a:lnTo>
                    <a:pt x="4891" y="2704"/>
                  </a:lnTo>
                  <a:lnTo>
                    <a:pt x="4533" y="2625"/>
                  </a:lnTo>
                  <a:lnTo>
                    <a:pt x="4135" y="2505"/>
                  </a:lnTo>
                  <a:lnTo>
                    <a:pt x="3778" y="2466"/>
                  </a:lnTo>
                  <a:lnTo>
                    <a:pt x="3778" y="2466"/>
                  </a:lnTo>
                  <a:lnTo>
                    <a:pt x="3738" y="2466"/>
                  </a:lnTo>
                  <a:lnTo>
                    <a:pt x="3738" y="2466"/>
                  </a:lnTo>
                  <a:lnTo>
                    <a:pt x="3579" y="2466"/>
                  </a:lnTo>
                  <a:lnTo>
                    <a:pt x="3459" y="2545"/>
                  </a:lnTo>
                  <a:lnTo>
                    <a:pt x="3420" y="2664"/>
                  </a:lnTo>
                  <a:lnTo>
                    <a:pt x="3380" y="2823"/>
                  </a:lnTo>
                  <a:lnTo>
                    <a:pt x="3380" y="2983"/>
                  </a:lnTo>
                  <a:lnTo>
                    <a:pt x="3340" y="3142"/>
                  </a:lnTo>
                  <a:lnTo>
                    <a:pt x="3261" y="3261"/>
                  </a:lnTo>
                  <a:lnTo>
                    <a:pt x="3102" y="3420"/>
                  </a:lnTo>
                  <a:lnTo>
                    <a:pt x="3102" y="3420"/>
                  </a:lnTo>
                  <a:lnTo>
                    <a:pt x="3102" y="3420"/>
                  </a:lnTo>
                  <a:lnTo>
                    <a:pt x="3102" y="3420"/>
                  </a:lnTo>
                  <a:lnTo>
                    <a:pt x="3102" y="3579"/>
                  </a:lnTo>
                  <a:lnTo>
                    <a:pt x="3102" y="3579"/>
                  </a:lnTo>
                  <a:lnTo>
                    <a:pt x="3062" y="3579"/>
                  </a:lnTo>
                  <a:lnTo>
                    <a:pt x="3062" y="3579"/>
                  </a:lnTo>
                  <a:lnTo>
                    <a:pt x="2943" y="3460"/>
                  </a:lnTo>
                  <a:lnTo>
                    <a:pt x="2943" y="3460"/>
                  </a:lnTo>
                  <a:lnTo>
                    <a:pt x="2903" y="3460"/>
                  </a:lnTo>
                  <a:lnTo>
                    <a:pt x="2903" y="3460"/>
                  </a:lnTo>
                  <a:lnTo>
                    <a:pt x="2704" y="3420"/>
                  </a:lnTo>
                  <a:lnTo>
                    <a:pt x="2466" y="3301"/>
                  </a:lnTo>
                  <a:lnTo>
                    <a:pt x="2227" y="3181"/>
                  </a:lnTo>
                  <a:lnTo>
                    <a:pt x="1988" y="2983"/>
                  </a:lnTo>
                  <a:lnTo>
                    <a:pt x="1551" y="2545"/>
                  </a:lnTo>
                  <a:lnTo>
                    <a:pt x="1114" y="2148"/>
                  </a:lnTo>
                  <a:lnTo>
                    <a:pt x="1114" y="2148"/>
                  </a:lnTo>
                  <a:lnTo>
                    <a:pt x="716" y="1989"/>
                  </a:lnTo>
                  <a:lnTo>
                    <a:pt x="716" y="1989"/>
                  </a:lnTo>
                  <a:lnTo>
                    <a:pt x="716" y="1949"/>
                  </a:lnTo>
                  <a:lnTo>
                    <a:pt x="716" y="1949"/>
                  </a:lnTo>
                  <a:lnTo>
                    <a:pt x="994" y="1989"/>
                  </a:lnTo>
                  <a:lnTo>
                    <a:pt x="994" y="1989"/>
                  </a:lnTo>
                  <a:lnTo>
                    <a:pt x="875" y="1869"/>
                  </a:lnTo>
                  <a:lnTo>
                    <a:pt x="796" y="1670"/>
                  </a:lnTo>
                  <a:lnTo>
                    <a:pt x="796" y="1472"/>
                  </a:lnTo>
                  <a:lnTo>
                    <a:pt x="796" y="1233"/>
                  </a:lnTo>
                  <a:lnTo>
                    <a:pt x="796" y="1233"/>
                  </a:lnTo>
                  <a:lnTo>
                    <a:pt x="597" y="1273"/>
                  </a:lnTo>
                  <a:lnTo>
                    <a:pt x="597" y="1233"/>
                  </a:lnTo>
                  <a:lnTo>
                    <a:pt x="597" y="1233"/>
                  </a:lnTo>
                  <a:lnTo>
                    <a:pt x="597" y="1233"/>
                  </a:lnTo>
                  <a:lnTo>
                    <a:pt x="796" y="1154"/>
                  </a:lnTo>
                  <a:lnTo>
                    <a:pt x="796" y="1154"/>
                  </a:lnTo>
                  <a:lnTo>
                    <a:pt x="835" y="836"/>
                  </a:lnTo>
                  <a:lnTo>
                    <a:pt x="875" y="517"/>
                  </a:lnTo>
                  <a:lnTo>
                    <a:pt x="1034" y="1"/>
                  </a:lnTo>
                </a:path>
              </a:pathLst>
            </a:custGeom>
            <a:noFill/>
            <a:ln>
              <a:noFill/>
            </a:ln>
          </p:spPr>
          <p:style>
            <a:lnRef idx="0"/>
            <a:fillRef idx="0"/>
            <a:effectRef idx="0"/>
            <a:fontRef idx="minor"/>
          </p:style>
        </p:sp>
        <p:sp>
          <p:nvSpPr>
            <p:cNvPr id="1204" name="CustomShape 87"/>
            <p:cNvSpPr/>
            <p:nvPr/>
          </p:nvSpPr>
          <p:spPr>
            <a:xfrm>
              <a:off x="4610160" y="4209840"/>
              <a:ext cx="81360" cy="55080"/>
            </a:xfrm>
            <a:custGeom>
              <a:avLst/>
              <a:gdLst/>
              <a:ahLst/>
              <a:rect l="l" t="t" r="r" b="b"/>
              <a:pathLst>
                <a:path w="2386" h="1631">
                  <a:moveTo>
                    <a:pt x="0" y="1"/>
                  </a:moveTo>
                  <a:lnTo>
                    <a:pt x="0" y="41"/>
                  </a:lnTo>
                  <a:lnTo>
                    <a:pt x="398" y="200"/>
                  </a:lnTo>
                  <a:lnTo>
                    <a:pt x="278" y="41"/>
                  </a:lnTo>
                  <a:lnTo>
                    <a:pt x="0" y="1"/>
                  </a:lnTo>
                  <a:close/>
                  <a:moveTo>
                    <a:pt x="2386" y="1472"/>
                  </a:moveTo>
                  <a:lnTo>
                    <a:pt x="2227" y="1512"/>
                  </a:lnTo>
                  <a:lnTo>
                    <a:pt x="2346" y="1631"/>
                  </a:lnTo>
                  <a:lnTo>
                    <a:pt x="2386" y="1631"/>
                  </a:lnTo>
                  <a:lnTo>
                    <a:pt x="2386" y="1472"/>
                  </a:lnTo>
                  <a:close/>
                </a:path>
              </a:pathLst>
            </a:custGeom>
            <a:solidFill>
              <a:srgbClr val="f1506a"/>
            </a:solidFill>
            <a:ln>
              <a:noFill/>
            </a:ln>
          </p:spPr>
          <p:style>
            <a:lnRef idx="0"/>
            <a:fillRef idx="0"/>
            <a:effectRef idx="0"/>
            <a:fontRef idx="minor"/>
          </p:style>
        </p:sp>
        <p:sp>
          <p:nvSpPr>
            <p:cNvPr id="1205" name="CustomShape 88"/>
            <p:cNvSpPr/>
            <p:nvPr/>
          </p:nvSpPr>
          <p:spPr>
            <a:xfrm>
              <a:off x="4686840" y="4260600"/>
              <a:ext cx="4320" cy="4320"/>
            </a:xfrm>
            <a:custGeom>
              <a:avLst/>
              <a:gdLst/>
              <a:ahLst/>
              <a:rect l="l" t="t" r="r" b="b"/>
              <a:pathLst>
                <a:path w="160" h="160">
                  <a:moveTo>
                    <a:pt x="160" y="1"/>
                  </a:moveTo>
                  <a:lnTo>
                    <a:pt x="160" y="1"/>
                  </a:lnTo>
                  <a:lnTo>
                    <a:pt x="1" y="41"/>
                  </a:lnTo>
                  <a:lnTo>
                    <a:pt x="1" y="41"/>
                  </a:lnTo>
                  <a:lnTo>
                    <a:pt x="120" y="160"/>
                  </a:lnTo>
                  <a:lnTo>
                    <a:pt x="160" y="160"/>
                  </a:lnTo>
                  <a:lnTo>
                    <a:pt x="160" y="160"/>
                  </a:lnTo>
                  <a:lnTo>
                    <a:pt x="160" y="160"/>
                  </a:lnTo>
                  <a:lnTo>
                    <a:pt x="160" y="1"/>
                  </a:lnTo>
                </a:path>
              </a:pathLst>
            </a:custGeom>
            <a:noFill/>
            <a:ln>
              <a:noFill/>
            </a:ln>
          </p:spPr>
          <p:style>
            <a:lnRef idx="0"/>
            <a:fillRef idx="0"/>
            <a:effectRef idx="0"/>
            <a:fontRef idx="minor"/>
          </p:style>
        </p:sp>
        <p:sp>
          <p:nvSpPr>
            <p:cNvPr id="1206" name="CustomShape 89"/>
            <p:cNvSpPr/>
            <p:nvPr/>
          </p:nvSpPr>
          <p:spPr>
            <a:xfrm>
              <a:off x="4610160" y="4209840"/>
              <a:ext cx="12600" cy="5760"/>
            </a:xfrm>
            <a:custGeom>
              <a:avLst/>
              <a:gdLst/>
              <a:ahLst/>
              <a:rect l="l" t="t" r="r" b="b"/>
              <a:pathLst>
                <a:path w="398" h="200">
                  <a:moveTo>
                    <a:pt x="0" y="1"/>
                  </a:moveTo>
                  <a:lnTo>
                    <a:pt x="0" y="41"/>
                  </a:lnTo>
                  <a:lnTo>
                    <a:pt x="0" y="41"/>
                  </a:lnTo>
                  <a:lnTo>
                    <a:pt x="0" y="41"/>
                  </a:lnTo>
                  <a:lnTo>
                    <a:pt x="398" y="200"/>
                  </a:lnTo>
                  <a:lnTo>
                    <a:pt x="398" y="200"/>
                  </a:lnTo>
                  <a:lnTo>
                    <a:pt x="278" y="41"/>
                  </a:lnTo>
                  <a:lnTo>
                    <a:pt x="278" y="41"/>
                  </a:lnTo>
                  <a:lnTo>
                    <a:pt x="278" y="41"/>
                  </a:lnTo>
                  <a:lnTo>
                    <a:pt x="278" y="41"/>
                  </a:lnTo>
                  <a:lnTo>
                    <a:pt x="0" y="1"/>
                  </a:lnTo>
                </a:path>
              </a:pathLst>
            </a:custGeom>
            <a:noFill/>
            <a:ln>
              <a:noFill/>
            </a:ln>
          </p:spPr>
          <p:style>
            <a:lnRef idx="0"/>
            <a:fillRef idx="0"/>
            <a:effectRef idx="0"/>
            <a:fontRef idx="minor"/>
          </p:style>
        </p:sp>
        <p:sp>
          <p:nvSpPr>
            <p:cNvPr id="1207" name="CustomShape 90"/>
            <p:cNvSpPr/>
            <p:nvPr/>
          </p:nvSpPr>
          <p:spPr>
            <a:xfrm>
              <a:off x="4605840" y="4182480"/>
              <a:ext cx="5760" cy="2880"/>
            </a:xfrm>
            <a:custGeom>
              <a:avLst/>
              <a:gdLst/>
              <a:ahLst/>
              <a:rect l="l" t="t" r="r" b="b"/>
              <a:pathLst>
                <a:path w="200" h="120">
                  <a:moveTo>
                    <a:pt x="200" y="1"/>
                  </a:moveTo>
                  <a:lnTo>
                    <a:pt x="1" y="80"/>
                  </a:lnTo>
                  <a:lnTo>
                    <a:pt x="1" y="120"/>
                  </a:lnTo>
                  <a:lnTo>
                    <a:pt x="200" y="80"/>
                  </a:lnTo>
                  <a:lnTo>
                    <a:pt x="200" y="1"/>
                  </a:lnTo>
                  <a:close/>
                </a:path>
              </a:pathLst>
            </a:custGeom>
            <a:solidFill>
              <a:srgbClr val="f1506a"/>
            </a:solidFill>
            <a:ln>
              <a:noFill/>
            </a:ln>
          </p:spPr>
          <p:style>
            <a:lnRef idx="0"/>
            <a:fillRef idx="0"/>
            <a:effectRef idx="0"/>
            <a:fontRef idx="minor"/>
          </p:style>
        </p:sp>
        <p:sp>
          <p:nvSpPr>
            <p:cNvPr id="1208" name="CustomShape 91"/>
            <p:cNvSpPr/>
            <p:nvPr/>
          </p:nvSpPr>
          <p:spPr>
            <a:xfrm>
              <a:off x="4605840" y="4182480"/>
              <a:ext cx="5760" cy="2880"/>
            </a:xfrm>
            <a:custGeom>
              <a:avLst/>
              <a:gdLst/>
              <a:ahLst/>
              <a:rect l="l" t="t" r="r" b="b"/>
              <a:pathLst>
                <a:path w="200" h="120">
                  <a:moveTo>
                    <a:pt x="200" y="1"/>
                  </a:moveTo>
                  <a:lnTo>
                    <a:pt x="200" y="1"/>
                  </a:lnTo>
                  <a:lnTo>
                    <a:pt x="1" y="80"/>
                  </a:lnTo>
                  <a:lnTo>
                    <a:pt x="1" y="80"/>
                  </a:lnTo>
                  <a:lnTo>
                    <a:pt x="1" y="120"/>
                  </a:lnTo>
                  <a:lnTo>
                    <a:pt x="1" y="120"/>
                  </a:lnTo>
                  <a:lnTo>
                    <a:pt x="200" y="80"/>
                  </a:lnTo>
                  <a:lnTo>
                    <a:pt x="200" y="80"/>
                  </a:lnTo>
                  <a:lnTo>
                    <a:pt x="200" y="1"/>
                  </a:lnTo>
                </a:path>
              </a:pathLst>
            </a:custGeom>
            <a:noFill/>
            <a:ln>
              <a:noFill/>
            </a:ln>
          </p:spPr>
          <p:style>
            <a:lnRef idx="0"/>
            <a:fillRef idx="0"/>
            <a:effectRef idx="0"/>
            <a:fontRef idx="minor"/>
          </p:style>
        </p:sp>
        <p:sp>
          <p:nvSpPr>
            <p:cNvPr id="1209" name="CustomShape 92"/>
            <p:cNvSpPr/>
            <p:nvPr/>
          </p:nvSpPr>
          <p:spPr>
            <a:xfrm>
              <a:off x="4656600" y="3948120"/>
              <a:ext cx="22320" cy="70200"/>
            </a:xfrm>
            <a:custGeom>
              <a:avLst/>
              <a:gdLst/>
              <a:ahLst/>
              <a:rect l="l" t="t" r="r" b="b"/>
              <a:pathLst>
                <a:path w="677" h="2069">
                  <a:moveTo>
                    <a:pt x="677" y="1"/>
                  </a:moveTo>
                  <a:lnTo>
                    <a:pt x="677" y="1"/>
                  </a:lnTo>
                  <a:lnTo>
                    <a:pt x="677" y="1"/>
                  </a:lnTo>
                  <a:lnTo>
                    <a:pt x="677" y="1"/>
                  </a:lnTo>
                  <a:lnTo>
                    <a:pt x="677" y="478"/>
                  </a:lnTo>
                  <a:lnTo>
                    <a:pt x="597" y="836"/>
                  </a:lnTo>
                  <a:lnTo>
                    <a:pt x="438" y="1074"/>
                  </a:lnTo>
                  <a:lnTo>
                    <a:pt x="319" y="1273"/>
                  </a:lnTo>
                  <a:lnTo>
                    <a:pt x="160" y="1432"/>
                  </a:lnTo>
                  <a:lnTo>
                    <a:pt x="80" y="1591"/>
                  </a:lnTo>
                  <a:lnTo>
                    <a:pt x="1" y="1790"/>
                  </a:lnTo>
                  <a:lnTo>
                    <a:pt x="41" y="2068"/>
                  </a:lnTo>
                  <a:lnTo>
                    <a:pt x="41" y="2068"/>
                  </a:lnTo>
                  <a:lnTo>
                    <a:pt x="41" y="2068"/>
                  </a:lnTo>
                  <a:lnTo>
                    <a:pt x="41" y="2068"/>
                  </a:lnTo>
                  <a:lnTo>
                    <a:pt x="1" y="1790"/>
                  </a:lnTo>
                  <a:lnTo>
                    <a:pt x="80" y="1591"/>
                  </a:lnTo>
                  <a:lnTo>
                    <a:pt x="160" y="1432"/>
                  </a:lnTo>
                  <a:lnTo>
                    <a:pt x="319" y="1273"/>
                  </a:lnTo>
                  <a:lnTo>
                    <a:pt x="438" y="1074"/>
                  </a:lnTo>
                  <a:lnTo>
                    <a:pt x="597" y="836"/>
                  </a:lnTo>
                  <a:lnTo>
                    <a:pt x="677" y="478"/>
                  </a:lnTo>
                  <a:lnTo>
                    <a:pt x="677" y="1"/>
                  </a:lnTo>
                  <a:lnTo>
                    <a:pt x="677" y="1"/>
                  </a:lnTo>
                  <a:lnTo>
                    <a:pt x="677" y="1"/>
                  </a:lnTo>
                  <a:close/>
                </a:path>
              </a:pathLst>
            </a:custGeom>
            <a:solidFill>
              <a:srgbClr val="ee5a75"/>
            </a:solidFill>
            <a:ln>
              <a:noFill/>
            </a:ln>
          </p:spPr>
          <p:style>
            <a:lnRef idx="0"/>
            <a:fillRef idx="0"/>
            <a:effectRef idx="0"/>
            <a:fontRef idx="minor"/>
          </p:style>
        </p:sp>
        <p:sp>
          <p:nvSpPr>
            <p:cNvPr id="1210" name="CustomShape 93"/>
            <p:cNvSpPr/>
            <p:nvPr/>
          </p:nvSpPr>
          <p:spPr>
            <a:xfrm>
              <a:off x="4656600" y="3948120"/>
              <a:ext cx="22320" cy="70200"/>
            </a:xfrm>
            <a:custGeom>
              <a:avLst/>
              <a:gdLst/>
              <a:ahLst/>
              <a:rect l="l" t="t" r="r" b="b"/>
              <a:pathLst>
                <a:path w="677" h="2069">
                  <a:moveTo>
                    <a:pt x="677" y="1"/>
                  </a:moveTo>
                  <a:lnTo>
                    <a:pt x="677" y="1"/>
                  </a:lnTo>
                  <a:lnTo>
                    <a:pt x="677" y="1"/>
                  </a:lnTo>
                  <a:lnTo>
                    <a:pt x="677" y="1"/>
                  </a:lnTo>
                  <a:lnTo>
                    <a:pt x="677" y="478"/>
                  </a:lnTo>
                  <a:lnTo>
                    <a:pt x="597" y="836"/>
                  </a:lnTo>
                  <a:lnTo>
                    <a:pt x="438" y="1074"/>
                  </a:lnTo>
                  <a:lnTo>
                    <a:pt x="319" y="1273"/>
                  </a:lnTo>
                  <a:lnTo>
                    <a:pt x="160" y="1432"/>
                  </a:lnTo>
                  <a:lnTo>
                    <a:pt x="80" y="1591"/>
                  </a:lnTo>
                  <a:lnTo>
                    <a:pt x="1" y="1790"/>
                  </a:lnTo>
                  <a:lnTo>
                    <a:pt x="41" y="2068"/>
                  </a:lnTo>
                  <a:lnTo>
                    <a:pt x="41" y="2068"/>
                  </a:lnTo>
                  <a:lnTo>
                    <a:pt x="41" y="2068"/>
                  </a:lnTo>
                  <a:lnTo>
                    <a:pt x="41" y="2068"/>
                  </a:lnTo>
                  <a:lnTo>
                    <a:pt x="1" y="1790"/>
                  </a:lnTo>
                  <a:lnTo>
                    <a:pt x="80" y="1591"/>
                  </a:lnTo>
                  <a:lnTo>
                    <a:pt x="160" y="1432"/>
                  </a:lnTo>
                  <a:lnTo>
                    <a:pt x="319" y="1273"/>
                  </a:lnTo>
                  <a:lnTo>
                    <a:pt x="438" y="1074"/>
                  </a:lnTo>
                  <a:lnTo>
                    <a:pt x="597" y="836"/>
                  </a:lnTo>
                  <a:lnTo>
                    <a:pt x="677" y="478"/>
                  </a:lnTo>
                  <a:lnTo>
                    <a:pt x="677" y="1"/>
                  </a:lnTo>
                  <a:lnTo>
                    <a:pt x="677" y="1"/>
                  </a:lnTo>
                  <a:lnTo>
                    <a:pt x="677" y="1"/>
                  </a:lnTo>
                </a:path>
              </a:pathLst>
            </a:custGeom>
            <a:noFill/>
            <a:ln>
              <a:noFill/>
            </a:ln>
          </p:spPr>
          <p:style>
            <a:lnRef idx="0"/>
            <a:fillRef idx="0"/>
            <a:effectRef idx="0"/>
            <a:fontRef idx="minor"/>
          </p:style>
        </p:sp>
        <p:sp>
          <p:nvSpPr>
            <p:cNvPr id="1211" name="CustomShape 94"/>
            <p:cNvSpPr/>
            <p:nvPr/>
          </p:nvSpPr>
          <p:spPr>
            <a:xfrm>
              <a:off x="4520880" y="4098960"/>
              <a:ext cx="79920" cy="24840"/>
            </a:xfrm>
            <a:custGeom>
              <a:avLst/>
              <a:gdLst/>
              <a:ahLst/>
              <a:rect l="l" t="t" r="r" b="b"/>
              <a:pathLst>
                <a:path w="2347" h="756">
                  <a:moveTo>
                    <a:pt x="1313" y="756"/>
                  </a:moveTo>
                  <a:lnTo>
                    <a:pt x="1313" y="756"/>
                  </a:lnTo>
                  <a:lnTo>
                    <a:pt x="1313" y="756"/>
                  </a:lnTo>
                  <a:lnTo>
                    <a:pt x="1313" y="756"/>
                  </a:lnTo>
                  <a:lnTo>
                    <a:pt x="1313" y="756"/>
                  </a:lnTo>
                  <a:lnTo>
                    <a:pt x="1313" y="756"/>
                  </a:lnTo>
                  <a:close/>
                  <a:moveTo>
                    <a:pt x="1" y="120"/>
                  </a:moveTo>
                  <a:lnTo>
                    <a:pt x="1" y="120"/>
                  </a:lnTo>
                  <a:lnTo>
                    <a:pt x="1" y="120"/>
                  </a:lnTo>
                  <a:lnTo>
                    <a:pt x="1" y="120"/>
                  </a:lnTo>
                  <a:lnTo>
                    <a:pt x="1" y="120"/>
                  </a:lnTo>
                  <a:close/>
                  <a:moveTo>
                    <a:pt x="1" y="80"/>
                  </a:moveTo>
                  <a:lnTo>
                    <a:pt x="1" y="80"/>
                  </a:lnTo>
                  <a:lnTo>
                    <a:pt x="1" y="80"/>
                  </a:lnTo>
                  <a:lnTo>
                    <a:pt x="1" y="80"/>
                  </a:lnTo>
                  <a:lnTo>
                    <a:pt x="1" y="80"/>
                  </a:lnTo>
                  <a:close/>
                  <a:moveTo>
                    <a:pt x="2347" y="0"/>
                  </a:moveTo>
                  <a:lnTo>
                    <a:pt x="2347" y="0"/>
                  </a:lnTo>
                  <a:lnTo>
                    <a:pt x="2267" y="159"/>
                  </a:lnTo>
                  <a:lnTo>
                    <a:pt x="2148" y="318"/>
                  </a:lnTo>
                  <a:lnTo>
                    <a:pt x="2068" y="438"/>
                  </a:lnTo>
                  <a:lnTo>
                    <a:pt x="1909" y="557"/>
                  </a:lnTo>
                  <a:lnTo>
                    <a:pt x="1790" y="636"/>
                  </a:lnTo>
                  <a:lnTo>
                    <a:pt x="1631" y="716"/>
                  </a:lnTo>
                  <a:lnTo>
                    <a:pt x="1472" y="756"/>
                  </a:lnTo>
                  <a:lnTo>
                    <a:pt x="1313" y="756"/>
                  </a:lnTo>
                  <a:lnTo>
                    <a:pt x="1313" y="756"/>
                  </a:lnTo>
                  <a:lnTo>
                    <a:pt x="1472" y="756"/>
                  </a:lnTo>
                  <a:lnTo>
                    <a:pt x="1631" y="716"/>
                  </a:lnTo>
                  <a:lnTo>
                    <a:pt x="1790" y="636"/>
                  </a:lnTo>
                  <a:lnTo>
                    <a:pt x="1909" y="557"/>
                  </a:lnTo>
                  <a:lnTo>
                    <a:pt x="2068" y="438"/>
                  </a:lnTo>
                  <a:lnTo>
                    <a:pt x="2148" y="318"/>
                  </a:lnTo>
                  <a:lnTo>
                    <a:pt x="2267" y="159"/>
                  </a:lnTo>
                  <a:lnTo>
                    <a:pt x="2347" y="0"/>
                  </a:lnTo>
                  <a:close/>
                </a:path>
              </a:pathLst>
            </a:custGeom>
            <a:solidFill>
              <a:srgbClr val="e13f58"/>
            </a:solidFill>
            <a:ln>
              <a:noFill/>
            </a:ln>
          </p:spPr>
          <p:style>
            <a:lnRef idx="0"/>
            <a:fillRef idx="0"/>
            <a:effectRef idx="0"/>
            <a:fontRef idx="minor"/>
          </p:style>
        </p:sp>
        <p:sp>
          <p:nvSpPr>
            <p:cNvPr id="1212" name="CustomShape 95"/>
            <p:cNvSpPr/>
            <p:nvPr/>
          </p:nvSpPr>
          <p:spPr>
            <a:xfrm>
              <a:off x="4566240" y="4124880"/>
              <a:ext cx="360" cy="360"/>
            </a:xfrm>
            <a:custGeom>
              <a:avLst/>
              <a:gdLst/>
              <a:ahLst/>
              <a:rect l="l" t="t" r="r" b="b"/>
              <a:pathLst>
                <a:path w="1" h="1">
                  <a:moveTo>
                    <a:pt x="1" y="1"/>
                  </a:moveTo>
                  <a:lnTo>
                    <a:pt x="1" y="1"/>
                  </a:lnTo>
                  <a:lnTo>
                    <a:pt x="1" y="1"/>
                  </a:lnTo>
                  <a:lnTo>
                    <a:pt x="1" y="1"/>
                  </a:lnTo>
                  <a:lnTo>
                    <a:pt x="1" y="1"/>
                  </a:lnTo>
                  <a:lnTo>
                    <a:pt x="1" y="1"/>
                  </a:lnTo>
                </a:path>
              </a:pathLst>
            </a:custGeom>
            <a:noFill/>
            <a:ln>
              <a:noFill/>
            </a:ln>
          </p:spPr>
          <p:style>
            <a:lnRef idx="0"/>
            <a:fillRef idx="0"/>
            <a:effectRef idx="0"/>
            <a:fontRef idx="minor"/>
          </p:style>
        </p:sp>
        <p:sp>
          <p:nvSpPr>
            <p:cNvPr id="1213" name="CustomShape 96"/>
            <p:cNvSpPr/>
            <p:nvPr/>
          </p:nvSpPr>
          <p:spPr>
            <a:xfrm>
              <a:off x="4520880" y="410292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1214" name="CustomShape 97"/>
            <p:cNvSpPr/>
            <p:nvPr/>
          </p:nvSpPr>
          <p:spPr>
            <a:xfrm>
              <a:off x="4520880" y="410148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1215" name="CustomShape 98"/>
            <p:cNvSpPr/>
            <p:nvPr/>
          </p:nvSpPr>
          <p:spPr>
            <a:xfrm>
              <a:off x="4566240" y="4098960"/>
              <a:ext cx="34560" cy="24840"/>
            </a:xfrm>
            <a:custGeom>
              <a:avLst/>
              <a:gdLst/>
              <a:ahLst/>
              <a:rect l="l" t="t" r="r" b="b"/>
              <a:pathLst>
                <a:path w="1035" h="756">
                  <a:moveTo>
                    <a:pt x="1035" y="0"/>
                  </a:moveTo>
                  <a:lnTo>
                    <a:pt x="1035" y="0"/>
                  </a:lnTo>
                  <a:lnTo>
                    <a:pt x="955" y="159"/>
                  </a:lnTo>
                  <a:lnTo>
                    <a:pt x="836" y="318"/>
                  </a:lnTo>
                  <a:lnTo>
                    <a:pt x="756" y="438"/>
                  </a:lnTo>
                  <a:lnTo>
                    <a:pt x="597" y="557"/>
                  </a:lnTo>
                  <a:lnTo>
                    <a:pt x="478" y="636"/>
                  </a:lnTo>
                  <a:lnTo>
                    <a:pt x="319" y="716"/>
                  </a:lnTo>
                  <a:lnTo>
                    <a:pt x="160" y="756"/>
                  </a:lnTo>
                  <a:lnTo>
                    <a:pt x="1" y="756"/>
                  </a:lnTo>
                  <a:lnTo>
                    <a:pt x="1" y="756"/>
                  </a:lnTo>
                  <a:lnTo>
                    <a:pt x="160" y="756"/>
                  </a:lnTo>
                  <a:lnTo>
                    <a:pt x="319" y="716"/>
                  </a:lnTo>
                  <a:lnTo>
                    <a:pt x="478" y="636"/>
                  </a:lnTo>
                  <a:lnTo>
                    <a:pt x="597" y="557"/>
                  </a:lnTo>
                  <a:lnTo>
                    <a:pt x="756" y="438"/>
                  </a:lnTo>
                  <a:lnTo>
                    <a:pt x="836" y="318"/>
                  </a:lnTo>
                  <a:lnTo>
                    <a:pt x="955" y="159"/>
                  </a:lnTo>
                  <a:lnTo>
                    <a:pt x="1035" y="0"/>
                  </a:lnTo>
                </a:path>
              </a:pathLst>
            </a:custGeom>
            <a:noFill/>
            <a:ln>
              <a:noFill/>
            </a:ln>
          </p:spPr>
          <p:style>
            <a:lnRef idx="0"/>
            <a:fillRef idx="0"/>
            <a:effectRef idx="0"/>
            <a:fontRef idx="minor"/>
          </p:style>
        </p:sp>
        <p:sp>
          <p:nvSpPr>
            <p:cNvPr id="1216" name="CustomShape 99"/>
            <p:cNvSpPr/>
            <p:nvPr/>
          </p:nvSpPr>
          <p:spPr>
            <a:xfrm>
              <a:off x="4470120" y="3930120"/>
              <a:ext cx="208800" cy="193680"/>
            </a:xfrm>
            <a:custGeom>
              <a:avLst/>
              <a:gdLst/>
              <a:ahLst/>
              <a:rect l="l" t="t" r="r" b="b"/>
              <a:pathLst>
                <a:path w="6084" h="5647">
                  <a:moveTo>
                    <a:pt x="279" y="1"/>
                  </a:moveTo>
                  <a:lnTo>
                    <a:pt x="120" y="279"/>
                  </a:lnTo>
                  <a:lnTo>
                    <a:pt x="1" y="677"/>
                  </a:lnTo>
                  <a:lnTo>
                    <a:pt x="1" y="1074"/>
                  </a:lnTo>
                  <a:lnTo>
                    <a:pt x="40" y="1591"/>
                  </a:lnTo>
                  <a:lnTo>
                    <a:pt x="120" y="2108"/>
                  </a:lnTo>
                  <a:lnTo>
                    <a:pt x="239" y="2625"/>
                  </a:lnTo>
                  <a:lnTo>
                    <a:pt x="438" y="3182"/>
                  </a:lnTo>
                  <a:lnTo>
                    <a:pt x="637" y="3699"/>
                  </a:lnTo>
                  <a:lnTo>
                    <a:pt x="915" y="4176"/>
                  </a:lnTo>
                  <a:lnTo>
                    <a:pt x="1154" y="4573"/>
                  </a:lnTo>
                  <a:lnTo>
                    <a:pt x="1432" y="4931"/>
                  </a:lnTo>
                  <a:lnTo>
                    <a:pt x="1472" y="4971"/>
                  </a:lnTo>
                  <a:lnTo>
                    <a:pt x="1472" y="5011"/>
                  </a:lnTo>
                  <a:lnTo>
                    <a:pt x="1830" y="5289"/>
                  </a:lnTo>
                  <a:lnTo>
                    <a:pt x="2148" y="5488"/>
                  </a:lnTo>
                  <a:lnTo>
                    <a:pt x="2466" y="5607"/>
                  </a:lnTo>
                  <a:lnTo>
                    <a:pt x="2784" y="5647"/>
                  </a:lnTo>
                  <a:lnTo>
                    <a:pt x="2943" y="5647"/>
                  </a:lnTo>
                  <a:lnTo>
                    <a:pt x="3102" y="5607"/>
                  </a:lnTo>
                  <a:lnTo>
                    <a:pt x="3261" y="5527"/>
                  </a:lnTo>
                  <a:lnTo>
                    <a:pt x="3380" y="5448"/>
                  </a:lnTo>
                  <a:lnTo>
                    <a:pt x="3539" y="5329"/>
                  </a:lnTo>
                  <a:lnTo>
                    <a:pt x="3619" y="5209"/>
                  </a:lnTo>
                  <a:lnTo>
                    <a:pt x="3738" y="5050"/>
                  </a:lnTo>
                  <a:lnTo>
                    <a:pt x="3818" y="4891"/>
                  </a:lnTo>
                  <a:lnTo>
                    <a:pt x="3977" y="4335"/>
                  </a:lnTo>
                  <a:lnTo>
                    <a:pt x="4056" y="4176"/>
                  </a:lnTo>
                  <a:lnTo>
                    <a:pt x="4136" y="4096"/>
                  </a:lnTo>
                  <a:lnTo>
                    <a:pt x="4255" y="4017"/>
                  </a:lnTo>
                  <a:lnTo>
                    <a:pt x="4414" y="3977"/>
                  </a:lnTo>
                  <a:lnTo>
                    <a:pt x="4851" y="3858"/>
                  </a:lnTo>
                  <a:lnTo>
                    <a:pt x="5090" y="3778"/>
                  </a:lnTo>
                  <a:lnTo>
                    <a:pt x="5289" y="3699"/>
                  </a:lnTo>
                  <a:lnTo>
                    <a:pt x="5448" y="3579"/>
                  </a:lnTo>
                  <a:lnTo>
                    <a:pt x="5527" y="3460"/>
                  </a:lnTo>
                  <a:lnTo>
                    <a:pt x="5527" y="3301"/>
                  </a:lnTo>
                  <a:lnTo>
                    <a:pt x="5527" y="3102"/>
                  </a:lnTo>
                  <a:lnTo>
                    <a:pt x="5448" y="2585"/>
                  </a:lnTo>
                  <a:lnTo>
                    <a:pt x="5408" y="2307"/>
                  </a:lnTo>
                  <a:lnTo>
                    <a:pt x="5487" y="2108"/>
                  </a:lnTo>
                  <a:lnTo>
                    <a:pt x="5567" y="1949"/>
                  </a:lnTo>
                  <a:lnTo>
                    <a:pt x="5726" y="1790"/>
                  </a:lnTo>
                  <a:lnTo>
                    <a:pt x="5845" y="1591"/>
                  </a:lnTo>
                  <a:lnTo>
                    <a:pt x="6004" y="1353"/>
                  </a:lnTo>
                  <a:lnTo>
                    <a:pt x="6084" y="995"/>
                  </a:lnTo>
                  <a:lnTo>
                    <a:pt x="6084" y="518"/>
                  </a:lnTo>
                  <a:lnTo>
                    <a:pt x="6084" y="359"/>
                  </a:lnTo>
                  <a:lnTo>
                    <a:pt x="6044" y="239"/>
                  </a:lnTo>
                  <a:lnTo>
                    <a:pt x="5965" y="518"/>
                  </a:lnTo>
                  <a:lnTo>
                    <a:pt x="5845" y="796"/>
                  </a:lnTo>
                  <a:lnTo>
                    <a:pt x="5726" y="995"/>
                  </a:lnTo>
                  <a:lnTo>
                    <a:pt x="5607" y="1154"/>
                  </a:lnTo>
                  <a:lnTo>
                    <a:pt x="5448" y="1313"/>
                  </a:lnTo>
                  <a:lnTo>
                    <a:pt x="5249" y="1472"/>
                  </a:lnTo>
                  <a:lnTo>
                    <a:pt x="5050" y="1591"/>
                  </a:lnTo>
                  <a:lnTo>
                    <a:pt x="4931" y="1750"/>
                  </a:lnTo>
                  <a:lnTo>
                    <a:pt x="4851" y="1870"/>
                  </a:lnTo>
                  <a:lnTo>
                    <a:pt x="4851" y="1989"/>
                  </a:lnTo>
                  <a:lnTo>
                    <a:pt x="4812" y="2347"/>
                  </a:lnTo>
                  <a:lnTo>
                    <a:pt x="4772" y="2784"/>
                  </a:lnTo>
                  <a:lnTo>
                    <a:pt x="4732" y="2864"/>
                  </a:lnTo>
                  <a:lnTo>
                    <a:pt x="4772" y="2903"/>
                  </a:lnTo>
                  <a:lnTo>
                    <a:pt x="4772" y="2943"/>
                  </a:lnTo>
                  <a:lnTo>
                    <a:pt x="4692" y="2943"/>
                  </a:lnTo>
                  <a:lnTo>
                    <a:pt x="4613" y="3023"/>
                  </a:lnTo>
                  <a:lnTo>
                    <a:pt x="4454" y="3062"/>
                  </a:lnTo>
                  <a:lnTo>
                    <a:pt x="4334" y="3062"/>
                  </a:lnTo>
                  <a:lnTo>
                    <a:pt x="4175" y="3023"/>
                  </a:lnTo>
                  <a:lnTo>
                    <a:pt x="4016" y="3062"/>
                  </a:lnTo>
                  <a:lnTo>
                    <a:pt x="3857" y="3142"/>
                  </a:lnTo>
                  <a:lnTo>
                    <a:pt x="3698" y="3301"/>
                  </a:lnTo>
                  <a:lnTo>
                    <a:pt x="3539" y="3539"/>
                  </a:lnTo>
                  <a:lnTo>
                    <a:pt x="3340" y="3977"/>
                  </a:lnTo>
                  <a:lnTo>
                    <a:pt x="3102" y="4255"/>
                  </a:lnTo>
                  <a:lnTo>
                    <a:pt x="2903" y="4414"/>
                  </a:lnTo>
                  <a:lnTo>
                    <a:pt x="2665" y="4494"/>
                  </a:lnTo>
                  <a:lnTo>
                    <a:pt x="2824" y="4692"/>
                  </a:lnTo>
                  <a:lnTo>
                    <a:pt x="2824" y="4732"/>
                  </a:lnTo>
                  <a:lnTo>
                    <a:pt x="2625" y="4653"/>
                  </a:lnTo>
                  <a:lnTo>
                    <a:pt x="2426" y="4573"/>
                  </a:lnTo>
                  <a:lnTo>
                    <a:pt x="2148" y="4335"/>
                  </a:lnTo>
                  <a:lnTo>
                    <a:pt x="2108" y="4335"/>
                  </a:lnTo>
                  <a:lnTo>
                    <a:pt x="1869" y="4096"/>
                  </a:lnTo>
                  <a:lnTo>
                    <a:pt x="1671" y="3858"/>
                  </a:lnTo>
                  <a:lnTo>
                    <a:pt x="1273" y="3301"/>
                  </a:lnTo>
                  <a:lnTo>
                    <a:pt x="995" y="2705"/>
                  </a:lnTo>
                  <a:lnTo>
                    <a:pt x="756" y="2108"/>
                  </a:lnTo>
                  <a:lnTo>
                    <a:pt x="557" y="1512"/>
                  </a:lnTo>
                  <a:lnTo>
                    <a:pt x="438" y="915"/>
                  </a:lnTo>
                  <a:lnTo>
                    <a:pt x="279" y="1"/>
                  </a:lnTo>
                  <a:close/>
                </a:path>
              </a:pathLst>
            </a:custGeom>
            <a:solidFill>
              <a:srgbClr val="ce2642"/>
            </a:solidFill>
            <a:ln>
              <a:noFill/>
            </a:ln>
          </p:spPr>
          <p:style>
            <a:lnRef idx="0"/>
            <a:fillRef idx="0"/>
            <a:effectRef idx="0"/>
            <a:fontRef idx="minor"/>
          </p:style>
        </p:sp>
        <p:sp>
          <p:nvSpPr>
            <p:cNvPr id="1217" name="CustomShape 100"/>
            <p:cNvSpPr/>
            <p:nvPr/>
          </p:nvSpPr>
          <p:spPr>
            <a:xfrm>
              <a:off x="4470120" y="3930120"/>
              <a:ext cx="208800" cy="193680"/>
            </a:xfrm>
            <a:custGeom>
              <a:avLst/>
              <a:gdLst/>
              <a:ahLst/>
              <a:rect l="l" t="t" r="r" b="b"/>
              <a:pathLst>
                <a:path w="6084" h="5647">
                  <a:moveTo>
                    <a:pt x="279" y="1"/>
                  </a:moveTo>
                  <a:lnTo>
                    <a:pt x="279" y="1"/>
                  </a:lnTo>
                  <a:lnTo>
                    <a:pt x="120" y="279"/>
                  </a:lnTo>
                  <a:lnTo>
                    <a:pt x="120" y="279"/>
                  </a:lnTo>
                  <a:lnTo>
                    <a:pt x="120" y="279"/>
                  </a:lnTo>
                  <a:lnTo>
                    <a:pt x="1" y="677"/>
                  </a:lnTo>
                  <a:lnTo>
                    <a:pt x="1" y="1074"/>
                  </a:lnTo>
                  <a:lnTo>
                    <a:pt x="1" y="1074"/>
                  </a:lnTo>
                  <a:lnTo>
                    <a:pt x="40" y="1591"/>
                  </a:lnTo>
                  <a:lnTo>
                    <a:pt x="120" y="2108"/>
                  </a:lnTo>
                  <a:lnTo>
                    <a:pt x="239" y="2625"/>
                  </a:lnTo>
                  <a:lnTo>
                    <a:pt x="438" y="3182"/>
                  </a:lnTo>
                  <a:lnTo>
                    <a:pt x="637" y="3699"/>
                  </a:lnTo>
                  <a:lnTo>
                    <a:pt x="915" y="4176"/>
                  </a:lnTo>
                  <a:lnTo>
                    <a:pt x="1154" y="4573"/>
                  </a:lnTo>
                  <a:lnTo>
                    <a:pt x="1432" y="4931"/>
                  </a:lnTo>
                  <a:lnTo>
                    <a:pt x="1432" y="4931"/>
                  </a:lnTo>
                  <a:lnTo>
                    <a:pt x="1472" y="4971"/>
                  </a:lnTo>
                  <a:lnTo>
                    <a:pt x="1472" y="4971"/>
                  </a:lnTo>
                  <a:lnTo>
                    <a:pt x="1472" y="4971"/>
                  </a:lnTo>
                  <a:lnTo>
                    <a:pt x="1472" y="4971"/>
                  </a:lnTo>
                  <a:lnTo>
                    <a:pt x="1472" y="5011"/>
                  </a:lnTo>
                  <a:lnTo>
                    <a:pt x="1472" y="5011"/>
                  </a:lnTo>
                  <a:lnTo>
                    <a:pt x="1472" y="5011"/>
                  </a:lnTo>
                  <a:lnTo>
                    <a:pt x="1472" y="5011"/>
                  </a:lnTo>
                  <a:lnTo>
                    <a:pt x="1830" y="5289"/>
                  </a:lnTo>
                  <a:lnTo>
                    <a:pt x="2148" y="5488"/>
                  </a:lnTo>
                  <a:lnTo>
                    <a:pt x="2466" y="5607"/>
                  </a:lnTo>
                  <a:lnTo>
                    <a:pt x="2784" y="5647"/>
                  </a:lnTo>
                  <a:lnTo>
                    <a:pt x="2784" y="5647"/>
                  </a:lnTo>
                  <a:lnTo>
                    <a:pt x="2784" y="5647"/>
                  </a:lnTo>
                  <a:lnTo>
                    <a:pt x="2784" y="5647"/>
                  </a:lnTo>
                  <a:lnTo>
                    <a:pt x="2784" y="5647"/>
                  </a:lnTo>
                  <a:lnTo>
                    <a:pt x="2784" y="5647"/>
                  </a:lnTo>
                  <a:lnTo>
                    <a:pt x="2943" y="5647"/>
                  </a:lnTo>
                  <a:lnTo>
                    <a:pt x="3102" y="5607"/>
                  </a:lnTo>
                  <a:lnTo>
                    <a:pt x="3261" y="5527"/>
                  </a:lnTo>
                  <a:lnTo>
                    <a:pt x="3380" y="5448"/>
                  </a:lnTo>
                  <a:lnTo>
                    <a:pt x="3539" y="5329"/>
                  </a:lnTo>
                  <a:lnTo>
                    <a:pt x="3619" y="5209"/>
                  </a:lnTo>
                  <a:lnTo>
                    <a:pt x="3738" y="5050"/>
                  </a:lnTo>
                  <a:lnTo>
                    <a:pt x="3818" y="4891"/>
                  </a:lnTo>
                  <a:lnTo>
                    <a:pt x="3818" y="4891"/>
                  </a:lnTo>
                  <a:lnTo>
                    <a:pt x="3818" y="4891"/>
                  </a:lnTo>
                  <a:lnTo>
                    <a:pt x="3977" y="4335"/>
                  </a:lnTo>
                  <a:lnTo>
                    <a:pt x="4056" y="4176"/>
                  </a:lnTo>
                  <a:lnTo>
                    <a:pt x="4136" y="4096"/>
                  </a:lnTo>
                  <a:lnTo>
                    <a:pt x="4255" y="4017"/>
                  </a:lnTo>
                  <a:lnTo>
                    <a:pt x="4414" y="3977"/>
                  </a:lnTo>
                  <a:lnTo>
                    <a:pt x="4851" y="3858"/>
                  </a:lnTo>
                  <a:lnTo>
                    <a:pt x="4851" y="3858"/>
                  </a:lnTo>
                  <a:lnTo>
                    <a:pt x="5090" y="3778"/>
                  </a:lnTo>
                  <a:lnTo>
                    <a:pt x="5289" y="3699"/>
                  </a:lnTo>
                  <a:lnTo>
                    <a:pt x="5448" y="3579"/>
                  </a:lnTo>
                  <a:lnTo>
                    <a:pt x="5527" y="3460"/>
                  </a:lnTo>
                  <a:lnTo>
                    <a:pt x="5527" y="3301"/>
                  </a:lnTo>
                  <a:lnTo>
                    <a:pt x="5527" y="3102"/>
                  </a:lnTo>
                  <a:lnTo>
                    <a:pt x="5448" y="2585"/>
                  </a:lnTo>
                  <a:lnTo>
                    <a:pt x="5448" y="2585"/>
                  </a:lnTo>
                  <a:lnTo>
                    <a:pt x="5448" y="2585"/>
                  </a:lnTo>
                  <a:lnTo>
                    <a:pt x="5408" y="2307"/>
                  </a:lnTo>
                  <a:lnTo>
                    <a:pt x="5487" y="2108"/>
                  </a:lnTo>
                  <a:lnTo>
                    <a:pt x="5567" y="1949"/>
                  </a:lnTo>
                  <a:lnTo>
                    <a:pt x="5726" y="1790"/>
                  </a:lnTo>
                  <a:lnTo>
                    <a:pt x="5845" y="1591"/>
                  </a:lnTo>
                  <a:lnTo>
                    <a:pt x="6004" y="1353"/>
                  </a:lnTo>
                  <a:lnTo>
                    <a:pt x="6084" y="995"/>
                  </a:lnTo>
                  <a:lnTo>
                    <a:pt x="6084" y="518"/>
                  </a:lnTo>
                  <a:lnTo>
                    <a:pt x="6084" y="518"/>
                  </a:lnTo>
                  <a:lnTo>
                    <a:pt x="6084" y="518"/>
                  </a:lnTo>
                  <a:lnTo>
                    <a:pt x="6084" y="518"/>
                  </a:lnTo>
                  <a:lnTo>
                    <a:pt x="6084" y="359"/>
                  </a:lnTo>
                  <a:lnTo>
                    <a:pt x="6044" y="239"/>
                  </a:lnTo>
                  <a:lnTo>
                    <a:pt x="6044" y="239"/>
                  </a:lnTo>
                  <a:lnTo>
                    <a:pt x="5965" y="518"/>
                  </a:lnTo>
                  <a:lnTo>
                    <a:pt x="5845" y="796"/>
                  </a:lnTo>
                  <a:lnTo>
                    <a:pt x="5726" y="995"/>
                  </a:lnTo>
                  <a:lnTo>
                    <a:pt x="5607" y="1154"/>
                  </a:lnTo>
                  <a:lnTo>
                    <a:pt x="5448" y="1313"/>
                  </a:lnTo>
                  <a:lnTo>
                    <a:pt x="5249" y="1472"/>
                  </a:lnTo>
                  <a:lnTo>
                    <a:pt x="5249" y="1472"/>
                  </a:lnTo>
                  <a:lnTo>
                    <a:pt x="5050" y="1591"/>
                  </a:lnTo>
                  <a:lnTo>
                    <a:pt x="4931" y="1750"/>
                  </a:lnTo>
                  <a:lnTo>
                    <a:pt x="4851" y="1870"/>
                  </a:lnTo>
                  <a:lnTo>
                    <a:pt x="4851" y="1989"/>
                  </a:lnTo>
                  <a:lnTo>
                    <a:pt x="4812" y="2347"/>
                  </a:lnTo>
                  <a:lnTo>
                    <a:pt x="4772" y="2784"/>
                  </a:lnTo>
                  <a:lnTo>
                    <a:pt x="4772" y="2784"/>
                  </a:lnTo>
                  <a:lnTo>
                    <a:pt x="4732" y="2864"/>
                  </a:lnTo>
                  <a:lnTo>
                    <a:pt x="4732" y="2864"/>
                  </a:lnTo>
                  <a:lnTo>
                    <a:pt x="4772" y="2903"/>
                  </a:lnTo>
                  <a:lnTo>
                    <a:pt x="4772" y="2943"/>
                  </a:lnTo>
                  <a:lnTo>
                    <a:pt x="4772" y="2943"/>
                  </a:lnTo>
                  <a:lnTo>
                    <a:pt x="4772" y="2943"/>
                  </a:lnTo>
                  <a:lnTo>
                    <a:pt x="4732" y="2943"/>
                  </a:lnTo>
                  <a:lnTo>
                    <a:pt x="4732" y="2943"/>
                  </a:lnTo>
                  <a:lnTo>
                    <a:pt x="4692" y="2943"/>
                  </a:lnTo>
                  <a:lnTo>
                    <a:pt x="4692" y="2943"/>
                  </a:lnTo>
                  <a:lnTo>
                    <a:pt x="4613" y="3023"/>
                  </a:lnTo>
                  <a:lnTo>
                    <a:pt x="4454" y="3062"/>
                  </a:lnTo>
                  <a:lnTo>
                    <a:pt x="4454" y="3062"/>
                  </a:lnTo>
                  <a:lnTo>
                    <a:pt x="4334" y="3062"/>
                  </a:lnTo>
                  <a:lnTo>
                    <a:pt x="4334" y="3062"/>
                  </a:lnTo>
                  <a:lnTo>
                    <a:pt x="4175" y="3023"/>
                  </a:lnTo>
                  <a:lnTo>
                    <a:pt x="4175" y="3023"/>
                  </a:lnTo>
                  <a:lnTo>
                    <a:pt x="4016" y="3062"/>
                  </a:lnTo>
                  <a:lnTo>
                    <a:pt x="3857" y="3142"/>
                  </a:lnTo>
                  <a:lnTo>
                    <a:pt x="3698" y="3301"/>
                  </a:lnTo>
                  <a:lnTo>
                    <a:pt x="3539" y="3539"/>
                  </a:lnTo>
                  <a:lnTo>
                    <a:pt x="3539" y="3539"/>
                  </a:lnTo>
                  <a:lnTo>
                    <a:pt x="3340" y="3977"/>
                  </a:lnTo>
                  <a:lnTo>
                    <a:pt x="3102" y="4255"/>
                  </a:lnTo>
                  <a:lnTo>
                    <a:pt x="2903" y="4414"/>
                  </a:lnTo>
                  <a:lnTo>
                    <a:pt x="2665" y="4494"/>
                  </a:lnTo>
                  <a:lnTo>
                    <a:pt x="2665" y="4494"/>
                  </a:lnTo>
                  <a:lnTo>
                    <a:pt x="2824" y="4692"/>
                  </a:lnTo>
                  <a:lnTo>
                    <a:pt x="2824" y="4732"/>
                  </a:lnTo>
                  <a:lnTo>
                    <a:pt x="2824" y="4732"/>
                  </a:lnTo>
                  <a:lnTo>
                    <a:pt x="2824" y="4732"/>
                  </a:lnTo>
                  <a:lnTo>
                    <a:pt x="2625" y="4653"/>
                  </a:lnTo>
                  <a:lnTo>
                    <a:pt x="2426" y="4573"/>
                  </a:lnTo>
                  <a:lnTo>
                    <a:pt x="2148" y="4335"/>
                  </a:lnTo>
                  <a:lnTo>
                    <a:pt x="2148" y="4335"/>
                  </a:lnTo>
                  <a:lnTo>
                    <a:pt x="2108" y="4335"/>
                  </a:lnTo>
                  <a:lnTo>
                    <a:pt x="2108" y="4335"/>
                  </a:lnTo>
                  <a:lnTo>
                    <a:pt x="1869" y="4096"/>
                  </a:lnTo>
                  <a:lnTo>
                    <a:pt x="1671" y="3858"/>
                  </a:lnTo>
                  <a:lnTo>
                    <a:pt x="1273" y="3301"/>
                  </a:lnTo>
                  <a:lnTo>
                    <a:pt x="995" y="2705"/>
                  </a:lnTo>
                  <a:lnTo>
                    <a:pt x="756" y="2108"/>
                  </a:lnTo>
                  <a:lnTo>
                    <a:pt x="557" y="1512"/>
                  </a:lnTo>
                  <a:lnTo>
                    <a:pt x="438" y="915"/>
                  </a:lnTo>
                  <a:lnTo>
                    <a:pt x="279" y="1"/>
                  </a:lnTo>
                </a:path>
              </a:pathLst>
            </a:custGeom>
            <a:noFill/>
            <a:ln>
              <a:noFill/>
            </a:ln>
          </p:spPr>
          <p:style>
            <a:lnRef idx="0"/>
            <a:fillRef idx="0"/>
            <a:effectRef idx="0"/>
            <a:fontRef idx="minor"/>
          </p:style>
        </p:sp>
        <p:sp>
          <p:nvSpPr>
            <p:cNvPr id="1218" name="CustomShape 101"/>
            <p:cNvSpPr/>
            <p:nvPr/>
          </p:nvSpPr>
          <p:spPr>
            <a:xfrm>
              <a:off x="4632120" y="4029120"/>
              <a:ext cx="1800" cy="1800"/>
            </a:xfrm>
            <a:custGeom>
              <a:avLst/>
              <a:gdLst/>
              <a:ahLst/>
              <a:rect l="l" t="t" r="r" b="b"/>
              <a:pathLst>
                <a:path w="80" h="81">
                  <a:moveTo>
                    <a:pt x="40" y="1"/>
                  </a:moveTo>
                  <a:lnTo>
                    <a:pt x="0" y="80"/>
                  </a:lnTo>
                  <a:lnTo>
                    <a:pt x="80" y="80"/>
                  </a:lnTo>
                  <a:lnTo>
                    <a:pt x="80" y="40"/>
                  </a:lnTo>
                  <a:lnTo>
                    <a:pt x="40" y="1"/>
                  </a:lnTo>
                  <a:close/>
                </a:path>
              </a:pathLst>
            </a:custGeom>
            <a:solidFill>
              <a:srgbClr val="e13f58"/>
            </a:solidFill>
            <a:ln>
              <a:noFill/>
            </a:ln>
          </p:spPr>
          <p:style>
            <a:lnRef idx="0"/>
            <a:fillRef idx="0"/>
            <a:effectRef idx="0"/>
            <a:fontRef idx="minor"/>
          </p:style>
        </p:sp>
        <p:sp>
          <p:nvSpPr>
            <p:cNvPr id="1219" name="CustomShape 102"/>
            <p:cNvSpPr/>
            <p:nvPr/>
          </p:nvSpPr>
          <p:spPr>
            <a:xfrm>
              <a:off x="4632120" y="4029120"/>
              <a:ext cx="1800" cy="1800"/>
            </a:xfrm>
            <a:custGeom>
              <a:avLst/>
              <a:gdLst/>
              <a:ahLst/>
              <a:rect l="l" t="t" r="r" b="b"/>
              <a:pathLst>
                <a:path w="80" h="81">
                  <a:moveTo>
                    <a:pt x="40" y="1"/>
                  </a:moveTo>
                  <a:lnTo>
                    <a:pt x="40" y="1"/>
                  </a:lnTo>
                  <a:lnTo>
                    <a:pt x="0" y="80"/>
                  </a:lnTo>
                  <a:lnTo>
                    <a:pt x="0" y="80"/>
                  </a:lnTo>
                  <a:lnTo>
                    <a:pt x="40" y="80"/>
                  </a:lnTo>
                  <a:lnTo>
                    <a:pt x="40" y="80"/>
                  </a:lnTo>
                  <a:lnTo>
                    <a:pt x="80" y="80"/>
                  </a:lnTo>
                  <a:lnTo>
                    <a:pt x="80" y="80"/>
                  </a:lnTo>
                  <a:lnTo>
                    <a:pt x="80" y="40"/>
                  </a:lnTo>
                  <a:lnTo>
                    <a:pt x="80" y="40"/>
                  </a:lnTo>
                  <a:lnTo>
                    <a:pt x="40" y="1"/>
                  </a:lnTo>
                </a:path>
              </a:pathLst>
            </a:custGeom>
            <a:noFill/>
            <a:ln>
              <a:noFill/>
            </a:ln>
          </p:spPr>
          <p:style>
            <a:lnRef idx="0"/>
            <a:fillRef idx="0"/>
            <a:effectRef idx="0"/>
            <a:fontRef idx="minor"/>
          </p:style>
        </p:sp>
        <p:sp>
          <p:nvSpPr>
            <p:cNvPr id="1220" name="CustomShape 103"/>
            <p:cNvSpPr/>
            <p:nvPr/>
          </p:nvSpPr>
          <p:spPr>
            <a:xfrm>
              <a:off x="4544280" y="4079520"/>
              <a:ext cx="22320" cy="12600"/>
            </a:xfrm>
            <a:custGeom>
              <a:avLst/>
              <a:gdLst/>
              <a:ahLst/>
              <a:rect l="l" t="t" r="r" b="b"/>
              <a:pathLst>
                <a:path w="677" h="399">
                  <a:moveTo>
                    <a:pt x="1" y="1"/>
                  </a:moveTo>
                  <a:lnTo>
                    <a:pt x="279" y="239"/>
                  </a:lnTo>
                  <a:lnTo>
                    <a:pt x="478" y="319"/>
                  </a:lnTo>
                  <a:lnTo>
                    <a:pt x="677" y="398"/>
                  </a:lnTo>
                  <a:lnTo>
                    <a:pt x="677" y="358"/>
                  </a:lnTo>
                  <a:lnTo>
                    <a:pt x="518" y="160"/>
                  </a:lnTo>
                  <a:lnTo>
                    <a:pt x="398" y="160"/>
                  </a:lnTo>
                  <a:lnTo>
                    <a:pt x="199" y="120"/>
                  </a:lnTo>
                  <a:lnTo>
                    <a:pt x="1" y="1"/>
                  </a:lnTo>
                  <a:close/>
                </a:path>
              </a:pathLst>
            </a:custGeom>
            <a:solidFill>
              <a:srgbClr val="e13f58"/>
            </a:solidFill>
            <a:ln>
              <a:noFill/>
            </a:ln>
          </p:spPr>
          <p:style>
            <a:lnRef idx="0"/>
            <a:fillRef idx="0"/>
            <a:effectRef idx="0"/>
            <a:fontRef idx="minor"/>
          </p:style>
        </p:sp>
        <p:sp>
          <p:nvSpPr>
            <p:cNvPr id="1221" name="CustomShape 104"/>
            <p:cNvSpPr/>
            <p:nvPr/>
          </p:nvSpPr>
          <p:spPr>
            <a:xfrm>
              <a:off x="4542840" y="4079520"/>
              <a:ext cx="23760" cy="12600"/>
            </a:xfrm>
            <a:custGeom>
              <a:avLst/>
              <a:gdLst/>
              <a:ahLst/>
              <a:rect l="l" t="t" r="r" b="b"/>
              <a:pathLst>
                <a:path w="717" h="399">
                  <a:moveTo>
                    <a:pt x="1" y="1"/>
                  </a:moveTo>
                  <a:lnTo>
                    <a:pt x="1" y="1"/>
                  </a:lnTo>
                  <a:lnTo>
                    <a:pt x="41" y="1"/>
                  </a:lnTo>
                  <a:lnTo>
                    <a:pt x="41" y="1"/>
                  </a:lnTo>
                  <a:lnTo>
                    <a:pt x="319" y="239"/>
                  </a:lnTo>
                  <a:lnTo>
                    <a:pt x="518" y="319"/>
                  </a:lnTo>
                  <a:lnTo>
                    <a:pt x="717" y="398"/>
                  </a:lnTo>
                  <a:lnTo>
                    <a:pt x="717" y="398"/>
                  </a:lnTo>
                  <a:lnTo>
                    <a:pt x="717" y="358"/>
                  </a:lnTo>
                  <a:lnTo>
                    <a:pt x="717" y="358"/>
                  </a:lnTo>
                  <a:lnTo>
                    <a:pt x="558" y="160"/>
                  </a:lnTo>
                  <a:lnTo>
                    <a:pt x="558" y="160"/>
                  </a:lnTo>
                  <a:lnTo>
                    <a:pt x="438" y="160"/>
                  </a:lnTo>
                  <a:lnTo>
                    <a:pt x="438" y="160"/>
                  </a:lnTo>
                  <a:lnTo>
                    <a:pt x="239" y="120"/>
                  </a:lnTo>
                  <a:lnTo>
                    <a:pt x="41" y="1"/>
                  </a:lnTo>
                  <a:lnTo>
                    <a:pt x="41" y="1"/>
                  </a:lnTo>
                  <a:lnTo>
                    <a:pt x="1" y="1"/>
                  </a:lnTo>
                </a:path>
              </a:pathLst>
            </a:custGeom>
            <a:noFill/>
            <a:ln>
              <a:noFill/>
            </a:ln>
          </p:spPr>
          <p:style>
            <a:lnRef idx="0"/>
            <a:fillRef idx="0"/>
            <a:effectRef idx="0"/>
            <a:fontRef idx="minor"/>
          </p:style>
        </p:sp>
        <p:sp>
          <p:nvSpPr>
            <p:cNvPr id="1222" name="CustomShape 105"/>
            <p:cNvSpPr/>
            <p:nvPr/>
          </p:nvSpPr>
          <p:spPr>
            <a:xfrm>
              <a:off x="4493520" y="3730320"/>
              <a:ext cx="48240" cy="56520"/>
            </a:xfrm>
            <a:custGeom>
              <a:avLst/>
              <a:gdLst/>
              <a:ahLst/>
              <a:rect l="l" t="t" r="r" b="b"/>
              <a:pathLst>
                <a:path w="1432" h="1670">
                  <a:moveTo>
                    <a:pt x="319" y="1431"/>
                  </a:moveTo>
                  <a:lnTo>
                    <a:pt x="319" y="1431"/>
                  </a:lnTo>
                  <a:lnTo>
                    <a:pt x="40" y="1670"/>
                  </a:lnTo>
                  <a:lnTo>
                    <a:pt x="40" y="1670"/>
                  </a:lnTo>
                  <a:lnTo>
                    <a:pt x="40" y="1670"/>
                  </a:lnTo>
                  <a:lnTo>
                    <a:pt x="40" y="1670"/>
                  </a:lnTo>
                  <a:lnTo>
                    <a:pt x="319" y="1431"/>
                  </a:lnTo>
                  <a:close/>
                  <a:moveTo>
                    <a:pt x="1" y="159"/>
                  </a:moveTo>
                  <a:lnTo>
                    <a:pt x="1" y="159"/>
                  </a:lnTo>
                  <a:lnTo>
                    <a:pt x="1" y="159"/>
                  </a:lnTo>
                  <a:lnTo>
                    <a:pt x="1" y="159"/>
                  </a:lnTo>
                  <a:lnTo>
                    <a:pt x="1" y="159"/>
                  </a:lnTo>
                  <a:close/>
                  <a:moveTo>
                    <a:pt x="1" y="159"/>
                  </a:moveTo>
                  <a:lnTo>
                    <a:pt x="1" y="159"/>
                  </a:lnTo>
                  <a:lnTo>
                    <a:pt x="1" y="159"/>
                  </a:lnTo>
                  <a:lnTo>
                    <a:pt x="1" y="159"/>
                  </a:lnTo>
                  <a:lnTo>
                    <a:pt x="1" y="159"/>
                  </a:lnTo>
                  <a:close/>
                  <a:moveTo>
                    <a:pt x="40" y="119"/>
                  </a:moveTo>
                  <a:lnTo>
                    <a:pt x="40" y="119"/>
                  </a:lnTo>
                  <a:lnTo>
                    <a:pt x="1" y="119"/>
                  </a:lnTo>
                  <a:lnTo>
                    <a:pt x="1" y="119"/>
                  </a:lnTo>
                  <a:lnTo>
                    <a:pt x="40" y="119"/>
                  </a:lnTo>
                  <a:close/>
                  <a:moveTo>
                    <a:pt x="40" y="119"/>
                  </a:moveTo>
                  <a:lnTo>
                    <a:pt x="40" y="119"/>
                  </a:lnTo>
                  <a:lnTo>
                    <a:pt x="40" y="119"/>
                  </a:lnTo>
                  <a:lnTo>
                    <a:pt x="40" y="119"/>
                  </a:lnTo>
                  <a:lnTo>
                    <a:pt x="40" y="119"/>
                  </a:lnTo>
                  <a:close/>
                  <a:moveTo>
                    <a:pt x="80" y="80"/>
                  </a:moveTo>
                  <a:lnTo>
                    <a:pt x="80" y="80"/>
                  </a:lnTo>
                  <a:lnTo>
                    <a:pt x="40" y="119"/>
                  </a:lnTo>
                  <a:lnTo>
                    <a:pt x="40" y="119"/>
                  </a:lnTo>
                  <a:lnTo>
                    <a:pt x="80" y="80"/>
                  </a:lnTo>
                  <a:close/>
                  <a:moveTo>
                    <a:pt x="80" y="80"/>
                  </a:moveTo>
                  <a:lnTo>
                    <a:pt x="80" y="80"/>
                  </a:lnTo>
                  <a:lnTo>
                    <a:pt x="80" y="80"/>
                  </a:lnTo>
                  <a:lnTo>
                    <a:pt x="80" y="80"/>
                  </a:lnTo>
                  <a:lnTo>
                    <a:pt x="80" y="80"/>
                  </a:lnTo>
                  <a:close/>
                  <a:moveTo>
                    <a:pt x="80" y="80"/>
                  </a:moveTo>
                  <a:lnTo>
                    <a:pt x="80" y="80"/>
                  </a:lnTo>
                  <a:lnTo>
                    <a:pt x="80" y="80"/>
                  </a:lnTo>
                  <a:lnTo>
                    <a:pt x="80" y="80"/>
                  </a:lnTo>
                  <a:lnTo>
                    <a:pt x="80" y="80"/>
                  </a:lnTo>
                  <a:close/>
                  <a:moveTo>
                    <a:pt x="80" y="80"/>
                  </a:moveTo>
                  <a:lnTo>
                    <a:pt x="80" y="80"/>
                  </a:lnTo>
                  <a:lnTo>
                    <a:pt x="80" y="80"/>
                  </a:lnTo>
                  <a:lnTo>
                    <a:pt x="80" y="80"/>
                  </a:lnTo>
                  <a:lnTo>
                    <a:pt x="80" y="80"/>
                  </a:lnTo>
                  <a:close/>
                  <a:moveTo>
                    <a:pt x="1313" y="0"/>
                  </a:moveTo>
                  <a:lnTo>
                    <a:pt x="1313" y="0"/>
                  </a:lnTo>
                  <a:lnTo>
                    <a:pt x="1392" y="119"/>
                  </a:lnTo>
                  <a:lnTo>
                    <a:pt x="1432" y="239"/>
                  </a:lnTo>
                  <a:lnTo>
                    <a:pt x="1392" y="358"/>
                  </a:lnTo>
                  <a:lnTo>
                    <a:pt x="1352" y="477"/>
                  </a:lnTo>
                  <a:lnTo>
                    <a:pt x="1233" y="636"/>
                  </a:lnTo>
                  <a:lnTo>
                    <a:pt x="1114" y="795"/>
                  </a:lnTo>
                  <a:lnTo>
                    <a:pt x="716" y="1153"/>
                  </a:lnTo>
                  <a:lnTo>
                    <a:pt x="716" y="1153"/>
                  </a:lnTo>
                  <a:lnTo>
                    <a:pt x="716" y="1153"/>
                  </a:lnTo>
                  <a:lnTo>
                    <a:pt x="716" y="1153"/>
                  </a:lnTo>
                  <a:lnTo>
                    <a:pt x="1114" y="795"/>
                  </a:lnTo>
                  <a:lnTo>
                    <a:pt x="1233" y="636"/>
                  </a:lnTo>
                  <a:lnTo>
                    <a:pt x="1352" y="477"/>
                  </a:lnTo>
                  <a:lnTo>
                    <a:pt x="1392" y="358"/>
                  </a:lnTo>
                  <a:lnTo>
                    <a:pt x="1432" y="239"/>
                  </a:lnTo>
                  <a:lnTo>
                    <a:pt x="1392" y="119"/>
                  </a:lnTo>
                  <a:lnTo>
                    <a:pt x="1313" y="0"/>
                  </a:lnTo>
                  <a:close/>
                  <a:moveTo>
                    <a:pt x="1313" y="0"/>
                  </a:moveTo>
                  <a:lnTo>
                    <a:pt x="1313" y="0"/>
                  </a:lnTo>
                  <a:lnTo>
                    <a:pt x="1313" y="0"/>
                  </a:lnTo>
                  <a:lnTo>
                    <a:pt x="1313" y="0"/>
                  </a:lnTo>
                  <a:lnTo>
                    <a:pt x="1313" y="0"/>
                  </a:lnTo>
                  <a:close/>
                </a:path>
              </a:pathLst>
            </a:custGeom>
            <a:solidFill>
              <a:srgbClr val="f8b2bf"/>
            </a:solidFill>
            <a:ln>
              <a:noFill/>
            </a:ln>
          </p:spPr>
          <p:style>
            <a:lnRef idx="0"/>
            <a:fillRef idx="0"/>
            <a:effectRef idx="0"/>
            <a:fontRef idx="minor"/>
          </p:style>
        </p:sp>
        <p:sp>
          <p:nvSpPr>
            <p:cNvPr id="1223" name="CustomShape 106"/>
            <p:cNvSpPr/>
            <p:nvPr/>
          </p:nvSpPr>
          <p:spPr>
            <a:xfrm>
              <a:off x="4494960" y="3779640"/>
              <a:ext cx="8640" cy="7200"/>
            </a:xfrm>
            <a:custGeom>
              <a:avLst/>
              <a:gdLst/>
              <a:ahLst/>
              <a:rect l="l" t="t" r="r" b="b"/>
              <a:pathLst>
                <a:path w="279" h="239">
                  <a:moveTo>
                    <a:pt x="279" y="0"/>
                  </a:moveTo>
                  <a:lnTo>
                    <a:pt x="279" y="0"/>
                  </a:lnTo>
                  <a:lnTo>
                    <a:pt x="0" y="239"/>
                  </a:lnTo>
                  <a:lnTo>
                    <a:pt x="0" y="239"/>
                  </a:lnTo>
                  <a:lnTo>
                    <a:pt x="0" y="239"/>
                  </a:lnTo>
                  <a:lnTo>
                    <a:pt x="0" y="239"/>
                  </a:lnTo>
                  <a:lnTo>
                    <a:pt x="279" y="0"/>
                  </a:lnTo>
                </a:path>
              </a:pathLst>
            </a:custGeom>
            <a:noFill/>
            <a:ln>
              <a:noFill/>
            </a:ln>
          </p:spPr>
          <p:style>
            <a:lnRef idx="0"/>
            <a:fillRef idx="0"/>
            <a:effectRef idx="0"/>
            <a:fontRef idx="minor"/>
          </p:style>
        </p:sp>
        <p:sp>
          <p:nvSpPr>
            <p:cNvPr id="1224" name="CustomShape 107"/>
            <p:cNvSpPr/>
            <p:nvPr/>
          </p:nvSpPr>
          <p:spPr>
            <a:xfrm>
              <a:off x="4493520" y="37357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1225" name="CustomShape 108"/>
            <p:cNvSpPr/>
            <p:nvPr/>
          </p:nvSpPr>
          <p:spPr>
            <a:xfrm>
              <a:off x="4493520" y="37357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1226" name="CustomShape 109"/>
            <p:cNvSpPr/>
            <p:nvPr/>
          </p:nvSpPr>
          <p:spPr>
            <a:xfrm>
              <a:off x="4493520" y="3734280"/>
              <a:ext cx="360" cy="360"/>
            </a:xfrm>
            <a:custGeom>
              <a:avLst/>
              <a:gdLst/>
              <a:ahLst/>
              <a:rect l="l" t="t" r="r" b="b"/>
              <a:pathLst>
                <a:path w="41" h="1">
                  <a:moveTo>
                    <a:pt x="40" y="0"/>
                  </a:moveTo>
                  <a:lnTo>
                    <a:pt x="40" y="0"/>
                  </a:lnTo>
                  <a:lnTo>
                    <a:pt x="1" y="0"/>
                  </a:lnTo>
                  <a:lnTo>
                    <a:pt x="1" y="0"/>
                  </a:lnTo>
                  <a:lnTo>
                    <a:pt x="40" y="0"/>
                  </a:lnTo>
                </a:path>
              </a:pathLst>
            </a:custGeom>
            <a:noFill/>
            <a:ln>
              <a:noFill/>
            </a:ln>
          </p:spPr>
          <p:style>
            <a:lnRef idx="0"/>
            <a:fillRef idx="0"/>
            <a:effectRef idx="0"/>
            <a:fontRef idx="minor"/>
          </p:style>
        </p:sp>
        <p:sp>
          <p:nvSpPr>
            <p:cNvPr id="1227" name="CustomShape 110"/>
            <p:cNvSpPr/>
            <p:nvPr/>
          </p:nvSpPr>
          <p:spPr>
            <a:xfrm>
              <a:off x="4494960" y="3734280"/>
              <a:ext cx="360" cy="360"/>
            </a:xfrm>
            <a:custGeom>
              <a:avLst/>
              <a:gdLst/>
              <a:ahLst/>
              <a:rect l="l" t="t" r="r" b="b"/>
              <a:pathLst>
                <a:path w="1" h="1">
                  <a:moveTo>
                    <a:pt x="0" y="0"/>
                  </a:moveTo>
                  <a:lnTo>
                    <a:pt x="0" y="0"/>
                  </a:lnTo>
                  <a:lnTo>
                    <a:pt x="0" y="0"/>
                  </a:lnTo>
                  <a:lnTo>
                    <a:pt x="0" y="0"/>
                  </a:lnTo>
                  <a:lnTo>
                    <a:pt x="0" y="0"/>
                  </a:lnTo>
                </a:path>
              </a:pathLst>
            </a:custGeom>
            <a:noFill/>
            <a:ln>
              <a:noFill/>
            </a:ln>
          </p:spPr>
          <p:style>
            <a:lnRef idx="0"/>
            <a:fillRef idx="0"/>
            <a:effectRef idx="0"/>
            <a:fontRef idx="minor"/>
          </p:style>
        </p:sp>
        <p:sp>
          <p:nvSpPr>
            <p:cNvPr id="1228" name="CustomShape 111"/>
            <p:cNvSpPr/>
            <p:nvPr/>
          </p:nvSpPr>
          <p:spPr>
            <a:xfrm>
              <a:off x="4494960" y="3732840"/>
              <a:ext cx="360" cy="360"/>
            </a:xfrm>
            <a:custGeom>
              <a:avLst/>
              <a:gdLst/>
              <a:ahLst/>
              <a:rect l="l" t="t" r="r" b="b"/>
              <a:pathLst>
                <a:path w="41" h="41">
                  <a:moveTo>
                    <a:pt x="40" y="1"/>
                  </a:moveTo>
                  <a:lnTo>
                    <a:pt x="40" y="1"/>
                  </a:lnTo>
                  <a:lnTo>
                    <a:pt x="0" y="40"/>
                  </a:lnTo>
                  <a:lnTo>
                    <a:pt x="0" y="40"/>
                  </a:lnTo>
                  <a:lnTo>
                    <a:pt x="40" y="1"/>
                  </a:lnTo>
                </a:path>
              </a:pathLst>
            </a:custGeom>
            <a:noFill/>
            <a:ln>
              <a:noFill/>
            </a:ln>
          </p:spPr>
          <p:style>
            <a:lnRef idx="0"/>
            <a:fillRef idx="0"/>
            <a:effectRef idx="0"/>
            <a:fontRef idx="minor"/>
          </p:style>
        </p:sp>
        <p:sp>
          <p:nvSpPr>
            <p:cNvPr id="1229" name="CustomShape 112"/>
            <p:cNvSpPr/>
            <p:nvPr/>
          </p:nvSpPr>
          <p:spPr>
            <a:xfrm>
              <a:off x="4496400" y="3732840"/>
              <a:ext cx="360" cy="360"/>
            </a:xfrm>
            <a:custGeom>
              <a:avLst/>
              <a:gdLst/>
              <a:ahLst/>
              <a:rect l="l" t="t" r="r" b="b"/>
              <a:pathLst>
                <a:path w="1" h="1">
                  <a:moveTo>
                    <a:pt x="0" y="1"/>
                  </a:moveTo>
                  <a:lnTo>
                    <a:pt x="0" y="1"/>
                  </a:lnTo>
                  <a:lnTo>
                    <a:pt x="0" y="1"/>
                  </a:lnTo>
                  <a:lnTo>
                    <a:pt x="0" y="1"/>
                  </a:lnTo>
                  <a:lnTo>
                    <a:pt x="0" y="1"/>
                  </a:lnTo>
                </a:path>
              </a:pathLst>
            </a:custGeom>
            <a:noFill/>
            <a:ln>
              <a:noFill/>
            </a:ln>
          </p:spPr>
          <p:style>
            <a:lnRef idx="0"/>
            <a:fillRef idx="0"/>
            <a:effectRef idx="0"/>
            <a:fontRef idx="minor"/>
          </p:style>
        </p:sp>
        <p:sp>
          <p:nvSpPr>
            <p:cNvPr id="1230" name="CustomShape 113"/>
            <p:cNvSpPr/>
            <p:nvPr/>
          </p:nvSpPr>
          <p:spPr>
            <a:xfrm>
              <a:off x="4496400" y="3732840"/>
              <a:ext cx="360" cy="360"/>
            </a:xfrm>
            <a:custGeom>
              <a:avLst/>
              <a:gdLst/>
              <a:ahLst/>
              <a:rect l="l" t="t" r="r" b="b"/>
              <a:pathLst>
                <a:path w="1" h="1">
                  <a:moveTo>
                    <a:pt x="0" y="1"/>
                  </a:moveTo>
                  <a:lnTo>
                    <a:pt x="0" y="1"/>
                  </a:lnTo>
                  <a:lnTo>
                    <a:pt x="0" y="1"/>
                  </a:lnTo>
                  <a:lnTo>
                    <a:pt x="0" y="1"/>
                  </a:lnTo>
                  <a:lnTo>
                    <a:pt x="0" y="1"/>
                  </a:lnTo>
                </a:path>
              </a:pathLst>
            </a:custGeom>
            <a:noFill/>
            <a:ln>
              <a:noFill/>
            </a:ln>
          </p:spPr>
          <p:style>
            <a:lnRef idx="0"/>
            <a:fillRef idx="0"/>
            <a:effectRef idx="0"/>
            <a:fontRef idx="minor"/>
          </p:style>
        </p:sp>
        <p:sp>
          <p:nvSpPr>
            <p:cNvPr id="1231" name="CustomShape 114"/>
            <p:cNvSpPr/>
            <p:nvPr/>
          </p:nvSpPr>
          <p:spPr>
            <a:xfrm>
              <a:off x="4496400" y="3732840"/>
              <a:ext cx="360" cy="360"/>
            </a:xfrm>
            <a:custGeom>
              <a:avLst/>
              <a:gdLst/>
              <a:ahLst/>
              <a:rect l="l" t="t" r="r" b="b"/>
              <a:pathLst>
                <a:path w="1" h="1">
                  <a:moveTo>
                    <a:pt x="0" y="1"/>
                  </a:moveTo>
                  <a:lnTo>
                    <a:pt x="0" y="1"/>
                  </a:lnTo>
                  <a:lnTo>
                    <a:pt x="0" y="1"/>
                  </a:lnTo>
                  <a:lnTo>
                    <a:pt x="0" y="1"/>
                  </a:lnTo>
                  <a:lnTo>
                    <a:pt x="0" y="1"/>
                  </a:lnTo>
                </a:path>
              </a:pathLst>
            </a:custGeom>
            <a:noFill/>
            <a:ln>
              <a:noFill/>
            </a:ln>
          </p:spPr>
          <p:style>
            <a:lnRef idx="0"/>
            <a:fillRef idx="0"/>
            <a:effectRef idx="0"/>
            <a:fontRef idx="minor"/>
          </p:style>
        </p:sp>
        <p:sp>
          <p:nvSpPr>
            <p:cNvPr id="1232" name="CustomShape 115"/>
            <p:cNvSpPr/>
            <p:nvPr/>
          </p:nvSpPr>
          <p:spPr>
            <a:xfrm>
              <a:off x="4518360" y="3730320"/>
              <a:ext cx="23760" cy="38880"/>
            </a:xfrm>
            <a:custGeom>
              <a:avLst/>
              <a:gdLst/>
              <a:ahLst/>
              <a:rect l="l" t="t" r="r" b="b"/>
              <a:pathLst>
                <a:path w="716" h="1154">
                  <a:moveTo>
                    <a:pt x="597" y="0"/>
                  </a:moveTo>
                  <a:lnTo>
                    <a:pt x="597" y="0"/>
                  </a:lnTo>
                  <a:lnTo>
                    <a:pt x="676" y="119"/>
                  </a:lnTo>
                  <a:lnTo>
                    <a:pt x="716" y="239"/>
                  </a:lnTo>
                  <a:lnTo>
                    <a:pt x="676" y="358"/>
                  </a:lnTo>
                  <a:lnTo>
                    <a:pt x="636" y="477"/>
                  </a:lnTo>
                  <a:lnTo>
                    <a:pt x="517" y="636"/>
                  </a:lnTo>
                  <a:lnTo>
                    <a:pt x="398" y="795"/>
                  </a:lnTo>
                  <a:lnTo>
                    <a:pt x="0" y="1153"/>
                  </a:lnTo>
                  <a:lnTo>
                    <a:pt x="0" y="1153"/>
                  </a:lnTo>
                  <a:lnTo>
                    <a:pt x="0" y="1153"/>
                  </a:lnTo>
                  <a:lnTo>
                    <a:pt x="0" y="1153"/>
                  </a:lnTo>
                  <a:lnTo>
                    <a:pt x="398" y="795"/>
                  </a:lnTo>
                  <a:lnTo>
                    <a:pt x="517" y="636"/>
                  </a:lnTo>
                  <a:lnTo>
                    <a:pt x="636" y="477"/>
                  </a:lnTo>
                  <a:lnTo>
                    <a:pt x="676" y="358"/>
                  </a:lnTo>
                  <a:lnTo>
                    <a:pt x="716" y="239"/>
                  </a:lnTo>
                  <a:lnTo>
                    <a:pt x="676" y="119"/>
                  </a:lnTo>
                  <a:lnTo>
                    <a:pt x="597" y="0"/>
                  </a:lnTo>
                </a:path>
              </a:pathLst>
            </a:custGeom>
            <a:noFill/>
            <a:ln>
              <a:noFill/>
            </a:ln>
          </p:spPr>
          <p:style>
            <a:lnRef idx="0"/>
            <a:fillRef idx="0"/>
            <a:effectRef idx="0"/>
            <a:fontRef idx="minor"/>
          </p:style>
        </p:sp>
        <p:sp>
          <p:nvSpPr>
            <p:cNvPr id="1233" name="CustomShape 116"/>
            <p:cNvSpPr/>
            <p:nvPr/>
          </p:nvSpPr>
          <p:spPr>
            <a:xfrm>
              <a:off x="4538880" y="37303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1234" name="CustomShape 117"/>
            <p:cNvSpPr/>
            <p:nvPr/>
          </p:nvSpPr>
          <p:spPr>
            <a:xfrm>
              <a:off x="4245480" y="3688920"/>
              <a:ext cx="329400" cy="122400"/>
            </a:xfrm>
            <a:custGeom>
              <a:avLst/>
              <a:gdLst/>
              <a:ahLst/>
              <a:rect l="l" t="t" r="r" b="b"/>
              <a:pathLst>
                <a:path w="9583" h="3579">
                  <a:moveTo>
                    <a:pt x="8270" y="0"/>
                  </a:moveTo>
                  <a:lnTo>
                    <a:pt x="7992" y="40"/>
                  </a:lnTo>
                  <a:lnTo>
                    <a:pt x="7872" y="120"/>
                  </a:lnTo>
                  <a:lnTo>
                    <a:pt x="7753" y="199"/>
                  </a:lnTo>
                  <a:lnTo>
                    <a:pt x="7395" y="438"/>
                  </a:lnTo>
                  <a:lnTo>
                    <a:pt x="6958" y="636"/>
                  </a:lnTo>
                  <a:lnTo>
                    <a:pt x="6719" y="716"/>
                  </a:lnTo>
                  <a:lnTo>
                    <a:pt x="6441" y="795"/>
                  </a:lnTo>
                  <a:lnTo>
                    <a:pt x="6163" y="835"/>
                  </a:lnTo>
                  <a:lnTo>
                    <a:pt x="5368" y="835"/>
                  </a:lnTo>
                  <a:lnTo>
                    <a:pt x="4851" y="716"/>
                  </a:lnTo>
                  <a:lnTo>
                    <a:pt x="4493" y="676"/>
                  </a:lnTo>
                  <a:lnTo>
                    <a:pt x="4254" y="716"/>
                  </a:lnTo>
                  <a:lnTo>
                    <a:pt x="4016" y="756"/>
                  </a:lnTo>
                  <a:lnTo>
                    <a:pt x="3499" y="915"/>
                  </a:lnTo>
                  <a:lnTo>
                    <a:pt x="3022" y="1153"/>
                  </a:lnTo>
                  <a:lnTo>
                    <a:pt x="2584" y="1471"/>
                  </a:lnTo>
                  <a:lnTo>
                    <a:pt x="2147" y="1829"/>
                  </a:lnTo>
                  <a:lnTo>
                    <a:pt x="1750" y="2147"/>
                  </a:lnTo>
                  <a:lnTo>
                    <a:pt x="1431" y="2505"/>
                  </a:lnTo>
                  <a:lnTo>
                    <a:pt x="1153" y="2823"/>
                  </a:lnTo>
                  <a:lnTo>
                    <a:pt x="994" y="2982"/>
                  </a:lnTo>
                  <a:lnTo>
                    <a:pt x="835" y="3102"/>
                  </a:lnTo>
                  <a:lnTo>
                    <a:pt x="636" y="3181"/>
                  </a:lnTo>
                  <a:lnTo>
                    <a:pt x="239" y="3181"/>
                  </a:lnTo>
                  <a:lnTo>
                    <a:pt x="0" y="3102"/>
                  </a:lnTo>
                  <a:lnTo>
                    <a:pt x="199" y="3300"/>
                  </a:lnTo>
                  <a:lnTo>
                    <a:pt x="437" y="3459"/>
                  </a:lnTo>
                  <a:lnTo>
                    <a:pt x="636" y="3539"/>
                  </a:lnTo>
                  <a:lnTo>
                    <a:pt x="875" y="3579"/>
                  </a:lnTo>
                  <a:lnTo>
                    <a:pt x="1034" y="3579"/>
                  </a:lnTo>
                  <a:lnTo>
                    <a:pt x="1193" y="3539"/>
                  </a:lnTo>
                  <a:lnTo>
                    <a:pt x="1352" y="3420"/>
                  </a:lnTo>
                  <a:lnTo>
                    <a:pt x="1471" y="3300"/>
                  </a:lnTo>
                  <a:lnTo>
                    <a:pt x="2028" y="2783"/>
                  </a:lnTo>
                  <a:lnTo>
                    <a:pt x="2624" y="2267"/>
                  </a:lnTo>
                  <a:lnTo>
                    <a:pt x="2903" y="1988"/>
                  </a:lnTo>
                  <a:lnTo>
                    <a:pt x="3340" y="1670"/>
                  </a:lnTo>
                  <a:lnTo>
                    <a:pt x="3738" y="1392"/>
                  </a:lnTo>
                  <a:lnTo>
                    <a:pt x="3936" y="1312"/>
                  </a:lnTo>
                  <a:lnTo>
                    <a:pt x="4135" y="1273"/>
                  </a:lnTo>
                  <a:lnTo>
                    <a:pt x="4175" y="1273"/>
                  </a:lnTo>
                  <a:lnTo>
                    <a:pt x="4334" y="1312"/>
                  </a:lnTo>
                  <a:lnTo>
                    <a:pt x="4453" y="1392"/>
                  </a:lnTo>
                  <a:lnTo>
                    <a:pt x="4771" y="1511"/>
                  </a:lnTo>
                  <a:lnTo>
                    <a:pt x="5050" y="1591"/>
                  </a:lnTo>
                  <a:lnTo>
                    <a:pt x="5368" y="1670"/>
                  </a:lnTo>
                  <a:lnTo>
                    <a:pt x="6083" y="1670"/>
                  </a:lnTo>
                  <a:lnTo>
                    <a:pt x="6481" y="1591"/>
                  </a:lnTo>
                  <a:lnTo>
                    <a:pt x="6839" y="1471"/>
                  </a:lnTo>
                  <a:lnTo>
                    <a:pt x="7157" y="1352"/>
                  </a:lnTo>
                  <a:lnTo>
                    <a:pt x="7197" y="1352"/>
                  </a:lnTo>
                  <a:lnTo>
                    <a:pt x="7197" y="1312"/>
                  </a:lnTo>
                  <a:lnTo>
                    <a:pt x="7236" y="1312"/>
                  </a:lnTo>
                  <a:lnTo>
                    <a:pt x="7276" y="1273"/>
                  </a:lnTo>
                  <a:lnTo>
                    <a:pt x="7674" y="1074"/>
                  </a:lnTo>
                  <a:lnTo>
                    <a:pt x="7833" y="994"/>
                  </a:lnTo>
                  <a:lnTo>
                    <a:pt x="8032" y="955"/>
                  </a:lnTo>
                  <a:lnTo>
                    <a:pt x="8191" y="955"/>
                  </a:lnTo>
                  <a:lnTo>
                    <a:pt x="8310" y="1034"/>
                  </a:lnTo>
                  <a:lnTo>
                    <a:pt x="8509" y="1193"/>
                  </a:lnTo>
                  <a:lnTo>
                    <a:pt x="8588" y="1312"/>
                  </a:lnTo>
                  <a:lnTo>
                    <a:pt x="8628" y="1432"/>
                  </a:lnTo>
                  <a:lnTo>
                    <a:pt x="8588" y="1551"/>
                  </a:lnTo>
                  <a:lnTo>
                    <a:pt x="8548" y="1670"/>
                  </a:lnTo>
                  <a:lnTo>
                    <a:pt x="8429" y="1829"/>
                  </a:lnTo>
                  <a:lnTo>
                    <a:pt x="8310" y="1988"/>
                  </a:lnTo>
                  <a:lnTo>
                    <a:pt x="7912" y="2346"/>
                  </a:lnTo>
                  <a:lnTo>
                    <a:pt x="7833" y="2465"/>
                  </a:lnTo>
                  <a:lnTo>
                    <a:pt x="7634" y="2744"/>
                  </a:lnTo>
                  <a:lnTo>
                    <a:pt x="8230" y="2505"/>
                  </a:lnTo>
                  <a:lnTo>
                    <a:pt x="8668" y="2267"/>
                  </a:lnTo>
                  <a:lnTo>
                    <a:pt x="9025" y="2028"/>
                  </a:lnTo>
                  <a:lnTo>
                    <a:pt x="9304" y="1789"/>
                  </a:lnTo>
                  <a:lnTo>
                    <a:pt x="9463" y="1551"/>
                  </a:lnTo>
                  <a:lnTo>
                    <a:pt x="9542" y="1312"/>
                  </a:lnTo>
                  <a:lnTo>
                    <a:pt x="9582" y="1074"/>
                  </a:lnTo>
                  <a:lnTo>
                    <a:pt x="9582" y="875"/>
                  </a:lnTo>
                  <a:lnTo>
                    <a:pt x="9503" y="716"/>
                  </a:lnTo>
                  <a:lnTo>
                    <a:pt x="9383" y="557"/>
                  </a:lnTo>
                  <a:lnTo>
                    <a:pt x="9264" y="398"/>
                  </a:lnTo>
                  <a:lnTo>
                    <a:pt x="9105" y="279"/>
                  </a:lnTo>
                  <a:lnTo>
                    <a:pt x="8906" y="159"/>
                  </a:lnTo>
                  <a:lnTo>
                    <a:pt x="8707" y="80"/>
                  </a:lnTo>
                  <a:lnTo>
                    <a:pt x="8469" y="40"/>
                  </a:lnTo>
                  <a:lnTo>
                    <a:pt x="8270" y="0"/>
                  </a:lnTo>
                  <a:close/>
                </a:path>
              </a:pathLst>
            </a:custGeom>
            <a:solidFill>
              <a:srgbClr val="ea4760"/>
            </a:solidFill>
            <a:ln>
              <a:noFill/>
            </a:ln>
          </p:spPr>
          <p:style>
            <a:lnRef idx="0"/>
            <a:fillRef idx="0"/>
            <a:effectRef idx="0"/>
            <a:fontRef idx="minor"/>
          </p:style>
        </p:sp>
        <p:sp>
          <p:nvSpPr>
            <p:cNvPr id="1235" name="CustomShape 118"/>
            <p:cNvSpPr/>
            <p:nvPr/>
          </p:nvSpPr>
          <p:spPr>
            <a:xfrm>
              <a:off x="4245480" y="3688920"/>
              <a:ext cx="329400" cy="122400"/>
            </a:xfrm>
            <a:custGeom>
              <a:avLst/>
              <a:gdLst/>
              <a:ahLst/>
              <a:rect l="l" t="t" r="r" b="b"/>
              <a:pathLst>
                <a:path w="9583" h="3579">
                  <a:moveTo>
                    <a:pt x="8270" y="0"/>
                  </a:moveTo>
                  <a:lnTo>
                    <a:pt x="8270" y="0"/>
                  </a:lnTo>
                  <a:lnTo>
                    <a:pt x="7992" y="40"/>
                  </a:lnTo>
                  <a:lnTo>
                    <a:pt x="7872" y="120"/>
                  </a:lnTo>
                  <a:lnTo>
                    <a:pt x="7753" y="199"/>
                  </a:lnTo>
                  <a:lnTo>
                    <a:pt x="7753" y="199"/>
                  </a:lnTo>
                  <a:lnTo>
                    <a:pt x="7395" y="438"/>
                  </a:lnTo>
                  <a:lnTo>
                    <a:pt x="6958" y="636"/>
                  </a:lnTo>
                  <a:lnTo>
                    <a:pt x="6719" y="716"/>
                  </a:lnTo>
                  <a:lnTo>
                    <a:pt x="6441" y="795"/>
                  </a:lnTo>
                  <a:lnTo>
                    <a:pt x="6163" y="835"/>
                  </a:lnTo>
                  <a:lnTo>
                    <a:pt x="5845" y="835"/>
                  </a:lnTo>
                  <a:lnTo>
                    <a:pt x="5845" y="835"/>
                  </a:lnTo>
                  <a:lnTo>
                    <a:pt x="5368" y="835"/>
                  </a:lnTo>
                  <a:lnTo>
                    <a:pt x="4851" y="716"/>
                  </a:lnTo>
                  <a:lnTo>
                    <a:pt x="4851" y="716"/>
                  </a:lnTo>
                  <a:lnTo>
                    <a:pt x="4493" y="676"/>
                  </a:lnTo>
                  <a:lnTo>
                    <a:pt x="4493" y="676"/>
                  </a:lnTo>
                  <a:lnTo>
                    <a:pt x="4254" y="716"/>
                  </a:lnTo>
                  <a:lnTo>
                    <a:pt x="4016" y="756"/>
                  </a:lnTo>
                  <a:lnTo>
                    <a:pt x="3499" y="915"/>
                  </a:lnTo>
                  <a:lnTo>
                    <a:pt x="3022" y="1153"/>
                  </a:lnTo>
                  <a:lnTo>
                    <a:pt x="2584" y="1471"/>
                  </a:lnTo>
                  <a:lnTo>
                    <a:pt x="2147" y="1829"/>
                  </a:lnTo>
                  <a:lnTo>
                    <a:pt x="1750" y="2147"/>
                  </a:lnTo>
                  <a:lnTo>
                    <a:pt x="1431" y="2505"/>
                  </a:lnTo>
                  <a:lnTo>
                    <a:pt x="1153" y="2823"/>
                  </a:lnTo>
                  <a:lnTo>
                    <a:pt x="1153" y="2823"/>
                  </a:lnTo>
                  <a:lnTo>
                    <a:pt x="994" y="2982"/>
                  </a:lnTo>
                  <a:lnTo>
                    <a:pt x="835" y="3102"/>
                  </a:lnTo>
                  <a:lnTo>
                    <a:pt x="636" y="3181"/>
                  </a:lnTo>
                  <a:lnTo>
                    <a:pt x="477" y="3181"/>
                  </a:lnTo>
                  <a:lnTo>
                    <a:pt x="477" y="3181"/>
                  </a:lnTo>
                  <a:lnTo>
                    <a:pt x="239" y="3181"/>
                  </a:lnTo>
                  <a:lnTo>
                    <a:pt x="0" y="3102"/>
                  </a:lnTo>
                  <a:lnTo>
                    <a:pt x="0" y="3102"/>
                  </a:lnTo>
                  <a:lnTo>
                    <a:pt x="199" y="3300"/>
                  </a:lnTo>
                  <a:lnTo>
                    <a:pt x="437" y="3459"/>
                  </a:lnTo>
                  <a:lnTo>
                    <a:pt x="636" y="3539"/>
                  </a:lnTo>
                  <a:lnTo>
                    <a:pt x="875" y="3579"/>
                  </a:lnTo>
                  <a:lnTo>
                    <a:pt x="875" y="3579"/>
                  </a:lnTo>
                  <a:lnTo>
                    <a:pt x="1034" y="3579"/>
                  </a:lnTo>
                  <a:lnTo>
                    <a:pt x="1193" y="3539"/>
                  </a:lnTo>
                  <a:lnTo>
                    <a:pt x="1352" y="3420"/>
                  </a:lnTo>
                  <a:lnTo>
                    <a:pt x="1471" y="3300"/>
                  </a:lnTo>
                  <a:lnTo>
                    <a:pt x="1471" y="3300"/>
                  </a:lnTo>
                  <a:lnTo>
                    <a:pt x="2028" y="2783"/>
                  </a:lnTo>
                  <a:lnTo>
                    <a:pt x="2624" y="2267"/>
                  </a:lnTo>
                  <a:lnTo>
                    <a:pt x="2624" y="2267"/>
                  </a:lnTo>
                  <a:lnTo>
                    <a:pt x="2903" y="1988"/>
                  </a:lnTo>
                  <a:lnTo>
                    <a:pt x="3340" y="1670"/>
                  </a:lnTo>
                  <a:lnTo>
                    <a:pt x="3738" y="1392"/>
                  </a:lnTo>
                  <a:lnTo>
                    <a:pt x="3936" y="1312"/>
                  </a:lnTo>
                  <a:lnTo>
                    <a:pt x="4135" y="1273"/>
                  </a:lnTo>
                  <a:lnTo>
                    <a:pt x="4135" y="1273"/>
                  </a:lnTo>
                  <a:lnTo>
                    <a:pt x="4175" y="1273"/>
                  </a:lnTo>
                  <a:lnTo>
                    <a:pt x="4175" y="1273"/>
                  </a:lnTo>
                  <a:lnTo>
                    <a:pt x="4334" y="1312"/>
                  </a:lnTo>
                  <a:lnTo>
                    <a:pt x="4453" y="1392"/>
                  </a:lnTo>
                  <a:lnTo>
                    <a:pt x="4453" y="1392"/>
                  </a:lnTo>
                  <a:lnTo>
                    <a:pt x="4771" y="1511"/>
                  </a:lnTo>
                  <a:lnTo>
                    <a:pt x="5050" y="1591"/>
                  </a:lnTo>
                  <a:lnTo>
                    <a:pt x="5368" y="1670"/>
                  </a:lnTo>
                  <a:lnTo>
                    <a:pt x="5725" y="1670"/>
                  </a:lnTo>
                  <a:lnTo>
                    <a:pt x="5725" y="1670"/>
                  </a:lnTo>
                  <a:lnTo>
                    <a:pt x="6083" y="1670"/>
                  </a:lnTo>
                  <a:lnTo>
                    <a:pt x="6481" y="1591"/>
                  </a:lnTo>
                  <a:lnTo>
                    <a:pt x="6839" y="1471"/>
                  </a:lnTo>
                  <a:lnTo>
                    <a:pt x="7157" y="1352"/>
                  </a:lnTo>
                  <a:lnTo>
                    <a:pt x="7157" y="1352"/>
                  </a:lnTo>
                  <a:lnTo>
                    <a:pt x="7197" y="1352"/>
                  </a:lnTo>
                  <a:lnTo>
                    <a:pt x="7197" y="1352"/>
                  </a:lnTo>
                  <a:lnTo>
                    <a:pt x="7197" y="1352"/>
                  </a:lnTo>
                  <a:lnTo>
                    <a:pt x="7197" y="1352"/>
                  </a:lnTo>
                  <a:lnTo>
                    <a:pt x="7197" y="1352"/>
                  </a:lnTo>
                  <a:lnTo>
                    <a:pt x="7197" y="1352"/>
                  </a:lnTo>
                  <a:lnTo>
                    <a:pt x="7197" y="1352"/>
                  </a:lnTo>
                  <a:lnTo>
                    <a:pt x="7197" y="1352"/>
                  </a:lnTo>
                  <a:lnTo>
                    <a:pt x="7197" y="1312"/>
                  </a:lnTo>
                  <a:lnTo>
                    <a:pt x="7197" y="1312"/>
                  </a:lnTo>
                  <a:lnTo>
                    <a:pt x="7236" y="1312"/>
                  </a:lnTo>
                  <a:lnTo>
                    <a:pt x="7236" y="1312"/>
                  </a:lnTo>
                  <a:lnTo>
                    <a:pt x="7236" y="1312"/>
                  </a:lnTo>
                  <a:lnTo>
                    <a:pt x="7236" y="1312"/>
                  </a:lnTo>
                  <a:lnTo>
                    <a:pt x="7236" y="1312"/>
                  </a:lnTo>
                  <a:lnTo>
                    <a:pt x="7236" y="1312"/>
                  </a:lnTo>
                  <a:lnTo>
                    <a:pt x="7236" y="1312"/>
                  </a:lnTo>
                  <a:lnTo>
                    <a:pt x="7236" y="1312"/>
                  </a:lnTo>
                  <a:lnTo>
                    <a:pt x="7276" y="1273"/>
                  </a:lnTo>
                  <a:lnTo>
                    <a:pt x="7276" y="1273"/>
                  </a:lnTo>
                  <a:lnTo>
                    <a:pt x="7276" y="1273"/>
                  </a:lnTo>
                  <a:lnTo>
                    <a:pt x="7276" y="1273"/>
                  </a:lnTo>
                  <a:lnTo>
                    <a:pt x="7276" y="1273"/>
                  </a:lnTo>
                  <a:lnTo>
                    <a:pt x="7276" y="1273"/>
                  </a:lnTo>
                  <a:lnTo>
                    <a:pt x="7276" y="1273"/>
                  </a:lnTo>
                  <a:lnTo>
                    <a:pt x="7276" y="1273"/>
                  </a:lnTo>
                  <a:lnTo>
                    <a:pt x="7276" y="1273"/>
                  </a:lnTo>
                  <a:lnTo>
                    <a:pt x="7276" y="1273"/>
                  </a:lnTo>
                  <a:lnTo>
                    <a:pt x="7276" y="1273"/>
                  </a:lnTo>
                  <a:lnTo>
                    <a:pt x="7276" y="1273"/>
                  </a:lnTo>
                  <a:lnTo>
                    <a:pt x="7276" y="1273"/>
                  </a:lnTo>
                  <a:lnTo>
                    <a:pt x="7276" y="1273"/>
                  </a:lnTo>
                  <a:lnTo>
                    <a:pt x="7674" y="1074"/>
                  </a:lnTo>
                  <a:lnTo>
                    <a:pt x="7833" y="994"/>
                  </a:lnTo>
                  <a:lnTo>
                    <a:pt x="8032" y="955"/>
                  </a:lnTo>
                  <a:lnTo>
                    <a:pt x="8032" y="955"/>
                  </a:lnTo>
                  <a:lnTo>
                    <a:pt x="8191" y="955"/>
                  </a:lnTo>
                  <a:lnTo>
                    <a:pt x="8310" y="1034"/>
                  </a:lnTo>
                  <a:lnTo>
                    <a:pt x="8310" y="1034"/>
                  </a:lnTo>
                  <a:lnTo>
                    <a:pt x="8509" y="1193"/>
                  </a:lnTo>
                  <a:lnTo>
                    <a:pt x="8509" y="1193"/>
                  </a:lnTo>
                  <a:lnTo>
                    <a:pt x="8509" y="1193"/>
                  </a:lnTo>
                  <a:lnTo>
                    <a:pt x="8509" y="1193"/>
                  </a:lnTo>
                  <a:lnTo>
                    <a:pt x="8509" y="1193"/>
                  </a:lnTo>
                  <a:lnTo>
                    <a:pt x="8509" y="1193"/>
                  </a:lnTo>
                  <a:lnTo>
                    <a:pt x="8588" y="1312"/>
                  </a:lnTo>
                  <a:lnTo>
                    <a:pt x="8628" y="1432"/>
                  </a:lnTo>
                  <a:lnTo>
                    <a:pt x="8588" y="1551"/>
                  </a:lnTo>
                  <a:lnTo>
                    <a:pt x="8548" y="1670"/>
                  </a:lnTo>
                  <a:lnTo>
                    <a:pt x="8429" y="1829"/>
                  </a:lnTo>
                  <a:lnTo>
                    <a:pt x="8310" y="1988"/>
                  </a:lnTo>
                  <a:lnTo>
                    <a:pt x="7912" y="2346"/>
                  </a:lnTo>
                  <a:lnTo>
                    <a:pt x="7912" y="2346"/>
                  </a:lnTo>
                  <a:lnTo>
                    <a:pt x="7833" y="2465"/>
                  </a:lnTo>
                  <a:lnTo>
                    <a:pt x="7634" y="2744"/>
                  </a:lnTo>
                  <a:lnTo>
                    <a:pt x="7634" y="2744"/>
                  </a:lnTo>
                  <a:lnTo>
                    <a:pt x="8230" y="2505"/>
                  </a:lnTo>
                  <a:lnTo>
                    <a:pt x="8668" y="2267"/>
                  </a:lnTo>
                  <a:lnTo>
                    <a:pt x="9025" y="2028"/>
                  </a:lnTo>
                  <a:lnTo>
                    <a:pt x="9304" y="1789"/>
                  </a:lnTo>
                  <a:lnTo>
                    <a:pt x="9463" y="1551"/>
                  </a:lnTo>
                  <a:lnTo>
                    <a:pt x="9542" y="1312"/>
                  </a:lnTo>
                  <a:lnTo>
                    <a:pt x="9582" y="1074"/>
                  </a:lnTo>
                  <a:lnTo>
                    <a:pt x="9582" y="875"/>
                  </a:lnTo>
                  <a:lnTo>
                    <a:pt x="9582" y="875"/>
                  </a:lnTo>
                  <a:lnTo>
                    <a:pt x="9503" y="716"/>
                  </a:lnTo>
                  <a:lnTo>
                    <a:pt x="9383" y="557"/>
                  </a:lnTo>
                  <a:lnTo>
                    <a:pt x="9264" y="398"/>
                  </a:lnTo>
                  <a:lnTo>
                    <a:pt x="9105" y="279"/>
                  </a:lnTo>
                  <a:lnTo>
                    <a:pt x="8906" y="159"/>
                  </a:lnTo>
                  <a:lnTo>
                    <a:pt x="8707" y="80"/>
                  </a:lnTo>
                  <a:lnTo>
                    <a:pt x="8469" y="40"/>
                  </a:lnTo>
                  <a:lnTo>
                    <a:pt x="8270" y="0"/>
                  </a:lnTo>
                </a:path>
              </a:pathLst>
            </a:custGeom>
            <a:noFill/>
            <a:ln>
              <a:noFill/>
            </a:ln>
          </p:spPr>
          <p:style>
            <a:lnRef idx="0"/>
            <a:fillRef idx="0"/>
            <a:effectRef idx="0"/>
            <a:fontRef idx="minor"/>
          </p:style>
        </p:sp>
        <p:sp>
          <p:nvSpPr>
            <p:cNvPr id="1236" name="CustomShape 119"/>
            <p:cNvSpPr/>
            <p:nvPr/>
          </p:nvSpPr>
          <p:spPr>
            <a:xfrm>
              <a:off x="4494960" y="3769920"/>
              <a:ext cx="22320" cy="16920"/>
            </a:xfrm>
            <a:custGeom>
              <a:avLst/>
              <a:gdLst/>
              <a:ahLst/>
              <a:rect l="l" t="t" r="r" b="b"/>
              <a:pathLst>
                <a:path w="677" h="517">
                  <a:moveTo>
                    <a:pt x="676" y="0"/>
                  </a:moveTo>
                  <a:lnTo>
                    <a:pt x="279" y="278"/>
                  </a:lnTo>
                  <a:lnTo>
                    <a:pt x="0" y="517"/>
                  </a:lnTo>
                  <a:lnTo>
                    <a:pt x="398" y="398"/>
                  </a:lnTo>
                  <a:lnTo>
                    <a:pt x="597" y="119"/>
                  </a:lnTo>
                  <a:lnTo>
                    <a:pt x="676" y="0"/>
                  </a:lnTo>
                  <a:close/>
                </a:path>
              </a:pathLst>
            </a:custGeom>
            <a:solidFill>
              <a:srgbClr val="f6927f"/>
            </a:solidFill>
            <a:ln>
              <a:noFill/>
            </a:ln>
          </p:spPr>
          <p:style>
            <a:lnRef idx="0"/>
            <a:fillRef idx="0"/>
            <a:effectRef idx="0"/>
            <a:fontRef idx="minor"/>
          </p:style>
        </p:sp>
        <p:sp>
          <p:nvSpPr>
            <p:cNvPr id="1237" name="CustomShape 120"/>
            <p:cNvSpPr/>
            <p:nvPr/>
          </p:nvSpPr>
          <p:spPr>
            <a:xfrm>
              <a:off x="4494960" y="3769920"/>
              <a:ext cx="22320" cy="16920"/>
            </a:xfrm>
            <a:custGeom>
              <a:avLst/>
              <a:gdLst/>
              <a:ahLst/>
              <a:rect l="l" t="t" r="r" b="b"/>
              <a:pathLst>
                <a:path w="677" h="517">
                  <a:moveTo>
                    <a:pt x="676" y="0"/>
                  </a:moveTo>
                  <a:lnTo>
                    <a:pt x="676" y="0"/>
                  </a:lnTo>
                  <a:lnTo>
                    <a:pt x="279" y="278"/>
                  </a:lnTo>
                  <a:lnTo>
                    <a:pt x="279" y="278"/>
                  </a:lnTo>
                  <a:lnTo>
                    <a:pt x="0" y="517"/>
                  </a:lnTo>
                  <a:lnTo>
                    <a:pt x="0" y="517"/>
                  </a:lnTo>
                  <a:lnTo>
                    <a:pt x="398" y="398"/>
                  </a:lnTo>
                  <a:lnTo>
                    <a:pt x="398" y="398"/>
                  </a:lnTo>
                  <a:lnTo>
                    <a:pt x="597" y="119"/>
                  </a:lnTo>
                  <a:lnTo>
                    <a:pt x="676" y="0"/>
                  </a:lnTo>
                  <a:lnTo>
                    <a:pt x="676" y="0"/>
                  </a:lnTo>
                  <a:lnTo>
                    <a:pt x="676" y="0"/>
                  </a:lnTo>
                </a:path>
              </a:pathLst>
            </a:custGeom>
            <a:noFill/>
            <a:ln>
              <a:noFill/>
            </a:ln>
          </p:spPr>
          <p:style>
            <a:lnRef idx="0"/>
            <a:fillRef idx="0"/>
            <a:effectRef idx="0"/>
            <a:fontRef idx="minor"/>
          </p:style>
        </p:sp>
        <p:sp>
          <p:nvSpPr>
            <p:cNvPr id="1238" name="CustomShape 121"/>
            <p:cNvSpPr/>
            <p:nvPr/>
          </p:nvSpPr>
          <p:spPr>
            <a:xfrm>
              <a:off x="4508640" y="3501360"/>
              <a:ext cx="152640" cy="63360"/>
            </a:xfrm>
            <a:custGeom>
              <a:avLst/>
              <a:gdLst/>
              <a:ahLst/>
              <a:rect l="l" t="t" r="r" b="b"/>
              <a:pathLst>
                <a:path w="4454" h="1869">
                  <a:moveTo>
                    <a:pt x="876" y="0"/>
                  </a:moveTo>
                  <a:lnTo>
                    <a:pt x="399" y="40"/>
                  </a:lnTo>
                  <a:lnTo>
                    <a:pt x="200" y="80"/>
                  </a:lnTo>
                  <a:lnTo>
                    <a:pt x="41" y="199"/>
                  </a:lnTo>
                  <a:lnTo>
                    <a:pt x="1" y="279"/>
                  </a:lnTo>
                  <a:lnTo>
                    <a:pt x="1" y="358"/>
                  </a:lnTo>
                  <a:lnTo>
                    <a:pt x="1" y="438"/>
                  </a:lnTo>
                  <a:lnTo>
                    <a:pt x="80" y="477"/>
                  </a:lnTo>
                  <a:lnTo>
                    <a:pt x="239" y="636"/>
                  </a:lnTo>
                  <a:lnTo>
                    <a:pt x="438" y="716"/>
                  </a:lnTo>
                  <a:lnTo>
                    <a:pt x="915" y="875"/>
                  </a:lnTo>
                  <a:lnTo>
                    <a:pt x="1273" y="955"/>
                  </a:lnTo>
                  <a:lnTo>
                    <a:pt x="1750" y="1034"/>
                  </a:lnTo>
                  <a:lnTo>
                    <a:pt x="2188" y="1153"/>
                  </a:lnTo>
                  <a:lnTo>
                    <a:pt x="2585" y="1312"/>
                  </a:lnTo>
                  <a:lnTo>
                    <a:pt x="2903" y="1471"/>
                  </a:lnTo>
                  <a:lnTo>
                    <a:pt x="3420" y="1710"/>
                  </a:lnTo>
                  <a:lnTo>
                    <a:pt x="3619" y="1829"/>
                  </a:lnTo>
                  <a:lnTo>
                    <a:pt x="3778" y="1869"/>
                  </a:lnTo>
                  <a:lnTo>
                    <a:pt x="3858" y="1869"/>
                  </a:lnTo>
                  <a:lnTo>
                    <a:pt x="3977" y="1829"/>
                  </a:lnTo>
                  <a:lnTo>
                    <a:pt x="4136" y="1789"/>
                  </a:lnTo>
                  <a:lnTo>
                    <a:pt x="4295" y="1710"/>
                  </a:lnTo>
                  <a:lnTo>
                    <a:pt x="4374" y="1630"/>
                  </a:lnTo>
                  <a:lnTo>
                    <a:pt x="4454" y="1471"/>
                  </a:lnTo>
                  <a:lnTo>
                    <a:pt x="4414" y="1312"/>
                  </a:lnTo>
                  <a:lnTo>
                    <a:pt x="4335" y="1153"/>
                  </a:lnTo>
                  <a:lnTo>
                    <a:pt x="4136" y="915"/>
                  </a:lnTo>
                  <a:lnTo>
                    <a:pt x="3858" y="716"/>
                  </a:lnTo>
                  <a:lnTo>
                    <a:pt x="3539" y="517"/>
                  </a:lnTo>
                  <a:lnTo>
                    <a:pt x="3221" y="358"/>
                  </a:lnTo>
                  <a:lnTo>
                    <a:pt x="2864" y="239"/>
                  </a:lnTo>
                  <a:lnTo>
                    <a:pt x="2506" y="159"/>
                  </a:lnTo>
                  <a:lnTo>
                    <a:pt x="2148" y="80"/>
                  </a:lnTo>
                  <a:lnTo>
                    <a:pt x="1432" y="0"/>
                  </a:lnTo>
                  <a:close/>
                </a:path>
              </a:pathLst>
            </a:custGeom>
            <a:solidFill>
              <a:srgbClr val="f5849b"/>
            </a:solidFill>
            <a:ln>
              <a:noFill/>
            </a:ln>
          </p:spPr>
          <p:style>
            <a:lnRef idx="0"/>
            <a:fillRef idx="0"/>
            <a:effectRef idx="0"/>
            <a:fontRef idx="minor"/>
          </p:style>
        </p:sp>
        <p:sp>
          <p:nvSpPr>
            <p:cNvPr id="1239" name="CustomShape 122"/>
            <p:cNvSpPr/>
            <p:nvPr/>
          </p:nvSpPr>
          <p:spPr>
            <a:xfrm>
              <a:off x="4508640" y="3501360"/>
              <a:ext cx="152640" cy="63360"/>
            </a:xfrm>
            <a:custGeom>
              <a:avLst/>
              <a:gdLst/>
              <a:ahLst/>
              <a:rect l="l" t="t" r="r" b="b"/>
              <a:pathLst>
                <a:path w="4454" h="1869">
                  <a:moveTo>
                    <a:pt x="876" y="0"/>
                  </a:moveTo>
                  <a:lnTo>
                    <a:pt x="876" y="0"/>
                  </a:lnTo>
                  <a:lnTo>
                    <a:pt x="399" y="40"/>
                  </a:lnTo>
                  <a:lnTo>
                    <a:pt x="399" y="40"/>
                  </a:lnTo>
                  <a:lnTo>
                    <a:pt x="200" y="80"/>
                  </a:lnTo>
                  <a:lnTo>
                    <a:pt x="41" y="199"/>
                  </a:lnTo>
                  <a:lnTo>
                    <a:pt x="41" y="199"/>
                  </a:lnTo>
                  <a:lnTo>
                    <a:pt x="1" y="279"/>
                  </a:lnTo>
                  <a:lnTo>
                    <a:pt x="1" y="358"/>
                  </a:lnTo>
                  <a:lnTo>
                    <a:pt x="1" y="438"/>
                  </a:lnTo>
                  <a:lnTo>
                    <a:pt x="80" y="477"/>
                  </a:lnTo>
                  <a:lnTo>
                    <a:pt x="239" y="636"/>
                  </a:lnTo>
                  <a:lnTo>
                    <a:pt x="438" y="716"/>
                  </a:lnTo>
                  <a:lnTo>
                    <a:pt x="915" y="875"/>
                  </a:lnTo>
                  <a:lnTo>
                    <a:pt x="1273" y="955"/>
                  </a:lnTo>
                  <a:lnTo>
                    <a:pt x="1273" y="955"/>
                  </a:lnTo>
                  <a:lnTo>
                    <a:pt x="1750" y="1034"/>
                  </a:lnTo>
                  <a:lnTo>
                    <a:pt x="2188" y="1153"/>
                  </a:lnTo>
                  <a:lnTo>
                    <a:pt x="2585" y="1312"/>
                  </a:lnTo>
                  <a:lnTo>
                    <a:pt x="2903" y="1471"/>
                  </a:lnTo>
                  <a:lnTo>
                    <a:pt x="3420" y="1710"/>
                  </a:lnTo>
                  <a:lnTo>
                    <a:pt x="3619" y="1829"/>
                  </a:lnTo>
                  <a:lnTo>
                    <a:pt x="3778" y="1869"/>
                  </a:lnTo>
                  <a:lnTo>
                    <a:pt x="3778" y="1869"/>
                  </a:lnTo>
                  <a:lnTo>
                    <a:pt x="3858" y="1869"/>
                  </a:lnTo>
                  <a:lnTo>
                    <a:pt x="3858" y="1869"/>
                  </a:lnTo>
                  <a:lnTo>
                    <a:pt x="3977" y="1829"/>
                  </a:lnTo>
                  <a:lnTo>
                    <a:pt x="4136" y="1789"/>
                  </a:lnTo>
                  <a:lnTo>
                    <a:pt x="4295" y="1710"/>
                  </a:lnTo>
                  <a:lnTo>
                    <a:pt x="4374" y="1630"/>
                  </a:lnTo>
                  <a:lnTo>
                    <a:pt x="4454" y="1471"/>
                  </a:lnTo>
                  <a:lnTo>
                    <a:pt x="4414" y="1312"/>
                  </a:lnTo>
                  <a:lnTo>
                    <a:pt x="4335" y="1153"/>
                  </a:lnTo>
                  <a:lnTo>
                    <a:pt x="4136" y="915"/>
                  </a:lnTo>
                  <a:lnTo>
                    <a:pt x="4136" y="915"/>
                  </a:lnTo>
                  <a:lnTo>
                    <a:pt x="3858" y="716"/>
                  </a:lnTo>
                  <a:lnTo>
                    <a:pt x="3539" y="517"/>
                  </a:lnTo>
                  <a:lnTo>
                    <a:pt x="3221" y="358"/>
                  </a:lnTo>
                  <a:lnTo>
                    <a:pt x="2864" y="239"/>
                  </a:lnTo>
                  <a:lnTo>
                    <a:pt x="2506" y="159"/>
                  </a:lnTo>
                  <a:lnTo>
                    <a:pt x="2148" y="80"/>
                  </a:lnTo>
                  <a:lnTo>
                    <a:pt x="1432" y="0"/>
                  </a:lnTo>
                  <a:lnTo>
                    <a:pt x="1432" y="0"/>
                  </a:lnTo>
                  <a:lnTo>
                    <a:pt x="876" y="0"/>
                  </a:lnTo>
                </a:path>
              </a:pathLst>
            </a:custGeom>
            <a:noFill/>
            <a:ln>
              <a:noFill/>
            </a:ln>
          </p:spPr>
          <p:style>
            <a:lnRef idx="0"/>
            <a:fillRef idx="0"/>
            <a:effectRef idx="0"/>
            <a:fontRef idx="minor"/>
          </p:style>
        </p:sp>
        <p:sp>
          <p:nvSpPr>
            <p:cNvPr id="1240" name="CustomShape 123"/>
            <p:cNvSpPr/>
            <p:nvPr/>
          </p:nvSpPr>
          <p:spPr>
            <a:xfrm>
              <a:off x="4667760" y="3561480"/>
              <a:ext cx="41400" cy="41400"/>
            </a:xfrm>
            <a:custGeom>
              <a:avLst/>
              <a:gdLst/>
              <a:ahLst/>
              <a:rect l="l" t="t" r="r" b="b"/>
              <a:pathLst>
                <a:path w="1234" h="1234">
                  <a:moveTo>
                    <a:pt x="319" y="1"/>
                  </a:moveTo>
                  <a:lnTo>
                    <a:pt x="160" y="80"/>
                  </a:lnTo>
                  <a:lnTo>
                    <a:pt x="41" y="160"/>
                  </a:lnTo>
                  <a:lnTo>
                    <a:pt x="1" y="279"/>
                  </a:lnTo>
                  <a:lnTo>
                    <a:pt x="1" y="438"/>
                  </a:lnTo>
                  <a:lnTo>
                    <a:pt x="1" y="597"/>
                  </a:lnTo>
                  <a:lnTo>
                    <a:pt x="81" y="716"/>
                  </a:lnTo>
                  <a:lnTo>
                    <a:pt x="160" y="875"/>
                  </a:lnTo>
                  <a:lnTo>
                    <a:pt x="240" y="955"/>
                  </a:lnTo>
                  <a:lnTo>
                    <a:pt x="478" y="1154"/>
                  </a:lnTo>
                  <a:lnTo>
                    <a:pt x="637" y="1193"/>
                  </a:lnTo>
                  <a:lnTo>
                    <a:pt x="756" y="1233"/>
                  </a:lnTo>
                  <a:lnTo>
                    <a:pt x="915" y="1193"/>
                  </a:lnTo>
                  <a:lnTo>
                    <a:pt x="1074" y="1074"/>
                  </a:lnTo>
                  <a:lnTo>
                    <a:pt x="1194" y="955"/>
                  </a:lnTo>
                  <a:lnTo>
                    <a:pt x="1234" y="796"/>
                  </a:lnTo>
                  <a:lnTo>
                    <a:pt x="1234" y="677"/>
                  </a:lnTo>
                  <a:lnTo>
                    <a:pt x="1154" y="557"/>
                  </a:lnTo>
                  <a:lnTo>
                    <a:pt x="1074" y="398"/>
                  </a:lnTo>
                  <a:lnTo>
                    <a:pt x="955" y="279"/>
                  </a:lnTo>
                  <a:lnTo>
                    <a:pt x="796" y="160"/>
                  </a:lnTo>
                  <a:lnTo>
                    <a:pt x="677" y="80"/>
                  </a:lnTo>
                  <a:lnTo>
                    <a:pt x="518" y="1"/>
                  </a:lnTo>
                  <a:close/>
                </a:path>
              </a:pathLst>
            </a:custGeom>
            <a:solidFill>
              <a:srgbClr val="f5849b"/>
            </a:solidFill>
            <a:ln>
              <a:noFill/>
            </a:ln>
          </p:spPr>
          <p:style>
            <a:lnRef idx="0"/>
            <a:fillRef idx="0"/>
            <a:effectRef idx="0"/>
            <a:fontRef idx="minor"/>
          </p:style>
        </p:sp>
        <p:sp>
          <p:nvSpPr>
            <p:cNvPr id="1241" name="CustomShape 124"/>
            <p:cNvSpPr/>
            <p:nvPr/>
          </p:nvSpPr>
          <p:spPr>
            <a:xfrm>
              <a:off x="4667760" y="3561480"/>
              <a:ext cx="41400" cy="41400"/>
            </a:xfrm>
            <a:custGeom>
              <a:avLst/>
              <a:gdLst/>
              <a:ahLst/>
              <a:rect l="l" t="t" r="r" b="b"/>
              <a:pathLst>
                <a:path w="1234" h="1234">
                  <a:moveTo>
                    <a:pt x="399" y="1"/>
                  </a:moveTo>
                  <a:lnTo>
                    <a:pt x="399" y="1"/>
                  </a:lnTo>
                  <a:lnTo>
                    <a:pt x="319" y="1"/>
                  </a:lnTo>
                  <a:lnTo>
                    <a:pt x="319" y="1"/>
                  </a:lnTo>
                  <a:lnTo>
                    <a:pt x="160" y="80"/>
                  </a:lnTo>
                  <a:lnTo>
                    <a:pt x="41" y="160"/>
                  </a:lnTo>
                  <a:lnTo>
                    <a:pt x="1" y="279"/>
                  </a:lnTo>
                  <a:lnTo>
                    <a:pt x="1" y="438"/>
                  </a:lnTo>
                  <a:lnTo>
                    <a:pt x="1" y="597"/>
                  </a:lnTo>
                  <a:lnTo>
                    <a:pt x="81" y="716"/>
                  </a:lnTo>
                  <a:lnTo>
                    <a:pt x="160" y="875"/>
                  </a:lnTo>
                  <a:lnTo>
                    <a:pt x="240" y="955"/>
                  </a:lnTo>
                  <a:lnTo>
                    <a:pt x="240" y="955"/>
                  </a:lnTo>
                  <a:lnTo>
                    <a:pt x="478" y="1154"/>
                  </a:lnTo>
                  <a:lnTo>
                    <a:pt x="637" y="1193"/>
                  </a:lnTo>
                  <a:lnTo>
                    <a:pt x="756" y="1233"/>
                  </a:lnTo>
                  <a:lnTo>
                    <a:pt x="756" y="1233"/>
                  </a:lnTo>
                  <a:lnTo>
                    <a:pt x="915" y="1193"/>
                  </a:lnTo>
                  <a:lnTo>
                    <a:pt x="915" y="1193"/>
                  </a:lnTo>
                  <a:lnTo>
                    <a:pt x="1074" y="1074"/>
                  </a:lnTo>
                  <a:lnTo>
                    <a:pt x="1074" y="1074"/>
                  </a:lnTo>
                  <a:lnTo>
                    <a:pt x="1194" y="955"/>
                  </a:lnTo>
                  <a:lnTo>
                    <a:pt x="1234" y="796"/>
                  </a:lnTo>
                  <a:lnTo>
                    <a:pt x="1234" y="796"/>
                  </a:lnTo>
                  <a:lnTo>
                    <a:pt x="1234" y="677"/>
                  </a:lnTo>
                  <a:lnTo>
                    <a:pt x="1154" y="557"/>
                  </a:lnTo>
                  <a:lnTo>
                    <a:pt x="1074" y="398"/>
                  </a:lnTo>
                  <a:lnTo>
                    <a:pt x="955" y="279"/>
                  </a:lnTo>
                  <a:lnTo>
                    <a:pt x="796" y="160"/>
                  </a:lnTo>
                  <a:lnTo>
                    <a:pt x="677" y="80"/>
                  </a:lnTo>
                  <a:lnTo>
                    <a:pt x="518" y="1"/>
                  </a:lnTo>
                  <a:lnTo>
                    <a:pt x="399" y="1"/>
                  </a:lnTo>
                </a:path>
              </a:pathLst>
            </a:custGeom>
            <a:noFill/>
            <a:ln>
              <a:noFill/>
            </a:ln>
          </p:spPr>
          <p:style>
            <a:lnRef idx="0"/>
            <a:fillRef idx="0"/>
            <a:effectRef idx="0"/>
            <a:fontRef idx="minor"/>
          </p:style>
        </p:sp>
      </p:grpSp>
      <p:sp>
        <p:nvSpPr>
          <p:cNvPr id="1242" name="CustomShape 125"/>
          <p:cNvSpPr/>
          <p:nvPr/>
        </p:nvSpPr>
        <p:spPr>
          <a:xfrm flipH="1" rot="16200000">
            <a:off x="2928240" y="2894040"/>
            <a:ext cx="117000" cy="2037960"/>
          </a:xfrm>
          <a:prstGeom prst="bentConnector2">
            <a:avLst/>
          </a:prstGeom>
          <a:noFill/>
          <a:ln w="38160">
            <a:solidFill>
              <a:schemeClr val="dk1"/>
            </a:solidFill>
            <a:round/>
            <a:tailEnd len="med" type="oval" w="med"/>
          </a:ln>
        </p:spPr>
        <p:style>
          <a:lnRef idx="0"/>
          <a:fillRef idx="0"/>
          <a:effectRef idx="0"/>
          <a:fontRef idx="minor"/>
        </p:style>
      </p:sp>
      <p:sp>
        <p:nvSpPr>
          <p:cNvPr id="1243" name="CustomShape 126"/>
          <p:cNvSpPr/>
          <p:nvPr/>
        </p:nvSpPr>
        <p:spPr>
          <a:xfrm rot="5400000">
            <a:off x="6100560" y="2894040"/>
            <a:ext cx="117000" cy="2037960"/>
          </a:xfrm>
          <a:prstGeom prst="bentConnector2">
            <a:avLst/>
          </a:prstGeom>
          <a:noFill/>
          <a:ln w="38160">
            <a:solidFill>
              <a:schemeClr val="dk1"/>
            </a:solidFill>
            <a:round/>
            <a:tailEnd len="med" type="oval" w="med"/>
          </a:ln>
        </p:spPr>
        <p:style>
          <a:lnRef idx="0"/>
          <a:fillRef idx="0"/>
          <a:effectRef idx="0"/>
          <a:fontRef idx="minor"/>
        </p:style>
      </p:sp>
      <p:sp>
        <p:nvSpPr>
          <p:cNvPr id="1244" name="CustomShape 127"/>
          <p:cNvSpPr/>
          <p:nvPr/>
        </p:nvSpPr>
        <p:spPr>
          <a:xfrm flipH="1" rot="16200000">
            <a:off x="4354560" y="3188880"/>
            <a:ext cx="433800" cy="360"/>
          </a:xfrm>
          <a:prstGeom prst="bentConnector3">
            <a:avLst>
              <a:gd name="adj1" fmla="val 50008"/>
            </a:avLst>
          </a:prstGeom>
          <a:noFill/>
          <a:ln w="38160">
            <a:solidFill>
              <a:schemeClr val="dk1"/>
            </a:solidFill>
            <a:round/>
            <a:tailEnd len="med" type="oval" w="med"/>
          </a:ln>
        </p:spPr>
        <p:style>
          <a:lnRef idx="0"/>
          <a:fillRef idx="0"/>
          <a:effectRef idx="0"/>
          <a:fontRef idx="minor"/>
        </p:style>
      </p:sp>
      <p:grpSp>
        <p:nvGrpSpPr>
          <p:cNvPr id="1245" name="Group 128"/>
          <p:cNvGrpSpPr/>
          <p:nvPr/>
        </p:nvGrpSpPr>
        <p:grpSpPr>
          <a:xfrm>
            <a:off x="1766520" y="3355920"/>
            <a:ext cx="402120" cy="373680"/>
            <a:chOff x="1766520" y="3355920"/>
            <a:chExt cx="402120" cy="373680"/>
          </a:xfrm>
        </p:grpSpPr>
        <p:sp>
          <p:nvSpPr>
            <p:cNvPr id="1246" name="CustomShape 129"/>
            <p:cNvSpPr/>
            <p:nvPr/>
          </p:nvSpPr>
          <p:spPr>
            <a:xfrm>
              <a:off x="1956600" y="3355920"/>
              <a:ext cx="21600" cy="68040"/>
            </a:xfrm>
            <a:custGeom>
              <a:avLst/>
              <a:gdLst/>
              <a:ahLst/>
              <a:rect l="l" t="t" r="r" b="b"/>
              <a:pathLst>
                <a:path w="694" h="2112">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1"/>
            </a:solidFill>
            <a:ln>
              <a:noFill/>
            </a:ln>
          </p:spPr>
          <p:style>
            <a:lnRef idx="0"/>
            <a:fillRef idx="0"/>
            <a:effectRef idx="0"/>
            <a:fontRef idx="minor"/>
          </p:style>
        </p:sp>
        <p:sp>
          <p:nvSpPr>
            <p:cNvPr id="1247" name="CustomShape 130"/>
            <p:cNvSpPr/>
            <p:nvPr/>
          </p:nvSpPr>
          <p:spPr>
            <a:xfrm>
              <a:off x="1822320" y="3408840"/>
              <a:ext cx="59760" cy="57240"/>
            </a:xfrm>
            <a:custGeom>
              <a:avLst/>
              <a:gdLst/>
              <a:ahLst/>
              <a:rect l="l" t="t" r="r" b="b"/>
              <a:pathLst>
                <a:path w="1860" h="1781">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1"/>
            </a:solidFill>
            <a:ln>
              <a:noFill/>
            </a:ln>
          </p:spPr>
          <p:style>
            <a:lnRef idx="0"/>
            <a:fillRef idx="0"/>
            <a:effectRef idx="0"/>
            <a:fontRef idx="minor"/>
          </p:style>
        </p:sp>
        <p:sp>
          <p:nvSpPr>
            <p:cNvPr id="1248" name="CustomShape 131"/>
            <p:cNvSpPr/>
            <p:nvPr/>
          </p:nvSpPr>
          <p:spPr>
            <a:xfrm>
              <a:off x="2053800" y="3408840"/>
              <a:ext cx="59040" cy="57240"/>
            </a:xfrm>
            <a:custGeom>
              <a:avLst/>
              <a:gdLst/>
              <a:ahLst/>
              <a:rect l="l" t="t" r="r" b="b"/>
              <a:pathLst>
                <a:path w="1828" h="1781">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1"/>
            </a:solidFill>
            <a:ln>
              <a:noFill/>
            </a:ln>
          </p:spPr>
          <p:style>
            <a:lnRef idx="0"/>
            <a:fillRef idx="0"/>
            <a:effectRef idx="0"/>
            <a:fontRef idx="minor"/>
          </p:style>
        </p:sp>
        <p:sp>
          <p:nvSpPr>
            <p:cNvPr id="1249" name="CustomShape 132"/>
            <p:cNvSpPr/>
            <p:nvPr/>
          </p:nvSpPr>
          <p:spPr>
            <a:xfrm>
              <a:off x="2009160" y="3390840"/>
              <a:ext cx="35280" cy="44640"/>
            </a:xfrm>
            <a:custGeom>
              <a:avLst/>
              <a:gdLst/>
              <a:ahLst/>
              <a:rect l="l" t="t" r="r" b="b"/>
              <a:pathLst>
                <a:path w="1104" h="1399">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1"/>
            </a:solidFill>
            <a:ln>
              <a:noFill/>
            </a:ln>
          </p:spPr>
          <p:style>
            <a:lnRef idx="0"/>
            <a:fillRef idx="0"/>
            <a:effectRef idx="0"/>
            <a:fontRef idx="minor"/>
          </p:style>
        </p:sp>
        <p:sp>
          <p:nvSpPr>
            <p:cNvPr id="1250" name="CustomShape 133"/>
            <p:cNvSpPr/>
            <p:nvPr/>
          </p:nvSpPr>
          <p:spPr>
            <a:xfrm>
              <a:off x="1890360" y="3390840"/>
              <a:ext cx="35280" cy="44640"/>
            </a:xfrm>
            <a:custGeom>
              <a:avLst/>
              <a:gdLst/>
              <a:ahLst/>
              <a:rect l="l" t="t" r="r" b="b"/>
              <a:pathLst>
                <a:path w="1104" h="1399">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1"/>
            </a:solidFill>
            <a:ln>
              <a:noFill/>
            </a:ln>
          </p:spPr>
          <p:style>
            <a:lnRef idx="0"/>
            <a:fillRef idx="0"/>
            <a:effectRef idx="0"/>
            <a:fontRef idx="minor"/>
          </p:style>
        </p:sp>
        <p:sp>
          <p:nvSpPr>
            <p:cNvPr id="1251" name="CustomShape 134"/>
            <p:cNvSpPr/>
            <p:nvPr/>
          </p:nvSpPr>
          <p:spPr>
            <a:xfrm>
              <a:off x="1769760" y="3542760"/>
              <a:ext cx="69120" cy="22680"/>
            </a:xfrm>
            <a:custGeom>
              <a:avLst/>
              <a:gdLst/>
              <a:ahLst/>
              <a:rect l="l" t="t" r="r" b="b"/>
              <a:pathLst>
                <a:path w="2144" h="726">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1"/>
            </a:solidFill>
            <a:ln>
              <a:noFill/>
            </a:ln>
          </p:spPr>
          <p:style>
            <a:lnRef idx="0"/>
            <a:fillRef idx="0"/>
            <a:effectRef idx="0"/>
            <a:fontRef idx="minor"/>
          </p:style>
        </p:sp>
        <p:sp>
          <p:nvSpPr>
            <p:cNvPr id="1252" name="CustomShape 135"/>
            <p:cNvSpPr/>
            <p:nvPr/>
          </p:nvSpPr>
          <p:spPr>
            <a:xfrm>
              <a:off x="2097000" y="3542760"/>
              <a:ext cx="70200" cy="22680"/>
            </a:xfrm>
            <a:custGeom>
              <a:avLst/>
              <a:gdLst/>
              <a:ahLst/>
              <a:rect l="l" t="t" r="r" b="b"/>
              <a:pathLst>
                <a:path w="2175" h="726">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1"/>
            </a:solidFill>
            <a:ln>
              <a:noFill/>
            </a:ln>
          </p:spPr>
          <p:style>
            <a:lnRef idx="0"/>
            <a:fillRef idx="0"/>
            <a:effectRef idx="0"/>
            <a:fontRef idx="minor"/>
          </p:style>
        </p:sp>
        <p:sp>
          <p:nvSpPr>
            <p:cNvPr id="1253" name="CustomShape 136"/>
            <p:cNvSpPr/>
            <p:nvPr/>
          </p:nvSpPr>
          <p:spPr>
            <a:xfrm>
              <a:off x="2085840" y="3480120"/>
              <a:ext cx="47520" cy="32040"/>
            </a:xfrm>
            <a:custGeom>
              <a:avLst/>
              <a:gdLst/>
              <a:ahLst/>
              <a:rect l="l" t="t" r="r" b="b"/>
              <a:pathLst>
                <a:path w="1481" h="1007">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1"/>
            </a:solidFill>
            <a:ln>
              <a:noFill/>
            </a:ln>
          </p:spPr>
          <p:style>
            <a:lnRef idx="0"/>
            <a:fillRef idx="0"/>
            <a:effectRef idx="0"/>
            <a:fontRef idx="minor"/>
          </p:style>
        </p:sp>
        <p:sp>
          <p:nvSpPr>
            <p:cNvPr id="1254" name="CustomShape 137"/>
            <p:cNvSpPr/>
            <p:nvPr/>
          </p:nvSpPr>
          <p:spPr>
            <a:xfrm>
              <a:off x="1802520" y="3481200"/>
              <a:ext cx="48600" cy="32040"/>
            </a:xfrm>
            <a:custGeom>
              <a:avLst/>
              <a:gdLst/>
              <a:ahLst/>
              <a:rect l="l" t="t" r="r" b="b"/>
              <a:pathLst>
                <a:path w="1514" h="1006">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1"/>
            </a:solidFill>
            <a:ln>
              <a:noFill/>
            </a:ln>
          </p:spPr>
          <p:style>
            <a:lnRef idx="0"/>
            <a:fillRef idx="0"/>
            <a:effectRef idx="0"/>
            <a:fontRef idx="minor"/>
          </p:style>
        </p:sp>
        <p:sp>
          <p:nvSpPr>
            <p:cNvPr id="1255" name="CustomShape 138"/>
            <p:cNvSpPr/>
            <p:nvPr/>
          </p:nvSpPr>
          <p:spPr>
            <a:xfrm>
              <a:off x="1767600" y="3685320"/>
              <a:ext cx="401040" cy="44280"/>
            </a:xfrm>
            <a:custGeom>
              <a:avLst/>
              <a:gdLst/>
              <a:ahLst/>
              <a:rect l="l" t="t" r="r" b="b"/>
              <a:pathLst>
                <a:path w="12257" h="138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1"/>
            </a:solidFill>
            <a:ln>
              <a:noFill/>
            </a:ln>
          </p:spPr>
          <p:style>
            <a:lnRef idx="0"/>
            <a:fillRef idx="0"/>
            <a:effectRef idx="0"/>
            <a:fontRef idx="minor"/>
          </p:style>
        </p:sp>
        <p:sp>
          <p:nvSpPr>
            <p:cNvPr id="1256" name="CustomShape 139"/>
            <p:cNvSpPr/>
            <p:nvPr/>
          </p:nvSpPr>
          <p:spPr>
            <a:xfrm>
              <a:off x="1767600" y="3637800"/>
              <a:ext cx="401040" cy="44280"/>
            </a:xfrm>
            <a:custGeom>
              <a:avLst/>
              <a:gdLst/>
              <a:ahLst/>
              <a:rect l="l" t="t" r="r" b="b"/>
              <a:pathLst>
                <a:path w="12257" h="138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1"/>
            </a:solidFill>
            <a:ln>
              <a:noFill/>
            </a:ln>
          </p:spPr>
          <p:style>
            <a:lnRef idx="0"/>
            <a:fillRef idx="0"/>
            <a:effectRef idx="0"/>
            <a:fontRef idx="minor"/>
          </p:style>
        </p:sp>
        <p:sp>
          <p:nvSpPr>
            <p:cNvPr id="1257" name="CustomShape 140"/>
            <p:cNvSpPr/>
            <p:nvPr/>
          </p:nvSpPr>
          <p:spPr>
            <a:xfrm>
              <a:off x="1766520" y="3448800"/>
              <a:ext cx="401760" cy="186840"/>
            </a:xfrm>
            <a:custGeom>
              <a:avLst/>
              <a:gdLst/>
              <a:ahLst/>
              <a:rect l="l" t="t" r="r" b="b"/>
              <a:pathLst>
                <a:path w="12288" h="5735">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1"/>
            </a:solidFill>
            <a:ln>
              <a:noFill/>
            </a:ln>
          </p:spPr>
          <p:style>
            <a:lnRef idx="0"/>
            <a:fillRef idx="0"/>
            <a:effectRef idx="0"/>
            <a:fontRef idx="minor"/>
          </p:style>
        </p:sp>
      </p:grpSp>
      <p:grpSp>
        <p:nvGrpSpPr>
          <p:cNvPr id="1258" name="Group 141"/>
          <p:cNvGrpSpPr/>
          <p:nvPr/>
        </p:nvGrpSpPr>
        <p:grpSpPr>
          <a:xfrm>
            <a:off x="6976800" y="3344040"/>
            <a:ext cx="403560" cy="397440"/>
            <a:chOff x="6976800" y="3344040"/>
            <a:chExt cx="403560" cy="397440"/>
          </a:xfrm>
        </p:grpSpPr>
        <p:sp>
          <p:nvSpPr>
            <p:cNvPr id="1259" name="CustomShape 142"/>
            <p:cNvSpPr/>
            <p:nvPr/>
          </p:nvSpPr>
          <p:spPr>
            <a:xfrm>
              <a:off x="7146000" y="3344040"/>
              <a:ext cx="64080" cy="64440"/>
            </a:xfrm>
            <a:custGeom>
              <a:avLst/>
              <a:gdLst/>
              <a:ahLst/>
              <a:rect l="l" t="t" r="r" b="b"/>
              <a:pathLst>
                <a:path w="1986" h="1994">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1"/>
            </a:solidFill>
            <a:ln>
              <a:noFill/>
            </a:ln>
          </p:spPr>
          <p:style>
            <a:lnRef idx="0"/>
            <a:fillRef idx="0"/>
            <a:effectRef idx="0"/>
            <a:fontRef idx="minor"/>
          </p:style>
        </p:sp>
        <p:sp>
          <p:nvSpPr>
            <p:cNvPr id="1260" name="CustomShape 143"/>
            <p:cNvSpPr/>
            <p:nvPr/>
          </p:nvSpPr>
          <p:spPr>
            <a:xfrm>
              <a:off x="7146000" y="3676680"/>
              <a:ext cx="64080" cy="64800"/>
            </a:xfrm>
            <a:custGeom>
              <a:avLst/>
              <a:gdLst/>
              <a:ahLst/>
              <a:rect l="l" t="t" r="r" b="b"/>
              <a:pathLst>
                <a:path w="1986" h="2009">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1"/>
            </a:solidFill>
            <a:ln>
              <a:noFill/>
            </a:ln>
          </p:spPr>
          <p:style>
            <a:lnRef idx="0"/>
            <a:fillRef idx="0"/>
            <a:effectRef idx="0"/>
            <a:fontRef idx="minor"/>
          </p:style>
        </p:sp>
        <p:sp>
          <p:nvSpPr>
            <p:cNvPr id="1261" name="CustomShape 144"/>
            <p:cNvSpPr/>
            <p:nvPr/>
          </p:nvSpPr>
          <p:spPr>
            <a:xfrm>
              <a:off x="6976800" y="3511440"/>
              <a:ext cx="68040" cy="61920"/>
            </a:xfrm>
            <a:custGeom>
              <a:avLst/>
              <a:gdLst/>
              <a:ahLst/>
              <a:rect l="l" t="t" r="r" b="b"/>
              <a:pathLst>
                <a:path w="2112" h="1923">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1"/>
            </a:solidFill>
            <a:ln>
              <a:noFill/>
            </a:ln>
          </p:spPr>
          <p:style>
            <a:lnRef idx="0"/>
            <a:fillRef idx="0"/>
            <a:effectRef idx="0"/>
            <a:fontRef idx="minor"/>
          </p:style>
        </p:sp>
        <p:sp>
          <p:nvSpPr>
            <p:cNvPr id="1262" name="CustomShape 145"/>
            <p:cNvSpPr/>
            <p:nvPr/>
          </p:nvSpPr>
          <p:spPr>
            <a:xfrm>
              <a:off x="7312320" y="3509640"/>
              <a:ext cx="68040" cy="64080"/>
            </a:xfrm>
            <a:custGeom>
              <a:avLst/>
              <a:gdLst/>
              <a:ahLst/>
              <a:rect l="l" t="t" r="r" b="b"/>
              <a:pathLst>
                <a:path w="2112" h="1986">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1"/>
            </a:solidFill>
            <a:ln>
              <a:noFill/>
            </a:ln>
          </p:spPr>
          <p:style>
            <a:lnRef idx="0"/>
            <a:fillRef idx="0"/>
            <a:effectRef idx="0"/>
            <a:fontRef idx="minor"/>
          </p:style>
        </p:sp>
        <p:sp>
          <p:nvSpPr>
            <p:cNvPr id="1263" name="CustomShape 146"/>
            <p:cNvSpPr/>
            <p:nvPr/>
          </p:nvSpPr>
          <p:spPr>
            <a:xfrm>
              <a:off x="7032960" y="3625200"/>
              <a:ext cx="61560" cy="59760"/>
            </a:xfrm>
            <a:custGeom>
              <a:avLst/>
              <a:gdLst/>
              <a:ahLst/>
              <a:rect l="l" t="t" r="r" b="b"/>
              <a:pathLst>
                <a:path w="1906" h="186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1"/>
            </a:solidFill>
            <a:ln>
              <a:noFill/>
            </a:ln>
          </p:spPr>
          <p:style>
            <a:lnRef idx="0"/>
            <a:fillRef idx="0"/>
            <a:effectRef idx="0"/>
            <a:fontRef idx="minor"/>
          </p:style>
        </p:sp>
        <p:sp>
          <p:nvSpPr>
            <p:cNvPr id="1264" name="CustomShape 147"/>
            <p:cNvSpPr/>
            <p:nvPr/>
          </p:nvSpPr>
          <p:spPr>
            <a:xfrm>
              <a:off x="7263000" y="3399120"/>
              <a:ext cx="61560" cy="60840"/>
            </a:xfrm>
            <a:custGeom>
              <a:avLst/>
              <a:gdLst/>
              <a:ahLst/>
              <a:rect l="l" t="t" r="r" b="b"/>
              <a:pathLst>
                <a:path w="1907" h="189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1"/>
            </a:solidFill>
            <a:ln>
              <a:noFill/>
            </a:ln>
          </p:spPr>
          <p:style>
            <a:lnRef idx="0"/>
            <a:fillRef idx="0"/>
            <a:effectRef idx="0"/>
            <a:fontRef idx="minor"/>
          </p:style>
        </p:sp>
        <p:sp>
          <p:nvSpPr>
            <p:cNvPr id="1265" name="CustomShape 148"/>
            <p:cNvSpPr/>
            <p:nvPr/>
          </p:nvSpPr>
          <p:spPr>
            <a:xfrm>
              <a:off x="7260840" y="3625200"/>
              <a:ext cx="63360" cy="61560"/>
            </a:xfrm>
            <a:custGeom>
              <a:avLst/>
              <a:gdLst/>
              <a:ahLst/>
              <a:rect l="l" t="t" r="r" b="b"/>
              <a:pathLst>
                <a:path w="1968" h="1912">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1"/>
            </a:solidFill>
            <a:ln>
              <a:noFill/>
            </a:ln>
          </p:spPr>
          <p:style>
            <a:lnRef idx="0"/>
            <a:fillRef idx="0"/>
            <a:effectRef idx="0"/>
            <a:fontRef idx="minor"/>
          </p:style>
        </p:sp>
        <p:sp>
          <p:nvSpPr>
            <p:cNvPr id="1266" name="CustomShape 149"/>
            <p:cNvSpPr/>
            <p:nvPr/>
          </p:nvSpPr>
          <p:spPr>
            <a:xfrm>
              <a:off x="7031880" y="3399480"/>
              <a:ext cx="62640" cy="60120"/>
            </a:xfrm>
            <a:custGeom>
              <a:avLst/>
              <a:gdLst/>
              <a:ahLst/>
              <a:rect l="l" t="t" r="r" b="b"/>
              <a:pathLst>
                <a:path w="1939" h="187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1"/>
            </a:solidFill>
            <a:ln>
              <a:noFill/>
            </a:ln>
          </p:spPr>
          <p:style>
            <a:lnRef idx="0"/>
            <a:fillRef idx="0"/>
            <a:effectRef idx="0"/>
            <a:fontRef idx="minor"/>
          </p:style>
        </p:sp>
        <p:sp>
          <p:nvSpPr>
            <p:cNvPr id="1267" name="CustomShape 150"/>
            <p:cNvSpPr/>
            <p:nvPr/>
          </p:nvSpPr>
          <p:spPr>
            <a:xfrm>
              <a:off x="7144200" y="3507480"/>
              <a:ext cx="68040" cy="68040"/>
            </a:xfrm>
            <a:custGeom>
              <a:avLst/>
              <a:gdLst/>
              <a:ahLst/>
              <a:rect l="l" t="t" r="r" b="b"/>
              <a:pathLst>
                <a:path w="2112" h="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1"/>
            </a:solidFill>
            <a:ln>
              <a:noFill/>
            </a:ln>
          </p:spPr>
          <p:style>
            <a:lnRef idx="0"/>
            <a:fillRef idx="0"/>
            <a:effectRef idx="0"/>
            <a:fontRef idx="minor"/>
          </p:style>
        </p:sp>
        <p:sp>
          <p:nvSpPr>
            <p:cNvPr id="1268" name="CustomShape 151"/>
            <p:cNvSpPr/>
            <p:nvPr/>
          </p:nvSpPr>
          <p:spPr>
            <a:xfrm>
              <a:off x="7107840" y="3413520"/>
              <a:ext cx="57960" cy="78120"/>
            </a:xfrm>
            <a:custGeom>
              <a:avLst/>
              <a:gdLst/>
              <a:ahLst/>
              <a:rect l="l" t="t" r="r" b="b"/>
              <a:pathLst>
                <a:path w="1797" h="2419">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1"/>
            </a:solidFill>
            <a:ln>
              <a:noFill/>
            </a:ln>
          </p:spPr>
          <p:style>
            <a:lnRef idx="0"/>
            <a:fillRef idx="0"/>
            <a:effectRef idx="0"/>
            <a:fontRef idx="minor"/>
          </p:style>
        </p:sp>
        <p:sp>
          <p:nvSpPr>
            <p:cNvPr id="1269" name="CustomShape 152"/>
            <p:cNvSpPr/>
            <p:nvPr/>
          </p:nvSpPr>
          <p:spPr>
            <a:xfrm>
              <a:off x="7227720" y="3472200"/>
              <a:ext cx="78480" cy="59040"/>
            </a:xfrm>
            <a:custGeom>
              <a:avLst/>
              <a:gdLst/>
              <a:ahLst/>
              <a:rect l="l" t="t" r="r" b="b"/>
              <a:pathLst>
                <a:path w="2427" h="1828">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1"/>
            </a:solidFill>
            <a:ln>
              <a:noFill/>
            </a:ln>
          </p:spPr>
          <p:style>
            <a:lnRef idx="0"/>
            <a:fillRef idx="0"/>
            <a:effectRef idx="0"/>
            <a:fontRef idx="minor"/>
          </p:style>
        </p:sp>
        <p:sp>
          <p:nvSpPr>
            <p:cNvPr id="1270" name="CustomShape 153"/>
            <p:cNvSpPr/>
            <p:nvPr/>
          </p:nvSpPr>
          <p:spPr>
            <a:xfrm>
              <a:off x="7048080" y="3471120"/>
              <a:ext cx="81720" cy="56880"/>
            </a:xfrm>
            <a:custGeom>
              <a:avLst/>
              <a:gdLst/>
              <a:ahLst/>
              <a:rect l="l" t="t" r="r" b="b"/>
              <a:pathLst>
                <a:path w="2522" h="1765">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1"/>
            </a:solidFill>
            <a:ln>
              <a:noFill/>
            </a:ln>
          </p:spPr>
          <p:style>
            <a:lnRef idx="0"/>
            <a:fillRef idx="0"/>
            <a:effectRef idx="0"/>
            <a:fontRef idx="minor"/>
          </p:style>
        </p:sp>
        <p:sp>
          <p:nvSpPr>
            <p:cNvPr id="1271" name="CustomShape 154"/>
            <p:cNvSpPr/>
            <p:nvPr/>
          </p:nvSpPr>
          <p:spPr>
            <a:xfrm>
              <a:off x="7190640" y="3414240"/>
              <a:ext cx="57960" cy="78480"/>
            </a:xfrm>
            <a:custGeom>
              <a:avLst/>
              <a:gdLst/>
              <a:ahLst/>
              <a:rect l="l" t="t" r="r" b="b"/>
              <a:pathLst>
                <a:path w="1797" h="2431">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1"/>
            </a:solidFill>
            <a:ln>
              <a:noFill/>
            </a:ln>
          </p:spPr>
          <p:style>
            <a:lnRef idx="0"/>
            <a:fillRef idx="0"/>
            <a:effectRef idx="0"/>
            <a:fontRef idx="minor"/>
          </p:style>
        </p:sp>
        <p:sp>
          <p:nvSpPr>
            <p:cNvPr id="1272" name="CustomShape 155"/>
            <p:cNvSpPr/>
            <p:nvPr/>
          </p:nvSpPr>
          <p:spPr>
            <a:xfrm>
              <a:off x="7190640" y="3592080"/>
              <a:ext cx="57960" cy="79560"/>
            </a:xfrm>
            <a:custGeom>
              <a:avLst/>
              <a:gdLst/>
              <a:ahLst/>
              <a:rect l="l" t="t" r="r" b="b"/>
              <a:pathLst>
                <a:path w="1797" h="2459">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1"/>
            </a:solidFill>
            <a:ln>
              <a:noFill/>
            </a:ln>
          </p:spPr>
          <p:style>
            <a:lnRef idx="0"/>
            <a:fillRef idx="0"/>
            <a:effectRef idx="0"/>
            <a:fontRef idx="minor"/>
          </p:style>
        </p:sp>
        <p:sp>
          <p:nvSpPr>
            <p:cNvPr id="1273" name="CustomShape 156"/>
            <p:cNvSpPr/>
            <p:nvPr/>
          </p:nvSpPr>
          <p:spPr>
            <a:xfrm>
              <a:off x="7226640" y="3555000"/>
              <a:ext cx="79560" cy="59040"/>
            </a:xfrm>
            <a:custGeom>
              <a:avLst/>
              <a:gdLst/>
              <a:ahLst/>
              <a:rect l="l" t="t" r="r" b="b"/>
              <a:pathLst>
                <a:path w="2458" h="182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1"/>
            </a:solidFill>
            <a:ln>
              <a:noFill/>
            </a:ln>
          </p:spPr>
          <p:style>
            <a:lnRef idx="0"/>
            <a:fillRef idx="0"/>
            <a:effectRef idx="0"/>
            <a:fontRef idx="minor"/>
          </p:style>
        </p:sp>
        <p:sp>
          <p:nvSpPr>
            <p:cNvPr id="1274" name="CustomShape 157"/>
            <p:cNvSpPr/>
            <p:nvPr/>
          </p:nvSpPr>
          <p:spPr>
            <a:xfrm>
              <a:off x="7107840" y="3591000"/>
              <a:ext cx="57960" cy="79200"/>
            </a:xfrm>
            <a:custGeom>
              <a:avLst/>
              <a:gdLst/>
              <a:ahLst/>
              <a:rect l="l" t="t" r="r" b="b"/>
              <a:pathLst>
                <a:path w="1797" h="2452">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1"/>
            </a:solidFill>
            <a:ln>
              <a:noFill/>
            </a:ln>
          </p:spPr>
          <p:style>
            <a:lnRef idx="0"/>
            <a:fillRef idx="0"/>
            <a:effectRef idx="0"/>
            <a:fontRef idx="minor"/>
          </p:style>
        </p:sp>
        <p:sp>
          <p:nvSpPr>
            <p:cNvPr id="1275" name="CustomShape 158"/>
            <p:cNvSpPr/>
            <p:nvPr/>
          </p:nvSpPr>
          <p:spPr>
            <a:xfrm>
              <a:off x="7049160" y="3553920"/>
              <a:ext cx="79560" cy="57960"/>
            </a:xfrm>
            <a:custGeom>
              <a:avLst/>
              <a:gdLst/>
              <a:ahLst/>
              <a:rect l="l" t="t" r="r" b="b"/>
              <a:pathLst>
                <a:path w="2458" h="1796">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CustomShape 1"/>
          <p:cNvSpPr/>
          <p:nvPr/>
        </p:nvSpPr>
        <p:spPr>
          <a:xfrm>
            <a:off x="683280" y="457200"/>
            <a:ext cx="8368560" cy="474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 sz="2600" spc="-1" strike="noStrike">
                <a:solidFill>
                  <a:srgbClr val="ffffff"/>
                </a:solidFill>
                <a:latin typeface="Rubik"/>
                <a:ea typeface="Rubik"/>
              </a:rPr>
              <a:t>Update log :</a:t>
            </a:r>
            <a:endParaRPr b="0" lang="en-US" sz="2600" spc="-1" strike="noStrike">
              <a:latin typeface="Arial"/>
            </a:endParaRPr>
          </a:p>
          <a:p>
            <a:pPr>
              <a:lnSpc>
                <a:spcPct val="100000"/>
              </a:lnSpc>
            </a:pPr>
            <a:endParaRPr b="0" lang="en-US" sz="2600" spc="-1" strike="noStrike">
              <a:latin typeface="Arial"/>
            </a:endParaRPr>
          </a:p>
        </p:txBody>
      </p:sp>
      <p:sp>
        <p:nvSpPr>
          <p:cNvPr id="784" name="CustomShape 2"/>
          <p:cNvSpPr/>
          <p:nvPr/>
        </p:nvSpPr>
        <p:spPr>
          <a:xfrm>
            <a:off x="548640" y="1280160"/>
            <a:ext cx="9200880" cy="340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 sz="1500" spc="-1" strike="noStrike">
                <a:solidFill>
                  <a:srgbClr val="ffffff"/>
                </a:solidFill>
                <a:latin typeface="Nunito"/>
                <a:ea typeface="Nunito"/>
              </a:rPr>
              <a:t>1. Fixed video capture (camera) freeze while doing command</a:t>
            </a:r>
            <a:endParaRPr b="0" lang="en-US" sz="1500" spc="-1" strike="noStrike">
              <a:latin typeface="Arial"/>
            </a:endParaRPr>
          </a:p>
          <a:p>
            <a:pPr>
              <a:lnSpc>
                <a:spcPct val="100000"/>
              </a:lnSpc>
            </a:pPr>
            <a:r>
              <a:rPr b="0" lang="en" sz="1500" spc="-1" strike="noStrike">
                <a:solidFill>
                  <a:srgbClr val="ffffff"/>
                </a:solidFill>
                <a:latin typeface="Nunito"/>
                <a:ea typeface="Nunito"/>
              </a:rPr>
              <a:t>2. Improve code readability and speed</a:t>
            </a:r>
            <a:endParaRPr b="0" lang="en-US" sz="1500" spc="-1" strike="noStrike">
              <a:latin typeface="Arial"/>
            </a:endParaRPr>
          </a:p>
          <a:p>
            <a:pPr>
              <a:lnSpc>
                <a:spcPct val="100000"/>
              </a:lnSpc>
            </a:pPr>
            <a:r>
              <a:rPr b="0" lang="en" sz="1500" spc="-1" strike="noStrike">
                <a:solidFill>
                  <a:srgbClr val="ffffff"/>
                </a:solidFill>
                <a:latin typeface="Nunito"/>
                <a:ea typeface="Nunito"/>
              </a:rPr>
              <a:t>3. Removed uncecessary if else check and loop</a:t>
            </a:r>
            <a:endParaRPr b="0" lang="en-US" sz="1500" spc="-1" strike="noStrike">
              <a:latin typeface="Arial"/>
            </a:endParaRPr>
          </a:p>
          <a:p>
            <a:pPr>
              <a:lnSpc>
                <a:spcPct val="100000"/>
              </a:lnSpc>
            </a:pPr>
            <a:r>
              <a:rPr b="0" lang="en" sz="1500" spc="-1" strike="noStrike">
                <a:solidFill>
                  <a:srgbClr val="ffffff"/>
                </a:solidFill>
                <a:latin typeface="Nunito"/>
                <a:ea typeface="Nunito"/>
              </a:rPr>
              <a:t>4. added if and elif for some code so should improve the loop speed</a:t>
            </a:r>
            <a:endParaRPr b="0" lang="en-US" sz="1500" spc="-1" strike="noStrike">
              <a:latin typeface="Arial"/>
            </a:endParaRPr>
          </a:p>
          <a:p>
            <a:pPr>
              <a:lnSpc>
                <a:spcPct val="100000"/>
              </a:lnSpc>
            </a:pPr>
            <a:r>
              <a:rPr b="0" lang="en" sz="1500" spc="-1" strike="noStrike">
                <a:solidFill>
                  <a:srgbClr val="ffffff"/>
                </a:solidFill>
                <a:latin typeface="Nunito"/>
                <a:ea typeface="Nunito"/>
              </a:rPr>
              <a:t>5. added comments</a:t>
            </a:r>
            <a:endParaRPr b="0" lang="en-US" sz="1500" spc="-1" strike="noStrike">
              <a:latin typeface="Arial"/>
            </a:endParaRPr>
          </a:p>
          <a:p>
            <a:pPr>
              <a:lnSpc>
                <a:spcPct val="100000"/>
              </a:lnSpc>
            </a:pPr>
            <a:r>
              <a:rPr b="0" lang="en" sz="1500" spc="-1" strike="noStrike">
                <a:solidFill>
                  <a:srgbClr val="ffffff"/>
                </a:solidFill>
                <a:latin typeface="Nunito"/>
                <a:ea typeface="Nunito"/>
              </a:rPr>
              <a:t>6. Use 'mavros/setpoint_velocity/cmd_vel_unstamped' for moving drone instead </a:t>
            </a:r>
            <a:endParaRPr b="0" lang="en-US" sz="1500" spc="-1" strike="noStrike">
              <a:latin typeface="Arial"/>
            </a:endParaRPr>
          </a:p>
          <a:p>
            <a:pPr>
              <a:lnSpc>
                <a:spcPct val="100000"/>
              </a:lnSpc>
            </a:pPr>
            <a:r>
              <a:rPr b="0" lang="en" sz="1500" spc="-1" strike="noStrike">
                <a:solidFill>
                  <a:srgbClr val="ffffff"/>
                </a:solidFill>
                <a:latin typeface="Nunito"/>
                <a:ea typeface="Nunito"/>
              </a:rPr>
              <a:t>    </a:t>
            </a:r>
            <a:r>
              <a:rPr b="0" lang="en" sz="1500" spc="-1" strike="noStrike">
                <a:solidFill>
                  <a:srgbClr val="ffffff"/>
                </a:solidFill>
                <a:latin typeface="Nunito"/>
                <a:ea typeface="Nunito"/>
              </a:rPr>
              <a:t>Using setpoint</a:t>
            </a:r>
            <a:endParaRPr b="0" lang="en-US" sz="1500" spc="-1" strike="noStrike">
              <a:latin typeface="Arial"/>
            </a:endParaRPr>
          </a:p>
          <a:p>
            <a:pPr>
              <a:lnSpc>
                <a:spcPct val="100000"/>
              </a:lnSpc>
            </a:pPr>
            <a:r>
              <a:rPr b="0" lang="en" sz="1500" spc="-1" strike="noStrike">
                <a:solidFill>
                  <a:srgbClr val="ffffff"/>
                </a:solidFill>
                <a:latin typeface="Nunito"/>
                <a:ea typeface="Nunito"/>
              </a:rPr>
              <a:t>7. Drone can be controlled live from camera using april tag, finger, and colour detection</a:t>
            </a:r>
            <a:endParaRPr b="0" lang="en-US" sz="1500" spc="-1" strike="noStrike">
              <a:latin typeface="Arial"/>
            </a:endParaRPr>
          </a:p>
          <a:p>
            <a:pPr>
              <a:lnSpc>
                <a:spcPct val="100000"/>
              </a:lnSpc>
            </a:pPr>
            <a:r>
              <a:rPr b="0" lang="en" sz="1500" spc="-1" strike="noStrike">
                <a:solidFill>
                  <a:srgbClr val="ffffff"/>
                </a:solidFill>
                <a:latin typeface="Nunito"/>
                <a:ea typeface="Nunito"/>
              </a:rPr>
              <a:t>8. Still need to switch mode for each detection</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 sz="1500" spc="-1" strike="noStrike">
                <a:solidFill>
                  <a:srgbClr val="ffffff"/>
                </a:solidFill>
                <a:latin typeface="Nunito"/>
                <a:ea typeface="Nunito"/>
              </a:rPr>
              <a:t>Jika ada error saat kode di run, lakukan ini : </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 sz="1500" spc="-1" strike="noStrike">
                <a:solidFill>
                  <a:srgbClr val="ffffff"/>
                </a:solidFill>
                <a:latin typeface="Nunito"/>
                <a:ea typeface="Nunito"/>
              </a:rPr>
              <a:t>pip install opencv-python==4.4.0.46</a:t>
            </a:r>
            <a:endParaRPr b="0" lang="en-US" sz="1500" spc="-1" strike="noStrike">
              <a:latin typeface="Arial"/>
            </a:endParaRPr>
          </a:p>
          <a:p>
            <a:pPr>
              <a:lnSpc>
                <a:spcPct val="100000"/>
              </a:lnSpc>
            </a:pPr>
            <a:r>
              <a:rPr b="0" lang="en" sz="1500" spc="-1" strike="noStrike">
                <a:solidFill>
                  <a:srgbClr val="ffffff"/>
                </a:solidFill>
                <a:latin typeface="Nunito"/>
                <a:ea typeface="Nunito"/>
              </a:rPr>
              <a:t>pip install opencv-contrib-python==4.4.0.46</a:t>
            </a:r>
            <a:endParaRPr b="0" lang="en-US" sz="1500" spc="-1" strike="noStrike">
              <a:latin typeface="Arial"/>
            </a:endParaRPr>
          </a:p>
          <a:p>
            <a:pPr>
              <a:lnSpc>
                <a:spcPct val="100000"/>
              </a:lnSpc>
            </a:pPr>
            <a:r>
              <a:rPr b="0" lang="en" sz="1500" spc="-1" strike="noStrike">
                <a:solidFill>
                  <a:srgbClr val="ffffff"/>
                </a:solidFill>
                <a:latin typeface="Nunito"/>
                <a:ea typeface="Nunito"/>
              </a:rPr>
              <a:t>  </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1277" name="Group 2"/>
          <p:cNvGrpSpPr/>
          <p:nvPr/>
        </p:nvGrpSpPr>
        <p:grpSpPr>
          <a:xfrm>
            <a:off x="2973600" y="1210680"/>
            <a:ext cx="3257280" cy="3395160"/>
            <a:chOff x="2973600" y="1210680"/>
            <a:chExt cx="3257280" cy="3395160"/>
          </a:xfrm>
        </p:grpSpPr>
        <p:sp>
          <p:nvSpPr>
            <p:cNvPr id="1278" name="CustomShape 3"/>
            <p:cNvSpPr/>
            <p:nvPr/>
          </p:nvSpPr>
          <p:spPr>
            <a:xfrm>
              <a:off x="5985720" y="1271520"/>
              <a:ext cx="218880" cy="78120"/>
            </a:xfrm>
            <a:custGeom>
              <a:avLst/>
              <a:gdLst/>
              <a:ahLst/>
              <a:rect l="l" t="t" r="r" b="b"/>
              <a:pathLst>
                <a:path w="9851" h="35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79" name="CustomShape 4"/>
            <p:cNvSpPr/>
            <p:nvPr/>
          </p:nvSpPr>
          <p:spPr>
            <a:xfrm>
              <a:off x="5588640" y="1803240"/>
              <a:ext cx="102240" cy="102240"/>
            </a:xfrm>
            <a:custGeom>
              <a:avLst/>
              <a:gdLst/>
              <a:ahLst/>
              <a:rect l="l" t="t" r="r" b="b"/>
              <a:pathLst>
                <a:path w="4633" h="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0" name="CustomShape 5"/>
            <p:cNvSpPr/>
            <p:nvPr/>
          </p:nvSpPr>
          <p:spPr>
            <a:xfrm>
              <a:off x="6126480" y="1254600"/>
              <a:ext cx="104400" cy="48600"/>
            </a:xfrm>
            <a:custGeom>
              <a:avLst/>
              <a:gdLst/>
              <a:ahLst/>
              <a:rect l="l" t="t" r="r" b="b"/>
              <a:pathLst>
                <a:path w="4719" h="222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1" name="CustomShape 6"/>
            <p:cNvSpPr/>
            <p:nvPr/>
          </p:nvSpPr>
          <p:spPr>
            <a:xfrm>
              <a:off x="4641480" y="1260000"/>
              <a:ext cx="463680" cy="83880"/>
            </a:xfrm>
            <a:custGeom>
              <a:avLst/>
              <a:gdLst/>
              <a:ahLst/>
              <a:rect l="l" t="t" r="r" b="b"/>
              <a:pathLst>
                <a:path w="20808" h="3802">
                  <a:moveTo>
                    <a:pt x="20756" y="0"/>
                  </a:moveTo>
                  <a:lnTo>
                    <a:pt x="20738" y="17"/>
                  </a:lnTo>
                  <a:lnTo>
                    <a:pt x="20773" y="17"/>
                  </a:lnTo>
                  <a:lnTo>
                    <a:pt x="20808" y="0"/>
                  </a:lnTo>
                  <a:close/>
                  <a:moveTo>
                    <a:pt x="1" y="3785"/>
                  </a:moveTo>
                  <a:lnTo>
                    <a:pt x="1" y="3802"/>
                  </a:lnTo>
                  <a:lnTo>
                    <a:pt x="18" y="3802"/>
                  </a:lnTo>
                  <a:lnTo>
                    <a:pt x="18" y="3785"/>
                  </a:ln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2" name="CustomShape 7"/>
            <p:cNvSpPr/>
            <p:nvPr/>
          </p:nvSpPr>
          <p:spPr>
            <a:xfrm>
              <a:off x="2973600" y="1210680"/>
              <a:ext cx="2886120" cy="3395160"/>
            </a:xfrm>
            <a:custGeom>
              <a:avLst/>
              <a:gdLst/>
              <a:ah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3" name="CustomShape 8"/>
            <p:cNvSpPr/>
            <p:nvPr/>
          </p:nvSpPr>
          <p:spPr>
            <a:xfrm>
              <a:off x="4177440" y="1301760"/>
              <a:ext cx="251640" cy="80640"/>
            </a:xfrm>
            <a:custGeom>
              <a:avLst/>
              <a:gdLst/>
              <a:ahLst/>
              <a:rect l="l" t="t" r="r" b="b"/>
              <a:pathLst>
                <a:path w="11320" h="3667">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4" name="CustomShape 9"/>
            <p:cNvSpPr/>
            <p:nvPr/>
          </p:nvSpPr>
          <p:spPr>
            <a:xfrm>
              <a:off x="5573520" y="1541160"/>
              <a:ext cx="189720" cy="84240"/>
            </a:xfrm>
            <a:custGeom>
              <a:avLst/>
              <a:gdLst/>
              <a:ahLst/>
              <a:rect l="l" t="t" r="r" b="b"/>
              <a:pathLst>
                <a:path w="8538" h="3823">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5" name="CustomShape 10"/>
            <p:cNvSpPr/>
            <p:nvPr/>
          </p:nvSpPr>
          <p:spPr>
            <a:xfrm>
              <a:off x="4062960" y="2603880"/>
              <a:ext cx="234360" cy="100080"/>
            </a:xfrm>
            <a:custGeom>
              <a:avLst/>
              <a:gdLst/>
              <a:ahLst/>
              <a:rect l="l" t="t" r="r" b="b"/>
              <a:pathLst>
                <a:path w="10543" h="4524">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6" name="CustomShape 11"/>
            <p:cNvSpPr/>
            <p:nvPr/>
          </p:nvSpPr>
          <p:spPr>
            <a:xfrm>
              <a:off x="4444920" y="1274040"/>
              <a:ext cx="143640" cy="99000"/>
            </a:xfrm>
            <a:custGeom>
              <a:avLst/>
              <a:gdLst/>
              <a:ahLst/>
              <a:rect l="l" t="t" r="r" b="b"/>
              <a:pathLst>
                <a:path w="6481" h="4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7" name="CustomShape 12"/>
            <p:cNvSpPr/>
            <p:nvPr/>
          </p:nvSpPr>
          <p:spPr>
            <a:xfrm>
              <a:off x="4273560" y="2688120"/>
              <a:ext cx="146160" cy="64800"/>
            </a:xfrm>
            <a:custGeom>
              <a:avLst/>
              <a:gdLst/>
              <a:ahLst/>
              <a:rect l="l" t="t" r="r" b="b"/>
              <a:pathLst>
                <a:path w="6602" h="2958">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8" name="CustomShape 13"/>
            <p:cNvSpPr/>
            <p:nvPr/>
          </p:nvSpPr>
          <p:spPr>
            <a:xfrm>
              <a:off x="4482000" y="1564200"/>
              <a:ext cx="114840" cy="56520"/>
            </a:xfrm>
            <a:custGeom>
              <a:avLst/>
              <a:gdLst/>
              <a:ahLst/>
              <a:rect l="l" t="t" r="r" b="b"/>
              <a:pathLst>
                <a:path w="5185" h="2581">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89" name="CustomShape 14"/>
            <p:cNvSpPr/>
            <p:nvPr/>
          </p:nvSpPr>
          <p:spPr>
            <a:xfrm>
              <a:off x="4362120" y="1283400"/>
              <a:ext cx="83160" cy="38880"/>
            </a:xfrm>
            <a:custGeom>
              <a:avLst/>
              <a:gdLst/>
              <a:ahLst/>
              <a:rect l="l" t="t" r="r" b="b"/>
              <a:pathLst>
                <a:path w="3770" h="1793">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90" name="CustomShape 15"/>
            <p:cNvSpPr/>
            <p:nvPr/>
          </p:nvSpPr>
          <p:spPr>
            <a:xfrm>
              <a:off x="4435560" y="2720160"/>
              <a:ext cx="51840" cy="38520"/>
            </a:xfrm>
            <a:custGeom>
              <a:avLst/>
              <a:gdLst/>
              <a:ahLst/>
              <a:rect l="l" t="t" r="r" b="b"/>
              <a:pathLst>
                <a:path w="2369" h="1773">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91" name="CustomShape 16"/>
            <p:cNvSpPr/>
            <p:nvPr/>
          </p:nvSpPr>
          <p:spPr>
            <a:xfrm>
              <a:off x="4788000" y="4498200"/>
              <a:ext cx="54720" cy="33840"/>
            </a:xfrm>
            <a:custGeom>
              <a:avLst/>
              <a:gdLst/>
              <a:ahLst/>
              <a:rect l="l" t="t" r="r" b="b"/>
              <a:pathLst>
                <a:path w="2507" h="1569">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rotWithShape="0">
              <a:gsLst>
                <a:gs pos="0">
                  <a:srgbClr val="f30497"/>
                </a:gs>
                <a:gs pos="100000">
                  <a:srgbClr val="4216a1"/>
                </a:gs>
              </a:gsLst>
              <a:lin ang="5400000"/>
            </a:gradFill>
            <a:ln>
              <a:noFill/>
            </a:ln>
          </p:spPr>
          <p:style>
            <a:lnRef idx="0"/>
            <a:fillRef idx="0"/>
            <a:effectRef idx="0"/>
            <a:fontRef idx="minor"/>
          </p:style>
        </p:sp>
        <p:sp>
          <p:nvSpPr>
            <p:cNvPr id="1292" name="CustomShape 17"/>
            <p:cNvSpPr/>
            <p:nvPr/>
          </p:nvSpPr>
          <p:spPr>
            <a:xfrm>
              <a:off x="4197960" y="2725560"/>
              <a:ext cx="48960" cy="33120"/>
            </a:xfrm>
            <a:custGeom>
              <a:avLst/>
              <a:gdLst/>
              <a:ahLst/>
              <a:rect l="l" t="t" r="r" b="b"/>
              <a:pathLst>
                <a:path w="2247" h="1531">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rotWithShape="0">
              <a:gsLst>
                <a:gs pos="0">
                  <a:srgbClr val="f30497"/>
                </a:gs>
                <a:gs pos="100000">
                  <a:srgbClr val="4216a1"/>
                </a:gs>
              </a:gsLst>
              <a:lin ang="5400000"/>
            </a:gradFill>
            <a:ln>
              <a:noFill/>
            </a:ln>
          </p:spPr>
          <p:style>
            <a:lnRef idx="0"/>
            <a:fillRef idx="0"/>
            <a:effectRef idx="0"/>
            <a:fontRef idx="minor"/>
          </p:style>
        </p:sp>
      </p:grpSp>
      <p:grpSp>
        <p:nvGrpSpPr>
          <p:cNvPr id="1293" name="Group 18"/>
          <p:cNvGrpSpPr/>
          <p:nvPr/>
        </p:nvGrpSpPr>
        <p:grpSpPr>
          <a:xfrm>
            <a:off x="6402600" y="1890360"/>
            <a:ext cx="1928520" cy="723240"/>
            <a:chOff x="6402600" y="1890360"/>
            <a:chExt cx="1928520" cy="723240"/>
          </a:xfrm>
        </p:grpSpPr>
        <p:sp>
          <p:nvSpPr>
            <p:cNvPr id="1294" name="CustomShape 19"/>
            <p:cNvSpPr/>
            <p:nvPr/>
          </p:nvSpPr>
          <p:spPr>
            <a:xfrm>
              <a:off x="6797520" y="1890360"/>
              <a:ext cx="153360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1295" name="CustomShape 20"/>
            <p:cNvSpPr/>
            <p:nvPr/>
          </p:nvSpPr>
          <p:spPr>
            <a:xfrm>
              <a:off x="6797520" y="2257200"/>
              <a:ext cx="1533600" cy="3564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It’s a gas giant</a:t>
              </a:r>
              <a:endParaRPr b="0" lang="en-US" sz="1500" spc="-1" strike="noStrike">
                <a:latin typeface="Arial"/>
              </a:endParaRPr>
            </a:p>
          </p:txBody>
        </p:sp>
        <p:sp>
          <p:nvSpPr>
            <p:cNvPr id="1296" name="CustomShape 21"/>
            <p:cNvSpPr/>
            <p:nvPr/>
          </p:nvSpPr>
          <p:spPr>
            <a:xfrm>
              <a:off x="6402600" y="2073960"/>
              <a:ext cx="356400" cy="356400"/>
            </a:xfrm>
            <a:prstGeom prst="ellipse">
              <a:avLst/>
            </a:prstGeom>
            <a:solidFill>
              <a:schemeClr val="accent6"/>
            </a:solidFill>
            <a:ln>
              <a:noFill/>
            </a:ln>
          </p:spPr>
          <p:style>
            <a:lnRef idx="0"/>
            <a:fillRef idx="0"/>
            <a:effectRef idx="0"/>
            <a:fontRef idx="minor"/>
          </p:style>
        </p:sp>
      </p:grpSp>
      <p:grpSp>
        <p:nvGrpSpPr>
          <p:cNvPr id="1297" name="Group 22"/>
          <p:cNvGrpSpPr/>
          <p:nvPr/>
        </p:nvGrpSpPr>
        <p:grpSpPr>
          <a:xfrm>
            <a:off x="5846400" y="2909520"/>
            <a:ext cx="1928880" cy="723240"/>
            <a:chOff x="5846400" y="2909520"/>
            <a:chExt cx="1928880" cy="723240"/>
          </a:xfrm>
        </p:grpSpPr>
        <p:sp>
          <p:nvSpPr>
            <p:cNvPr id="1298" name="CustomShape 23"/>
            <p:cNvSpPr/>
            <p:nvPr/>
          </p:nvSpPr>
          <p:spPr>
            <a:xfrm>
              <a:off x="6241680" y="2909520"/>
              <a:ext cx="153360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299" name="CustomShape 24"/>
            <p:cNvSpPr/>
            <p:nvPr/>
          </p:nvSpPr>
          <p:spPr>
            <a:xfrm>
              <a:off x="6241680" y="3276360"/>
              <a:ext cx="1533600" cy="3564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It’s very small</a:t>
              </a:r>
              <a:endParaRPr b="0" lang="en-US" sz="1500" spc="-1" strike="noStrike">
                <a:latin typeface="Arial"/>
              </a:endParaRPr>
            </a:p>
          </p:txBody>
        </p:sp>
        <p:sp>
          <p:nvSpPr>
            <p:cNvPr id="1300" name="CustomShape 25"/>
            <p:cNvSpPr/>
            <p:nvPr/>
          </p:nvSpPr>
          <p:spPr>
            <a:xfrm>
              <a:off x="5846400" y="3093120"/>
              <a:ext cx="356400" cy="356400"/>
            </a:xfrm>
            <a:prstGeom prst="ellipse">
              <a:avLst/>
            </a:prstGeom>
            <a:solidFill>
              <a:schemeClr val="accent1"/>
            </a:solidFill>
            <a:ln>
              <a:noFill/>
            </a:ln>
          </p:spPr>
          <p:style>
            <a:lnRef idx="0"/>
            <a:fillRef idx="0"/>
            <a:effectRef idx="0"/>
            <a:fontRef idx="minor"/>
          </p:style>
        </p:sp>
      </p:grpSp>
      <p:grpSp>
        <p:nvGrpSpPr>
          <p:cNvPr id="1301" name="Group 26"/>
          <p:cNvGrpSpPr/>
          <p:nvPr/>
        </p:nvGrpSpPr>
        <p:grpSpPr>
          <a:xfrm>
            <a:off x="811080" y="1890360"/>
            <a:ext cx="1928520" cy="723240"/>
            <a:chOff x="811080" y="1890360"/>
            <a:chExt cx="1928520" cy="723240"/>
          </a:xfrm>
        </p:grpSpPr>
        <p:sp>
          <p:nvSpPr>
            <p:cNvPr id="1302" name="CustomShape 27"/>
            <p:cNvSpPr/>
            <p:nvPr/>
          </p:nvSpPr>
          <p:spPr>
            <a:xfrm flipH="1">
              <a:off x="811080" y="1890360"/>
              <a:ext cx="15336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303" name="CustomShape 28"/>
            <p:cNvSpPr/>
            <p:nvPr/>
          </p:nvSpPr>
          <p:spPr>
            <a:xfrm flipH="1">
              <a:off x="811080" y="2257200"/>
              <a:ext cx="1533600" cy="356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very cold</a:t>
              </a:r>
              <a:endParaRPr b="0" lang="en-US" sz="1500" spc="-1" strike="noStrike">
                <a:latin typeface="Arial"/>
              </a:endParaRPr>
            </a:p>
          </p:txBody>
        </p:sp>
        <p:sp>
          <p:nvSpPr>
            <p:cNvPr id="1304" name="CustomShape 29"/>
            <p:cNvSpPr/>
            <p:nvPr/>
          </p:nvSpPr>
          <p:spPr>
            <a:xfrm flipH="1">
              <a:off x="2383200" y="2073960"/>
              <a:ext cx="356400" cy="356400"/>
            </a:xfrm>
            <a:prstGeom prst="ellipse">
              <a:avLst/>
            </a:prstGeom>
            <a:solidFill>
              <a:schemeClr val="accent5"/>
            </a:solidFill>
            <a:ln>
              <a:noFill/>
            </a:ln>
          </p:spPr>
          <p:style>
            <a:lnRef idx="0"/>
            <a:fillRef idx="0"/>
            <a:effectRef idx="0"/>
            <a:fontRef idx="minor"/>
          </p:style>
        </p:sp>
      </p:grpSp>
      <p:grpSp>
        <p:nvGrpSpPr>
          <p:cNvPr id="1305" name="Group 30"/>
          <p:cNvGrpSpPr/>
          <p:nvPr/>
        </p:nvGrpSpPr>
        <p:grpSpPr>
          <a:xfrm>
            <a:off x="1367280" y="2909520"/>
            <a:ext cx="1928520" cy="723240"/>
            <a:chOff x="1367280" y="2909520"/>
            <a:chExt cx="1928520" cy="723240"/>
          </a:xfrm>
        </p:grpSpPr>
        <p:sp>
          <p:nvSpPr>
            <p:cNvPr id="1306" name="CustomShape 31"/>
            <p:cNvSpPr/>
            <p:nvPr/>
          </p:nvSpPr>
          <p:spPr>
            <a:xfrm flipH="1">
              <a:off x="1367280" y="2909520"/>
              <a:ext cx="15336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p:txBody>
        </p:sp>
        <p:sp>
          <p:nvSpPr>
            <p:cNvPr id="1307" name="CustomShape 32"/>
            <p:cNvSpPr/>
            <p:nvPr/>
          </p:nvSpPr>
          <p:spPr>
            <a:xfrm flipH="1">
              <a:off x="1367280" y="3276360"/>
              <a:ext cx="1533600" cy="356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 has rings</a:t>
              </a:r>
              <a:endParaRPr b="0" lang="en-US" sz="1500" spc="-1" strike="noStrike">
                <a:latin typeface="Arial"/>
              </a:endParaRPr>
            </a:p>
          </p:txBody>
        </p:sp>
        <p:sp>
          <p:nvSpPr>
            <p:cNvPr id="1308" name="CustomShape 33"/>
            <p:cNvSpPr/>
            <p:nvPr/>
          </p:nvSpPr>
          <p:spPr>
            <a:xfrm flipH="1">
              <a:off x="2939400" y="3093120"/>
              <a:ext cx="356400" cy="356400"/>
            </a:xfrm>
            <a:prstGeom prst="ellipse">
              <a:avLst/>
            </a:prstGeom>
            <a:solidFill>
              <a:schemeClr val="accent4"/>
            </a:solidFill>
            <a:ln>
              <a:noFill/>
            </a:ln>
          </p:spPr>
          <p:style>
            <a:lnRef idx="0"/>
            <a:fillRef idx="0"/>
            <a:effectRef idx="0"/>
            <a:fontRef idx="minor"/>
          </p:style>
        </p:sp>
      </p:grpSp>
      <p:sp>
        <p:nvSpPr>
          <p:cNvPr id="1309" name="CustomShape 34"/>
          <p:cNvSpPr/>
          <p:nvPr/>
        </p:nvSpPr>
        <p:spPr>
          <a:xfrm flipH="1" rot="10800000">
            <a:off x="2742120" y="1891440"/>
            <a:ext cx="1166400" cy="361080"/>
          </a:xfrm>
          <a:prstGeom prst="bentConnector2">
            <a:avLst/>
          </a:prstGeom>
          <a:noFill/>
          <a:ln w="38160">
            <a:solidFill>
              <a:schemeClr val="dk1"/>
            </a:solidFill>
            <a:round/>
            <a:tailEnd len="med" type="oval" w="med"/>
          </a:ln>
        </p:spPr>
        <p:style>
          <a:lnRef idx="0"/>
          <a:fillRef idx="0"/>
          <a:effectRef idx="0"/>
          <a:fontRef idx="minor"/>
        </p:style>
      </p:sp>
      <p:sp>
        <p:nvSpPr>
          <p:cNvPr id="1310" name="CustomShape 35"/>
          <p:cNvSpPr/>
          <p:nvPr/>
        </p:nvSpPr>
        <p:spPr>
          <a:xfrm>
            <a:off x="3804480" y="1680840"/>
            <a:ext cx="208800" cy="208800"/>
          </a:xfrm>
          <a:prstGeom prst="ellipse">
            <a:avLst/>
          </a:prstGeom>
          <a:noFill/>
          <a:ln>
            <a:noFill/>
          </a:ln>
        </p:spPr>
        <p:style>
          <a:lnRef idx="0"/>
          <a:fillRef idx="0"/>
          <a:effectRef idx="0"/>
          <a:fontRef idx="minor"/>
        </p:style>
      </p:sp>
      <p:sp>
        <p:nvSpPr>
          <p:cNvPr id="1311" name="CustomShape 36"/>
          <p:cNvSpPr/>
          <p:nvPr/>
        </p:nvSpPr>
        <p:spPr>
          <a:xfrm>
            <a:off x="4572000" y="1680840"/>
            <a:ext cx="208800" cy="208800"/>
          </a:xfrm>
          <a:prstGeom prst="ellipse">
            <a:avLst/>
          </a:prstGeom>
          <a:noFill/>
          <a:ln>
            <a:noFill/>
          </a:ln>
        </p:spPr>
        <p:style>
          <a:lnRef idx="0"/>
          <a:fillRef idx="0"/>
          <a:effectRef idx="0"/>
          <a:fontRef idx="minor"/>
        </p:style>
      </p:sp>
      <p:sp>
        <p:nvSpPr>
          <p:cNvPr id="1312" name="CustomShape 37"/>
          <p:cNvSpPr/>
          <p:nvPr/>
        </p:nvSpPr>
        <p:spPr>
          <a:xfrm rot="10800000">
            <a:off x="4678200" y="1890360"/>
            <a:ext cx="1724400" cy="361080"/>
          </a:xfrm>
          <a:prstGeom prst="bentConnector2">
            <a:avLst/>
          </a:prstGeom>
          <a:noFill/>
          <a:ln w="38160">
            <a:solidFill>
              <a:schemeClr val="dk1"/>
            </a:solidFill>
            <a:round/>
            <a:tailEnd len="med" type="oval" w="med"/>
          </a:ln>
        </p:spPr>
        <p:style>
          <a:lnRef idx="0"/>
          <a:fillRef idx="0"/>
          <a:effectRef idx="0"/>
          <a:fontRef idx="minor"/>
        </p:style>
      </p:sp>
      <p:sp>
        <p:nvSpPr>
          <p:cNvPr id="1313" name="CustomShape 38"/>
          <p:cNvSpPr/>
          <p:nvPr/>
        </p:nvSpPr>
        <p:spPr>
          <a:xfrm>
            <a:off x="4467240" y="2760120"/>
            <a:ext cx="208800" cy="208800"/>
          </a:xfrm>
          <a:prstGeom prst="ellipse">
            <a:avLst/>
          </a:prstGeom>
          <a:noFill/>
          <a:ln>
            <a:noFill/>
          </a:ln>
        </p:spPr>
        <p:style>
          <a:lnRef idx="0"/>
          <a:fillRef idx="0"/>
          <a:effectRef idx="0"/>
          <a:fontRef idx="minor"/>
        </p:style>
      </p:sp>
      <p:sp>
        <p:nvSpPr>
          <p:cNvPr id="1314" name="CustomShape 39"/>
          <p:cNvSpPr/>
          <p:nvPr/>
        </p:nvSpPr>
        <p:spPr>
          <a:xfrm rot="10800000">
            <a:off x="4573080" y="2970000"/>
            <a:ext cx="1273320" cy="300600"/>
          </a:xfrm>
          <a:prstGeom prst="bentConnector2">
            <a:avLst/>
          </a:prstGeom>
          <a:noFill/>
          <a:ln w="38160">
            <a:solidFill>
              <a:schemeClr val="dk1"/>
            </a:solidFill>
            <a:round/>
            <a:tailEnd len="med" type="oval" w="med"/>
          </a:ln>
        </p:spPr>
        <p:style>
          <a:lnRef idx="0"/>
          <a:fillRef idx="0"/>
          <a:effectRef idx="0"/>
          <a:fontRef idx="minor"/>
        </p:style>
      </p:sp>
      <p:sp>
        <p:nvSpPr>
          <p:cNvPr id="1315" name="CustomShape 40"/>
          <p:cNvSpPr/>
          <p:nvPr/>
        </p:nvSpPr>
        <p:spPr>
          <a:xfrm>
            <a:off x="4244760" y="3563280"/>
            <a:ext cx="208800" cy="208800"/>
          </a:xfrm>
          <a:prstGeom prst="ellipse">
            <a:avLst/>
          </a:prstGeom>
          <a:noFill/>
          <a:ln>
            <a:noFill/>
          </a:ln>
        </p:spPr>
        <p:style>
          <a:lnRef idx="0"/>
          <a:fillRef idx="0"/>
          <a:effectRef idx="0"/>
          <a:fontRef idx="minor"/>
        </p:style>
      </p:sp>
      <p:sp>
        <p:nvSpPr>
          <p:cNvPr id="1316" name="CustomShape 41"/>
          <p:cNvSpPr/>
          <p:nvPr/>
        </p:nvSpPr>
        <p:spPr>
          <a:xfrm>
            <a:off x="3297600" y="3271680"/>
            <a:ext cx="1051200" cy="290160"/>
          </a:xfrm>
          <a:prstGeom prst="bentConnector2">
            <a:avLst/>
          </a:prstGeom>
          <a:noFill/>
          <a:ln w="38160">
            <a:solidFill>
              <a:schemeClr val="dk1"/>
            </a:solidFill>
            <a:round/>
            <a:tailEnd len="med" type="oval"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1318" name="Group 2"/>
          <p:cNvGrpSpPr/>
          <p:nvPr/>
        </p:nvGrpSpPr>
        <p:grpSpPr>
          <a:xfrm>
            <a:off x="5567400" y="1915920"/>
            <a:ext cx="1969200" cy="2372040"/>
            <a:chOff x="5567400" y="1915920"/>
            <a:chExt cx="1969200" cy="2372040"/>
          </a:xfrm>
        </p:grpSpPr>
        <p:grpSp>
          <p:nvGrpSpPr>
            <p:cNvPr id="1319" name="Group 3"/>
            <p:cNvGrpSpPr/>
            <p:nvPr/>
          </p:nvGrpSpPr>
          <p:grpSpPr>
            <a:xfrm>
              <a:off x="5567400" y="3350160"/>
              <a:ext cx="1969200" cy="937800"/>
              <a:chOff x="5567400" y="3350160"/>
              <a:chExt cx="1969200" cy="937800"/>
            </a:xfrm>
          </p:grpSpPr>
          <p:sp>
            <p:nvSpPr>
              <p:cNvPr id="1320" name="CustomShape 4"/>
              <p:cNvSpPr/>
              <p:nvPr/>
            </p:nvSpPr>
            <p:spPr>
              <a:xfrm>
                <a:off x="5567400" y="3350160"/>
                <a:ext cx="196920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321" name="CustomShape 5"/>
              <p:cNvSpPr/>
              <p:nvPr/>
            </p:nvSpPr>
            <p:spPr>
              <a:xfrm>
                <a:off x="5567400" y="3717000"/>
                <a:ext cx="196920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grpSp>
        <p:sp>
          <p:nvSpPr>
            <p:cNvPr id="1322" name="CustomShape 6"/>
            <p:cNvSpPr/>
            <p:nvPr/>
          </p:nvSpPr>
          <p:spPr>
            <a:xfrm rot="2613000">
              <a:off x="6079320" y="2159280"/>
              <a:ext cx="1152000" cy="111312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adFill rotWithShape="0">
              <a:gsLst>
                <a:gs pos="0">
                  <a:srgbClr val="14a0d5">
                    <a:alpha val="35294"/>
                  </a:srgbClr>
                </a:gs>
                <a:gs pos="100000">
                  <a:srgbClr val="f30497">
                    <a:alpha val="38039"/>
                  </a:srgbClr>
                </a:gs>
              </a:gsLst>
              <a:lin ang="5310000"/>
            </a:gradFill>
            <a:ln>
              <a:noFill/>
            </a:ln>
          </p:spPr>
          <p:style>
            <a:lnRef idx="0"/>
            <a:fillRef idx="0"/>
            <a:effectRef idx="0"/>
            <a:fontRef idx="minor"/>
          </p:style>
        </p:sp>
      </p:grpSp>
      <p:grpSp>
        <p:nvGrpSpPr>
          <p:cNvPr id="1323" name="Group 7"/>
          <p:cNvGrpSpPr/>
          <p:nvPr/>
        </p:nvGrpSpPr>
        <p:grpSpPr>
          <a:xfrm>
            <a:off x="1606680" y="1144800"/>
            <a:ext cx="1969200" cy="2371680"/>
            <a:chOff x="1606680" y="1144800"/>
            <a:chExt cx="1969200" cy="2371680"/>
          </a:xfrm>
        </p:grpSpPr>
        <p:grpSp>
          <p:nvGrpSpPr>
            <p:cNvPr id="1324" name="Group 8"/>
            <p:cNvGrpSpPr/>
            <p:nvPr/>
          </p:nvGrpSpPr>
          <p:grpSpPr>
            <a:xfrm>
              <a:off x="1606680" y="1144800"/>
              <a:ext cx="1969200" cy="937800"/>
              <a:chOff x="1606680" y="1144800"/>
              <a:chExt cx="1969200" cy="937800"/>
            </a:xfrm>
          </p:grpSpPr>
          <p:sp>
            <p:nvSpPr>
              <p:cNvPr id="1325" name="CustomShape 9"/>
              <p:cNvSpPr/>
              <p:nvPr/>
            </p:nvSpPr>
            <p:spPr>
              <a:xfrm>
                <a:off x="1606680" y="1604160"/>
                <a:ext cx="1969200" cy="4784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326" name="CustomShape 10"/>
              <p:cNvSpPr/>
              <p:nvPr/>
            </p:nvSpPr>
            <p:spPr>
              <a:xfrm>
                <a:off x="1606680" y="1144800"/>
                <a:ext cx="1969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grpSp>
        <p:sp>
          <p:nvSpPr>
            <p:cNvPr id="1327" name="CustomShape 11"/>
            <p:cNvSpPr/>
            <p:nvPr/>
          </p:nvSpPr>
          <p:spPr>
            <a:xfrm rot="2613000">
              <a:off x="2118600" y="2159280"/>
              <a:ext cx="1152000" cy="111312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adFill rotWithShape="0">
              <a:gsLst>
                <a:gs pos="0">
                  <a:srgbClr val="14a0d5">
                    <a:alpha val="35294"/>
                  </a:srgbClr>
                </a:gs>
                <a:gs pos="100000">
                  <a:srgbClr val="f30497">
                    <a:alpha val="38039"/>
                  </a:srgbClr>
                </a:gs>
              </a:gsLst>
              <a:lin ang="5310000"/>
            </a:gradFill>
            <a:ln>
              <a:noFill/>
            </a:ln>
          </p:spPr>
          <p:style>
            <a:lnRef idx="0"/>
            <a:fillRef idx="0"/>
            <a:effectRef idx="0"/>
            <a:fontRef idx="minor"/>
          </p:style>
        </p:sp>
      </p:grpSp>
      <p:grpSp>
        <p:nvGrpSpPr>
          <p:cNvPr id="1328" name="Group 12"/>
          <p:cNvGrpSpPr/>
          <p:nvPr/>
        </p:nvGrpSpPr>
        <p:grpSpPr>
          <a:xfrm>
            <a:off x="2369160" y="2491560"/>
            <a:ext cx="448200" cy="449280"/>
            <a:chOff x="2369160" y="2491560"/>
            <a:chExt cx="448200" cy="449280"/>
          </a:xfrm>
        </p:grpSpPr>
        <p:sp>
          <p:nvSpPr>
            <p:cNvPr id="1329" name="CustomShape 13"/>
            <p:cNvSpPr/>
            <p:nvPr/>
          </p:nvSpPr>
          <p:spPr>
            <a:xfrm>
              <a:off x="2660040" y="2545200"/>
              <a:ext cx="78120" cy="99000"/>
            </a:xfrm>
            <a:custGeom>
              <a:avLst/>
              <a:gdLst/>
              <a:ahLst/>
              <a:rect l="l" t="t" r="r" b="b"/>
              <a:pathLst>
                <a:path w="2144" h="2711">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1"/>
            </a:solidFill>
            <a:ln>
              <a:noFill/>
            </a:ln>
          </p:spPr>
          <p:style>
            <a:lnRef idx="0"/>
            <a:fillRef idx="0"/>
            <a:effectRef idx="0"/>
            <a:fontRef idx="minor"/>
          </p:style>
        </p:sp>
        <p:sp>
          <p:nvSpPr>
            <p:cNvPr id="1330" name="CustomShape 14"/>
            <p:cNvSpPr/>
            <p:nvPr/>
          </p:nvSpPr>
          <p:spPr>
            <a:xfrm>
              <a:off x="2449440" y="2547360"/>
              <a:ext cx="77040" cy="97920"/>
            </a:xfrm>
            <a:custGeom>
              <a:avLst/>
              <a:gdLst/>
              <a:ahLst/>
              <a:rect l="l" t="t" r="r" b="b"/>
              <a:pathLst>
                <a:path w="2112" h="2679">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1"/>
            </a:solidFill>
            <a:ln>
              <a:noFill/>
            </a:ln>
          </p:spPr>
          <p:style>
            <a:lnRef idx="0"/>
            <a:fillRef idx="0"/>
            <a:effectRef idx="0"/>
            <a:fontRef idx="minor"/>
          </p:style>
        </p:sp>
        <p:sp>
          <p:nvSpPr>
            <p:cNvPr id="1331" name="CustomShape 15"/>
            <p:cNvSpPr/>
            <p:nvPr/>
          </p:nvSpPr>
          <p:spPr>
            <a:xfrm>
              <a:off x="2369160" y="2652120"/>
              <a:ext cx="209520" cy="236520"/>
            </a:xfrm>
            <a:custGeom>
              <a:avLst/>
              <a:gdLst/>
              <a:ahLst/>
              <a:rect l="l" t="t" r="r" b="b"/>
              <a:pathLst>
                <a:path w="5703" h="6428">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1"/>
            </a:solidFill>
            <a:ln>
              <a:noFill/>
            </a:ln>
          </p:spPr>
          <p:style>
            <a:lnRef idx="0"/>
            <a:fillRef idx="0"/>
            <a:effectRef idx="0"/>
            <a:fontRef idx="minor"/>
          </p:style>
        </p:sp>
        <p:sp>
          <p:nvSpPr>
            <p:cNvPr id="1332" name="CustomShape 16"/>
            <p:cNvSpPr/>
            <p:nvPr/>
          </p:nvSpPr>
          <p:spPr>
            <a:xfrm>
              <a:off x="2606400" y="2652120"/>
              <a:ext cx="210960" cy="237600"/>
            </a:xfrm>
            <a:custGeom>
              <a:avLst/>
              <a:gdLst/>
              <a:ahLst/>
              <a:rect l="l" t="t" r="r" b="b"/>
              <a:pathLst>
                <a:path w="5735" h="6459">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1"/>
            </a:solidFill>
            <a:ln>
              <a:noFill/>
            </a:ln>
          </p:spPr>
          <p:style>
            <a:lnRef idx="0"/>
            <a:fillRef idx="0"/>
            <a:effectRef idx="0"/>
            <a:fontRef idx="minor"/>
          </p:style>
        </p:sp>
        <p:sp>
          <p:nvSpPr>
            <p:cNvPr id="1333" name="CustomShape 17"/>
            <p:cNvSpPr/>
            <p:nvPr/>
          </p:nvSpPr>
          <p:spPr>
            <a:xfrm>
              <a:off x="2529720" y="2491560"/>
              <a:ext cx="127080" cy="229320"/>
            </a:xfrm>
            <a:custGeom>
              <a:avLst/>
              <a:gdLst/>
              <a:ahLst/>
              <a:rect l="l" t="t" r="r" b="b"/>
              <a:pathLst>
                <a:path w="3466" h="6239">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1"/>
            </a:solidFill>
            <a:ln>
              <a:noFill/>
            </a:ln>
          </p:spPr>
          <p:style>
            <a:lnRef idx="0"/>
            <a:fillRef idx="0"/>
            <a:effectRef idx="0"/>
            <a:fontRef idx="minor"/>
          </p:style>
        </p:sp>
        <p:sp>
          <p:nvSpPr>
            <p:cNvPr id="1334" name="CustomShape 18"/>
            <p:cNvSpPr/>
            <p:nvPr/>
          </p:nvSpPr>
          <p:spPr>
            <a:xfrm>
              <a:off x="2504160" y="2907000"/>
              <a:ext cx="74520" cy="33840"/>
            </a:xfrm>
            <a:custGeom>
              <a:avLst/>
              <a:gdLst/>
              <a:ahLst/>
              <a:rect l="l" t="t" r="r" b="b"/>
              <a:pathLst>
                <a:path w="2048" h="946">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1"/>
            </a:solidFill>
            <a:ln>
              <a:noFill/>
            </a:ln>
          </p:spPr>
          <p:style>
            <a:lnRef idx="0"/>
            <a:fillRef idx="0"/>
            <a:effectRef idx="0"/>
            <a:fontRef idx="minor"/>
          </p:style>
        </p:sp>
        <p:sp>
          <p:nvSpPr>
            <p:cNvPr id="1335" name="CustomShape 19"/>
            <p:cNvSpPr/>
            <p:nvPr/>
          </p:nvSpPr>
          <p:spPr>
            <a:xfrm>
              <a:off x="2606400" y="2907000"/>
              <a:ext cx="74520" cy="33840"/>
            </a:xfrm>
            <a:custGeom>
              <a:avLst/>
              <a:gdLst/>
              <a:ahLst/>
              <a:rect l="l" t="t" r="r" b="b"/>
              <a:pathLst>
                <a:path w="2049" h="946">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1"/>
            </a:solidFill>
            <a:ln>
              <a:noFill/>
            </a:ln>
          </p:spPr>
          <p:style>
            <a:lnRef idx="0"/>
            <a:fillRef idx="0"/>
            <a:effectRef idx="0"/>
            <a:fontRef idx="minor"/>
          </p:style>
        </p:sp>
      </p:grpSp>
      <p:grpSp>
        <p:nvGrpSpPr>
          <p:cNvPr id="1336" name="Group 20"/>
          <p:cNvGrpSpPr/>
          <p:nvPr/>
        </p:nvGrpSpPr>
        <p:grpSpPr>
          <a:xfrm>
            <a:off x="2926800" y="1915920"/>
            <a:ext cx="1969200" cy="2372040"/>
            <a:chOff x="2926800" y="1915920"/>
            <a:chExt cx="1969200" cy="2372040"/>
          </a:xfrm>
        </p:grpSpPr>
        <p:grpSp>
          <p:nvGrpSpPr>
            <p:cNvPr id="1337" name="Group 21"/>
            <p:cNvGrpSpPr/>
            <p:nvPr/>
          </p:nvGrpSpPr>
          <p:grpSpPr>
            <a:xfrm>
              <a:off x="2926800" y="3350160"/>
              <a:ext cx="1969200" cy="937800"/>
              <a:chOff x="2926800" y="3350160"/>
              <a:chExt cx="1969200" cy="937800"/>
            </a:xfrm>
          </p:grpSpPr>
          <p:sp>
            <p:nvSpPr>
              <p:cNvPr id="1338" name="CustomShape 22"/>
              <p:cNvSpPr/>
              <p:nvPr/>
            </p:nvSpPr>
            <p:spPr>
              <a:xfrm>
                <a:off x="2926800" y="3350160"/>
                <a:ext cx="196920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p:txBody>
          </p:sp>
          <p:sp>
            <p:nvSpPr>
              <p:cNvPr id="1339" name="CustomShape 23"/>
              <p:cNvSpPr/>
              <p:nvPr/>
            </p:nvSpPr>
            <p:spPr>
              <a:xfrm>
                <a:off x="2926800" y="3717000"/>
                <a:ext cx="196920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Saturn is a gas giant and has rings</a:t>
                </a:r>
                <a:endParaRPr b="0" lang="en-US" sz="1500" spc="-1" strike="noStrike">
                  <a:latin typeface="Arial"/>
                </a:endParaRPr>
              </a:p>
            </p:txBody>
          </p:sp>
        </p:grpSp>
        <p:sp>
          <p:nvSpPr>
            <p:cNvPr id="1340" name="CustomShape 24"/>
            <p:cNvSpPr/>
            <p:nvPr/>
          </p:nvSpPr>
          <p:spPr>
            <a:xfrm rot="2613000">
              <a:off x="3438720" y="2159280"/>
              <a:ext cx="1152000" cy="111312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adFill rotWithShape="0">
              <a:gsLst>
                <a:gs pos="0">
                  <a:srgbClr val="14a0d5">
                    <a:alpha val="35294"/>
                  </a:srgbClr>
                </a:gs>
                <a:gs pos="100000">
                  <a:srgbClr val="f30497">
                    <a:alpha val="38039"/>
                  </a:srgbClr>
                </a:gs>
              </a:gsLst>
              <a:lin ang="5310000"/>
            </a:gradFill>
            <a:ln>
              <a:noFill/>
            </a:ln>
          </p:spPr>
          <p:style>
            <a:lnRef idx="0"/>
            <a:fillRef idx="0"/>
            <a:effectRef idx="0"/>
            <a:fontRef idx="minor"/>
          </p:style>
        </p:sp>
      </p:grpSp>
      <p:grpSp>
        <p:nvGrpSpPr>
          <p:cNvPr id="1341" name="Group 25"/>
          <p:cNvGrpSpPr/>
          <p:nvPr/>
        </p:nvGrpSpPr>
        <p:grpSpPr>
          <a:xfrm>
            <a:off x="4246920" y="1144800"/>
            <a:ext cx="1969560" cy="2371680"/>
            <a:chOff x="4246920" y="1144800"/>
            <a:chExt cx="1969560" cy="2371680"/>
          </a:xfrm>
        </p:grpSpPr>
        <p:grpSp>
          <p:nvGrpSpPr>
            <p:cNvPr id="1342" name="Group 26"/>
            <p:cNvGrpSpPr/>
            <p:nvPr/>
          </p:nvGrpSpPr>
          <p:grpSpPr>
            <a:xfrm>
              <a:off x="4246920" y="1144800"/>
              <a:ext cx="1969560" cy="937800"/>
              <a:chOff x="4246920" y="1144800"/>
              <a:chExt cx="1969560" cy="937800"/>
            </a:xfrm>
          </p:grpSpPr>
          <p:sp>
            <p:nvSpPr>
              <p:cNvPr id="1343" name="CustomShape 27"/>
              <p:cNvSpPr/>
              <p:nvPr/>
            </p:nvSpPr>
            <p:spPr>
              <a:xfrm>
                <a:off x="4246920" y="1604160"/>
                <a:ext cx="1969200" cy="4784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1344" name="CustomShape 28"/>
              <p:cNvSpPr/>
              <p:nvPr/>
            </p:nvSpPr>
            <p:spPr>
              <a:xfrm>
                <a:off x="4247280" y="1144800"/>
                <a:ext cx="196920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1500" spc="-1" strike="noStrike">
                    <a:solidFill>
                      <a:srgbClr val="ffffff"/>
                    </a:solidFill>
                    <a:latin typeface="Nunito"/>
                    <a:ea typeface="Nunito"/>
                  </a:rPr>
                  <a:t>It’s the biggest planet of them all</a:t>
                </a:r>
                <a:endParaRPr b="0" lang="en-US" sz="1500" spc="-1" strike="noStrike">
                  <a:latin typeface="Arial"/>
                </a:endParaRPr>
              </a:p>
            </p:txBody>
          </p:sp>
        </p:grpSp>
        <p:sp>
          <p:nvSpPr>
            <p:cNvPr id="1345" name="CustomShape 29"/>
            <p:cNvSpPr/>
            <p:nvPr/>
          </p:nvSpPr>
          <p:spPr>
            <a:xfrm rot="2613000">
              <a:off x="4758840" y="2159280"/>
              <a:ext cx="1152000" cy="111312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adFill rotWithShape="0">
              <a:gsLst>
                <a:gs pos="0">
                  <a:srgbClr val="14a0d5">
                    <a:alpha val="35294"/>
                  </a:srgbClr>
                </a:gs>
                <a:gs pos="100000">
                  <a:srgbClr val="f30497">
                    <a:alpha val="38039"/>
                  </a:srgbClr>
                </a:gs>
              </a:gsLst>
              <a:lin ang="5310000"/>
            </a:gradFill>
            <a:ln>
              <a:noFill/>
            </a:ln>
          </p:spPr>
          <p:style>
            <a:lnRef idx="0"/>
            <a:fillRef idx="0"/>
            <a:effectRef idx="0"/>
            <a:fontRef idx="minor"/>
          </p:style>
        </p:sp>
      </p:grpSp>
      <p:grpSp>
        <p:nvGrpSpPr>
          <p:cNvPr id="1346" name="Group 30"/>
          <p:cNvGrpSpPr/>
          <p:nvPr/>
        </p:nvGrpSpPr>
        <p:grpSpPr>
          <a:xfrm>
            <a:off x="3702600" y="2511360"/>
            <a:ext cx="417960" cy="410040"/>
            <a:chOff x="3702600" y="2511360"/>
            <a:chExt cx="417960" cy="410040"/>
          </a:xfrm>
        </p:grpSpPr>
        <p:sp>
          <p:nvSpPr>
            <p:cNvPr id="1347" name="CustomShape 31"/>
            <p:cNvSpPr/>
            <p:nvPr/>
          </p:nvSpPr>
          <p:spPr>
            <a:xfrm>
              <a:off x="4042080" y="2696040"/>
              <a:ext cx="78480" cy="148680"/>
            </a:xfrm>
            <a:custGeom>
              <a:avLst/>
              <a:gdLst/>
              <a:ahLst/>
              <a:rect l="l" t="t" r="r" b="b"/>
              <a:pathLst>
                <a:path w="3039" h="5728">
                  <a:moveTo>
                    <a:pt x="1397" y="0"/>
                  </a:moveTo>
                  <a:cubicBezTo>
                    <a:pt x="1353" y="1355"/>
                    <a:pt x="884" y="2751"/>
                    <a:pt x="1" y="3973"/>
                  </a:cubicBezTo>
                  <a:cubicBezTo>
                    <a:pt x="224" y="4368"/>
                    <a:pt x="342" y="4812"/>
                    <a:pt x="347" y="5266"/>
                  </a:cubicBezTo>
                  <a:cubicBezTo>
                    <a:pt x="347" y="5543"/>
                    <a:pt x="574" y="5727"/>
                    <a:pt x="812" y="5727"/>
                  </a:cubicBezTo>
                  <a:cubicBezTo>
                    <a:pt x="925" y="5727"/>
                    <a:pt x="1040" y="5686"/>
                    <a:pt x="1134" y="5592"/>
                  </a:cubicBezTo>
                  <a:lnTo>
                    <a:pt x="1785" y="4942"/>
                  </a:lnTo>
                  <a:cubicBezTo>
                    <a:pt x="3038" y="3683"/>
                    <a:pt x="3038" y="1644"/>
                    <a:pt x="1785" y="385"/>
                  </a:cubicBezTo>
                  <a:lnTo>
                    <a:pt x="1397" y="0"/>
                  </a:lnTo>
                  <a:close/>
                </a:path>
              </a:pathLst>
            </a:custGeom>
            <a:solidFill>
              <a:schemeClr val="dk1"/>
            </a:solidFill>
            <a:ln>
              <a:noFill/>
            </a:ln>
          </p:spPr>
          <p:style>
            <a:lnRef idx="0"/>
            <a:fillRef idx="0"/>
            <a:effectRef idx="0"/>
            <a:fontRef idx="minor"/>
          </p:style>
        </p:sp>
        <p:sp>
          <p:nvSpPr>
            <p:cNvPr id="1348" name="CustomShape 32"/>
            <p:cNvSpPr/>
            <p:nvPr/>
          </p:nvSpPr>
          <p:spPr>
            <a:xfrm>
              <a:off x="3985560" y="2527920"/>
              <a:ext cx="116640" cy="110160"/>
            </a:xfrm>
            <a:custGeom>
              <a:avLst/>
              <a:gdLst/>
              <a:ahLst/>
              <a:rect l="l" t="t" r="r" b="b"/>
              <a:pathLst>
                <a:path w="4496" h="4254">
                  <a:moveTo>
                    <a:pt x="2567" y="1"/>
                  </a:moveTo>
                  <a:cubicBezTo>
                    <a:pt x="1629" y="1"/>
                    <a:pt x="708" y="353"/>
                    <a:pt x="0" y="1015"/>
                  </a:cubicBezTo>
                  <a:cubicBezTo>
                    <a:pt x="1521" y="1537"/>
                    <a:pt x="2714" y="2732"/>
                    <a:pt x="3239" y="4253"/>
                  </a:cubicBezTo>
                  <a:cubicBezTo>
                    <a:pt x="4181" y="3242"/>
                    <a:pt x="4495" y="1797"/>
                    <a:pt x="4056" y="487"/>
                  </a:cubicBezTo>
                  <a:cubicBezTo>
                    <a:pt x="4009" y="350"/>
                    <a:pt x="3901" y="242"/>
                    <a:pt x="3764" y="197"/>
                  </a:cubicBezTo>
                  <a:cubicBezTo>
                    <a:pt x="3372" y="65"/>
                    <a:pt x="2968" y="1"/>
                    <a:pt x="2567" y="1"/>
                  </a:cubicBezTo>
                  <a:close/>
                </a:path>
              </a:pathLst>
            </a:custGeom>
            <a:solidFill>
              <a:schemeClr val="dk1"/>
            </a:solidFill>
            <a:ln>
              <a:noFill/>
            </a:ln>
          </p:spPr>
          <p:style>
            <a:lnRef idx="0"/>
            <a:fillRef idx="0"/>
            <a:effectRef idx="0"/>
            <a:fontRef idx="minor"/>
          </p:style>
        </p:sp>
        <p:sp>
          <p:nvSpPr>
            <p:cNvPr id="1349" name="CustomShape 33"/>
            <p:cNvSpPr/>
            <p:nvPr/>
          </p:nvSpPr>
          <p:spPr>
            <a:xfrm>
              <a:off x="3774600" y="2511360"/>
              <a:ext cx="153000" cy="70200"/>
            </a:xfrm>
            <a:custGeom>
              <a:avLst/>
              <a:gdLst/>
              <a:ahLst/>
              <a:rect l="l" t="t" r="r" b="b"/>
              <a:pathLst>
                <a:path w="5883" h="2727">
                  <a:moveTo>
                    <a:pt x="3218" y="1"/>
                  </a:moveTo>
                  <a:cubicBezTo>
                    <a:pt x="2394" y="1"/>
                    <a:pt x="1570" y="315"/>
                    <a:pt x="941" y="943"/>
                  </a:cubicBezTo>
                  <a:lnTo>
                    <a:pt x="290" y="1593"/>
                  </a:lnTo>
                  <a:cubicBezTo>
                    <a:pt x="1" y="1883"/>
                    <a:pt x="207" y="2378"/>
                    <a:pt x="614" y="2378"/>
                  </a:cubicBezTo>
                  <a:cubicBezTo>
                    <a:pt x="1068" y="2383"/>
                    <a:pt x="1512" y="2503"/>
                    <a:pt x="1907" y="2727"/>
                  </a:cubicBezTo>
                  <a:cubicBezTo>
                    <a:pt x="3132" y="1843"/>
                    <a:pt x="4528" y="1375"/>
                    <a:pt x="5882" y="1331"/>
                  </a:cubicBezTo>
                  <a:lnTo>
                    <a:pt x="5495" y="943"/>
                  </a:lnTo>
                  <a:cubicBezTo>
                    <a:pt x="4865" y="315"/>
                    <a:pt x="4041" y="1"/>
                    <a:pt x="3218" y="1"/>
                  </a:cubicBezTo>
                  <a:close/>
                </a:path>
              </a:pathLst>
            </a:custGeom>
            <a:solidFill>
              <a:schemeClr val="dk1"/>
            </a:solidFill>
            <a:ln>
              <a:noFill/>
            </a:ln>
          </p:spPr>
          <p:style>
            <a:lnRef idx="0"/>
            <a:fillRef idx="0"/>
            <a:effectRef idx="0"/>
            <a:fontRef idx="minor"/>
          </p:style>
        </p:sp>
        <p:sp>
          <p:nvSpPr>
            <p:cNvPr id="1350" name="CustomShape 34"/>
            <p:cNvSpPr/>
            <p:nvPr/>
          </p:nvSpPr>
          <p:spPr>
            <a:xfrm>
              <a:off x="3887640" y="2867760"/>
              <a:ext cx="70200" cy="53640"/>
            </a:xfrm>
            <a:custGeom>
              <a:avLst/>
              <a:gdLst/>
              <a:ahLst/>
              <a:rect l="l" t="t" r="r" b="b"/>
              <a:pathLst>
                <a:path w="2719" h="2086">
                  <a:moveTo>
                    <a:pt x="2719" y="0"/>
                  </a:moveTo>
                  <a:cubicBezTo>
                    <a:pt x="1831" y="393"/>
                    <a:pt x="910" y="594"/>
                    <a:pt x="0" y="604"/>
                  </a:cubicBezTo>
                  <a:lnTo>
                    <a:pt x="0" y="1627"/>
                  </a:lnTo>
                  <a:cubicBezTo>
                    <a:pt x="0" y="1747"/>
                    <a:pt x="47" y="1865"/>
                    <a:pt x="133" y="1951"/>
                  </a:cubicBezTo>
                  <a:cubicBezTo>
                    <a:pt x="216" y="2037"/>
                    <a:pt x="329" y="2086"/>
                    <a:pt x="447" y="2086"/>
                  </a:cubicBezTo>
                  <a:cubicBezTo>
                    <a:pt x="1620" y="2086"/>
                    <a:pt x="2581" y="1136"/>
                    <a:pt x="2719" y="0"/>
                  </a:cubicBezTo>
                  <a:close/>
                </a:path>
              </a:pathLst>
            </a:custGeom>
            <a:solidFill>
              <a:schemeClr val="dk1"/>
            </a:solidFill>
            <a:ln>
              <a:noFill/>
            </a:ln>
          </p:spPr>
          <p:style>
            <a:lnRef idx="0"/>
            <a:fillRef idx="0"/>
            <a:effectRef idx="0"/>
            <a:fontRef idx="minor"/>
          </p:style>
        </p:sp>
        <p:sp>
          <p:nvSpPr>
            <p:cNvPr id="1351" name="CustomShape 35"/>
            <p:cNvSpPr/>
            <p:nvPr/>
          </p:nvSpPr>
          <p:spPr>
            <a:xfrm>
              <a:off x="3702600" y="2662200"/>
              <a:ext cx="54720" cy="71280"/>
            </a:xfrm>
            <a:custGeom>
              <a:avLst/>
              <a:gdLst/>
              <a:ahLst/>
              <a:rect l="l" t="t" r="r" b="b"/>
              <a:pathLst>
                <a:path w="2138" h="2759">
                  <a:moveTo>
                    <a:pt x="2138" y="0"/>
                  </a:moveTo>
                  <a:lnTo>
                    <a:pt x="2138" y="0"/>
                  </a:lnTo>
                  <a:cubicBezTo>
                    <a:pt x="923" y="59"/>
                    <a:pt x="0" y="1060"/>
                    <a:pt x="0" y="2289"/>
                  </a:cubicBezTo>
                  <a:cubicBezTo>
                    <a:pt x="0" y="2412"/>
                    <a:pt x="47" y="2530"/>
                    <a:pt x="135" y="2616"/>
                  </a:cubicBezTo>
                  <a:cubicBezTo>
                    <a:pt x="219" y="2704"/>
                    <a:pt x="337" y="2756"/>
                    <a:pt x="459" y="2758"/>
                  </a:cubicBezTo>
                  <a:lnTo>
                    <a:pt x="1485" y="2758"/>
                  </a:lnTo>
                  <a:cubicBezTo>
                    <a:pt x="1514" y="1804"/>
                    <a:pt x="1735" y="866"/>
                    <a:pt x="2138" y="0"/>
                  </a:cubicBezTo>
                  <a:close/>
                </a:path>
              </a:pathLst>
            </a:custGeom>
            <a:solidFill>
              <a:schemeClr val="dk1"/>
            </a:solidFill>
            <a:ln>
              <a:noFill/>
            </a:ln>
          </p:spPr>
          <p:style>
            <a:lnRef idx="0"/>
            <a:fillRef idx="0"/>
            <a:effectRef idx="0"/>
            <a:fontRef idx="minor"/>
          </p:style>
        </p:sp>
        <p:sp>
          <p:nvSpPr>
            <p:cNvPr id="1352" name="CustomShape 36"/>
            <p:cNvSpPr/>
            <p:nvPr/>
          </p:nvSpPr>
          <p:spPr>
            <a:xfrm>
              <a:off x="3724560" y="2815200"/>
              <a:ext cx="83880" cy="81000"/>
            </a:xfrm>
            <a:custGeom>
              <a:avLst/>
              <a:gdLst/>
              <a:ahLst/>
              <a:rect l="l" t="t" r="r" b="b"/>
              <a:pathLst>
                <a:path w="3249" h="3135">
                  <a:moveTo>
                    <a:pt x="1396" y="0"/>
                  </a:moveTo>
                  <a:lnTo>
                    <a:pt x="164" y="2469"/>
                  </a:lnTo>
                  <a:cubicBezTo>
                    <a:pt x="0" y="2794"/>
                    <a:pt x="256" y="3135"/>
                    <a:pt x="572" y="3135"/>
                  </a:cubicBezTo>
                  <a:cubicBezTo>
                    <a:pt x="640" y="3135"/>
                    <a:pt x="710" y="3119"/>
                    <a:pt x="780" y="3085"/>
                  </a:cubicBezTo>
                  <a:lnTo>
                    <a:pt x="3248" y="1850"/>
                  </a:lnTo>
                  <a:cubicBezTo>
                    <a:pt x="2480" y="1406"/>
                    <a:pt x="1840" y="768"/>
                    <a:pt x="1396" y="0"/>
                  </a:cubicBezTo>
                  <a:close/>
                </a:path>
              </a:pathLst>
            </a:custGeom>
            <a:solidFill>
              <a:schemeClr val="dk1"/>
            </a:solidFill>
            <a:ln>
              <a:noFill/>
            </a:ln>
          </p:spPr>
          <p:style>
            <a:lnRef idx="0"/>
            <a:fillRef idx="0"/>
            <a:effectRef idx="0"/>
            <a:fontRef idx="minor"/>
          </p:style>
        </p:sp>
        <p:sp>
          <p:nvSpPr>
            <p:cNvPr id="1353" name="CustomShape 37"/>
            <p:cNvSpPr/>
            <p:nvPr/>
          </p:nvSpPr>
          <p:spPr>
            <a:xfrm>
              <a:off x="3762360" y="2630160"/>
              <a:ext cx="98640" cy="119160"/>
            </a:xfrm>
            <a:custGeom>
              <a:avLst/>
              <a:gdLst/>
              <a:ahLst/>
              <a:rect l="l" t="t" r="r" b="b"/>
              <a:pathLst>
                <a:path w="3814" h="4595">
                  <a:moveTo>
                    <a:pt x="1750" y="1"/>
                  </a:moveTo>
                  <a:cubicBezTo>
                    <a:pt x="555" y="1363"/>
                    <a:pt x="1" y="3051"/>
                    <a:pt x="126" y="4594"/>
                  </a:cubicBezTo>
                  <a:lnTo>
                    <a:pt x="3325" y="3527"/>
                  </a:lnTo>
                  <a:lnTo>
                    <a:pt x="3814" y="2062"/>
                  </a:lnTo>
                  <a:lnTo>
                    <a:pt x="1750" y="1"/>
                  </a:lnTo>
                  <a:close/>
                </a:path>
              </a:pathLst>
            </a:custGeom>
            <a:solidFill>
              <a:schemeClr val="dk1"/>
            </a:solidFill>
            <a:ln>
              <a:noFill/>
            </a:ln>
          </p:spPr>
          <p:style>
            <a:lnRef idx="0"/>
            <a:fillRef idx="0"/>
            <a:effectRef idx="0"/>
            <a:fontRef idx="minor"/>
          </p:style>
        </p:sp>
        <p:sp>
          <p:nvSpPr>
            <p:cNvPr id="1354" name="CustomShape 38"/>
            <p:cNvSpPr/>
            <p:nvPr/>
          </p:nvSpPr>
          <p:spPr>
            <a:xfrm>
              <a:off x="3825000" y="2570040"/>
              <a:ext cx="119160" cy="95760"/>
            </a:xfrm>
            <a:custGeom>
              <a:avLst/>
              <a:gdLst/>
              <a:ahLst/>
              <a:rect l="l" t="t" r="r" b="b"/>
              <a:pathLst>
                <a:path w="4592" h="3704">
                  <a:moveTo>
                    <a:pt x="4154" y="1"/>
                  </a:moveTo>
                  <a:cubicBezTo>
                    <a:pt x="2735" y="1"/>
                    <a:pt x="1235" y="558"/>
                    <a:pt x="1" y="1643"/>
                  </a:cubicBezTo>
                  <a:lnTo>
                    <a:pt x="2062" y="3704"/>
                  </a:lnTo>
                  <a:lnTo>
                    <a:pt x="3527" y="3216"/>
                  </a:lnTo>
                  <a:lnTo>
                    <a:pt x="4592" y="18"/>
                  </a:lnTo>
                  <a:cubicBezTo>
                    <a:pt x="4447" y="7"/>
                    <a:pt x="4301" y="1"/>
                    <a:pt x="4154" y="1"/>
                  </a:cubicBezTo>
                  <a:close/>
                </a:path>
              </a:pathLst>
            </a:custGeom>
            <a:solidFill>
              <a:schemeClr val="dk1"/>
            </a:solidFill>
            <a:ln>
              <a:noFill/>
            </a:ln>
          </p:spPr>
          <p:style>
            <a:lnRef idx="0"/>
            <a:fillRef idx="0"/>
            <a:effectRef idx="0"/>
            <a:fontRef idx="minor"/>
          </p:style>
        </p:sp>
        <p:sp>
          <p:nvSpPr>
            <p:cNvPr id="1355" name="CustomShape 39"/>
            <p:cNvSpPr/>
            <p:nvPr/>
          </p:nvSpPr>
          <p:spPr>
            <a:xfrm>
              <a:off x="3874320" y="2762640"/>
              <a:ext cx="119160" cy="95760"/>
            </a:xfrm>
            <a:custGeom>
              <a:avLst/>
              <a:gdLst/>
              <a:ahLst/>
              <a:rect l="l" t="t" r="r" b="b"/>
              <a:pathLst>
                <a:path w="4594" h="3704">
                  <a:moveTo>
                    <a:pt x="2530" y="1"/>
                  </a:moveTo>
                  <a:lnTo>
                    <a:pt x="1068" y="489"/>
                  </a:lnTo>
                  <a:lnTo>
                    <a:pt x="0" y="3686"/>
                  </a:lnTo>
                  <a:cubicBezTo>
                    <a:pt x="145" y="3698"/>
                    <a:pt x="290" y="3704"/>
                    <a:pt x="436" y="3704"/>
                  </a:cubicBezTo>
                  <a:cubicBezTo>
                    <a:pt x="1856" y="3704"/>
                    <a:pt x="3357" y="3145"/>
                    <a:pt x="4593" y="2062"/>
                  </a:cubicBezTo>
                  <a:lnTo>
                    <a:pt x="2530" y="1"/>
                  </a:lnTo>
                  <a:close/>
                </a:path>
              </a:pathLst>
            </a:custGeom>
            <a:solidFill>
              <a:schemeClr val="dk1"/>
            </a:solidFill>
            <a:ln>
              <a:noFill/>
            </a:ln>
          </p:spPr>
          <p:style>
            <a:lnRef idx="0"/>
            <a:fillRef idx="0"/>
            <a:effectRef idx="0"/>
            <a:fontRef idx="minor"/>
          </p:style>
        </p:sp>
        <p:sp>
          <p:nvSpPr>
            <p:cNvPr id="1356" name="CustomShape 40"/>
            <p:cNvSpPr/>
            <p:nvPr/>
          </p:nvSpPr>
          <p:spPr>
            <a:xfrm>
              <a:off x="3957840" y="2679480"/>
              <a:ext cx="98640" cy="119160"/>
            </a:xfrm>
            <a:custGeom>
              <a:avLst/>
              <a:gdLst/>
              <a:ahLst/>
              <a:rect l="l" t="t" r="r" b="b"/>
              <a:pathLst>
                <a:path w="3814" h="4592">
                  <a:moveTo>
                    <a:pt x="3688" y="1"/>
                  </a:moveTo>
                  <a:lnTo>
                    <a:pt x="489" y="1066"/>
                  </a:lnTo>
                  <a:lnTo>
                    <a:pt x="1" y="2531"/>
                  </a:lnTo>
                  <a:lnTo>
                    <a:pt x="2062" y="4592"/>
                  </a:lnTo>
                  <a:cubicBezTo>
                    <a:pt x="3259" y="3230"/>
                    <a:pt x="3814" y="1544"/>
                    <a:pt x="3688" y="1"/>
                  </a:cubicBezTo>
                  <a:close/>
                </a:path>
              </a:pathLst>
            </a:custGeom>
            <a:solidFill>
              <a:schemeClr val="dk1"/>
            </a:solidFill>
            <a:ln>
              <a:noFill/>
            </a:ln>
          </p:spPr>
          <p:style>
            <a:lnRef idx="0"/>
            <a:fillRef idx="0"/>
            <a:effectRef idx="0"/>
            <a:fontRef idx="minor"/>
          </p:style>
        </p:sp>
        <p:sp>
          <p:nvSpPr>
            <p:cNvPr id="1357" name="CustomShape 41"/>
            <p:cNvSpPr/>
            <p:nvPr/>
          </p:nvSpPr>
          <p:spPr>
            <a:xfrm>
              <a:off x="3769920" y="2745720"/>
              <a:ext cx="108360" cy="108000"/>
            </a:xfrm>
            <a:custGeom>
              <a:avLst/>
              <a:gdLst/>
              <a:ahLst/>
              <a:rect l="l" t="t" r="r" b="b"/>
              <a:pathLst>
                <a:path w="4177" h="4175">
                  <a:moveTo>
                    <a:pt x="3279" y="1"/>
                  </a:moveTo>
                  <a:lnTo>
                    <a:pt x="1" y="1092"/>
                  </a:lnTo>
                  <a:cubicBezTo>
                    <a:pt x="204" y="1824"/>
                    <a:pt x="572" y="2498"/>
                    <a:pt x="1125" y="3053"/>
                  </a:cubicBezTo>
                  <a:cubicBezTo>
                    <a:pt x="1677" y="3605"/>
                    <a:pt x="2351" y="3973"/>
                    <a:pt x="3085" y="4174"/>
                  </a:cubicBezTo>
                  <a:lnTo>
                    <a:pt x="4177" y="899"/>
                  </a:lnTo>
                  <a:lnTo>
                    <a:pt x="3279" y="1"/>
                  </a:lnTo>
                  <a:close/>
                </a:path>
              </a:pathLst>
            </a:custGeom>
            <a:solidFill>
              <a:schemeClr val="dk1"/>
            </a:solidFill>
            <a:ln>
              <a:noFill/>
            </a:ln>
          </p:spPr>
          <p:style>
            <a:lnRef idx="0"/>
            <a:fillRef idx="0"/>
            <a:effectRef idx="0"/>
            <a:fontRef idx="minor"/>
          </p:style>
        </p:sp>
        <p:sp>
          <p:nvSpPr>
            <p:cNvPr id="1358" name="CustomShape 42"/>
            <p:cNvSpPr/>
            <p:nvPr/>
          </p:nvSpPr>
          <p:spPr>
            <a:xfrm>
              <a:off x="3872520" y="2677680"/>
              <a:ext cx="73440" cy="73440"/>
            </a:xfrm>
            <a:custGeom>
              <a:avLst/>
              <a:gdLst/>
              <a:ahLst/>
              <a:rect l="l" t="t" r="r" b="b"/>
              <a:pathLst>
                <a:path w="2852" h="2852">
                  <a:moveTo>
                    <a:pt x="1951" y="0"/>
                  </a:moveTo>
                  <a:lnTo>
                    <a:pt x="488" y="491"/>
                  </a:lnTo>
                  <a:lnTo>
                    <a:pt x="0" y="1953"/>
                  </a:lnTo>
                  <a:lnTo>
                    <a:pt x="898" y="2851"/>
                  </a:lnTo>
                  <a:lnTo>
                    <a:pt x="2363" y="2363"/>
                  </a:lnTo>
                  <a:lnTo>
                    <a:pt x="2851" y="901"/>
                  </a:lnTo>
                  <a:lnTo>
                    <a:pt x="1951" y="0"/>
                  </a:lnTo>
                  <a:close/>
                </a:path>
              </a:pathLst>
            </a:custGeom>
            <a:solidFill>
              <a:schemeClr val="dk1"/>
            </a:solidFill>
            <a:ln>
              <a:noFill/>
            </a:ln>
          </p:spPr>
          <p:style>
            <a:lnRef idx="0"/>
            <a:fillRef idx="0"/>
            <a:effectRef idx="0"/>
            <a:fontRef idx="minor"/>
          </p:style>
        </p:sp>
        <p:sp>
          <p:nvSpPr>
            <p:cNvPr id="1359" name="CustomShape 43"/>
            <p:cNvSpPr/>
            <p:nvPr/>
          </p:nvSpPr>
          <p:spPr>
            <a:xfrm>
              <a:off x="3940560" y="2574720"/>
              <a:ext cx="108360" cy="108000"/>
            </a:xfrm>
            <a:custGeom>
              <a:avLst/>
              <a:gdLst/>
              <a:ahLst/>
              <a:rect l="l" t="t" r="r" b="b"/>
              <a:pathLst>
                <a:path w="4178" h="4175">
                  <a:moveTo>
                    <a:pt x="1093" y="0"/>
                  </a:moveTo>
                  <a:lnTo>
                    <a:pt x="1" y="3276"/>
                  </a:lnTo>
                  <a:lnTo>
                    <a:pt x="901" y="4174"/>
                  </a:lnTo>
                  <a:lnTo>
                    <a:pt x="4177" y="3082"/>
                  </a:lnTo>
                  <a:cubicBezTo>
                    <a:pt x="3973" y="2351"/>
                    <a:pt x="3605" y="1676"/>
                    <a:pt x="3053" y="1124"/>
                  </a:cubicBezTo>
                  <a:cubicBezTo>
                    <a:pt x="2501" y="570"/>
                    <a:pt x="1826" y="204"/>
                    <a:pt x="1093" y="0"/>
                  </a:cubicBezTo>
                  <a:close/>
                </a:path>
              </a:pathLst>
            </a:custGeom>
            <a:solidFill>
              <a:schemeClr val="dk1"/>
            </a:solidFill>
            <a:ln>
              <a:noFill/>
            </a:ln>
          </p:spPr>
          <p:style>
            <a:lnRef idx="0"/>
            <a:fillRef idx="0"/>
            <a:effectRef idx="0"/>
            <a:fontRef idx="minor"/>
          </p:style>
        </p:sp>
      </p:grpSp>
      <p:grpSp>
        <p:nvGrpSpPr>
          <p:cNvPr id="1360" name="Group 44"/>
          <p:cNvGrpSpPr/>
          <p:nvPr/>
        </p:nvGrpSpPr>
        <p:grpSpPr>
          <a:xfrm>
            <a:off x="5024160" y="2511360"/>
            <a:ext cx="415080" cy="410040"/>
            <a:chOff x="5024160" y="2511360"/>
            <a:chExt cx="415080" cy="410040"/>
          </a:xfrm>
        </p:grpSpPr>
        <p:sp>
          <p:nvSpPr>
            <p:cNvPr id="1361" name="CustomShape 45"/>
            <p:cNvSpPr/>
            <p:nvPr/>
          </p:nvSpPr>
          <p:spPr>
            <a:xfrm>
              <a:off x="5220000" y="2728800"/>
              <a:ext cx="27000" cy="23040"/>
            </a:xfrm>
            <a:custGeom>
              <a:avLst/>
              <a:gdLst/>
              <a:ahLst/>
              <a:rect l="l" t="t" r="r" b="b"/>
              <a:pathLst>
                <a:path w="1076" h="922">
                  <a:moveTo>
                    <a:pt x="465" y="1"/>
                  </a:moveTo>
                  <a:cubicBezTo>
                    <a:pt x="228" y="1"/>
                    <a:pt x="1" y="185"/>
                    <a:pt x="1" y="462"/>
                  </a:cubicBezTo>
                  <a:cubicBezTo>
                    <a:pt x="1" y="715"/>
                    <a:pt x="207" y="921"/>
                    <a:pt x="462" y="921"/>
                  </a:cubicBezTo>
                  <a:cubicBezTo>
                    <a:pt x="872" y="921"/>
                    <a:pt x="1076" y="426"/>
                    <a:pt x="786" y="136"/>
                  </a:cubicBezTo>
                  <a:cubicBezTo>
                    <a:pt x="693" y="43"/>
                    <a:pt x="578" y="1"/>
                    <a:pt x="465" y="1"/>
                  </a:cubicBezTo>
                  <a:close/>
                </a:path>
              </a:pathLst>
            </a:custGeom>
            <a:solidFill>
              <a:schemeClr val="dk1"/>
            </a:solidFill>
            <a:ln>
              <a:noFill/>
            </a:ln>
          </p:spPr>
          <p:style>
            <a:lnRef idx="0"/>
            <a:fillRef idx="0"/>
            <a:effectRef idx="0"/>
            <a:fontRef idx="minor"/>
          </p:style>
        </p:sp>
        <p:sp>
          <p:nvSpPr>
            <p:cNvPr id="1362" name="CustomShape 46"/>
            <p:cNvSpPr/>
            <p:nvPr/>
          </p:nvSpPr>
          <p:spPr>
            <a:xfrm>
              <a:off x="5024160" y="2511360"/>
              <a:ext cx="415080" cy="410040"/>
            </a:xfrm>
            <a:custGeom>
              <a:avLst/>
              <a:gdLst/>
              <a:ahLst/>
              <a:rect l="l" t="t" r="r" b="b"/>
              <a:pathLst>
                <a:path w="15910" h="15706">
                  <a:moveTo>
                    <a:pt x="7963" y="3710"/>
                  </a:moveTo>
                  <a:cubicBezTo>
                    <a:pt x="7980" y="3710"/>
                    <a:pt x="7997" y="3711"/>
                    <a:pt x="8014" y="3713"/>
                  </a:cubicBezTo>
                  <a:cubicBezTo>
                    <a:pt x="8249" y="3745"/>
                    <a:pt x="8426" y="3946"/>
                    <a:pt x="8423" y="4182"/>
                  </a:cubicBezTo>
                  <a:lnTo>
                    <a:pt x="8423" y="6002"/>
                  </a:lnTo>
                  <a:cubicBezTo>
                    <a:pt x="8426" y="6238"/>
                    <a:pt x="8249" y="6439"/>
                    <a:pt x="8014" y="6471"/>
                  </a:cubicBezTo>
                  <a:cubicBezTo>
                    <a:pt x="7997" y="6473"/>
                    <a:pt x="7980" y="6474"/>
                    <a:pt x="7963" y="6474"/>
                  </a:cubicBezTo>
                  <a:cubicBezTo>
                    <a:pt x="7713" y="6474"/>
                    <a:pt x="7503" y="6270"/>
                    <a:pt x="7503" y="6012"/>
                  </a:cubicBezTo>
                  <a:lnTo>
                    <a:pt x="7503" y="4172"/>
                  </a:lnTo>
                  <a:cubicBezTo>
                    <a:pt x="7503" y="3914"/>
                    <a:pt x="7713" y="3710"/>
                    <a:pt x="7963" y="3710"/>
                  </a:cubicBezTo>
                  <a:close/>
                  <a:moveTo>
                    <a:pt x="12296" y="6780"/>
                  </a:moveTo>
                  <a:cubicBezTo>
                    <a:pt x="12485" y="6780"/>
                    <a:pt x="12662" y="6898"/>
                    <a:pt x="12727" y="7087"/>
                  </a:cubicBezTo>
                  <a:cubicBezTo>
                    <a:pt x="12813" y="7327"/>
                    <a:pt x="12688" y="7590"/>
                    <a:pt x="12447" y="7673"/>
                  </a:cubicBezTo>
                  <a:lnTo>
                    <a:pt x="10713" y="8286"/>
                  </a:lnTo>
                  <a:cubicBezTo>
                    <a:pt x="10661" y="8305"/>
                    <a:pt x="10609" y="8314"/>
                    <a:pt x="10557" y="8314"/>
                  </a:cubicBezTo>
                  <a:cubicBezTo>
                    <a:pt x="10368" y="8314"/>
                    <a:pt x="10192" y="8196"/>
                    <a:pt x="10126" y="8007"/>
                  </a:cubicBezTo>
                  <a:cubicBezTo>
                    <a:pt x="10040" y="7766"/>
                    <a:pt x="10166" y="7504"/>
                    <a:pt x="10406" y="7420"/>
                  </a:cubicBezTo>
                  <a:lnTo>
                    <a:pt x="12141" y="6807"/>
                  </a:lnTo>
                  <a:cubicBezTo>
                    <a:pt x="12192" y="6789"/>
                    <a:pt x="12245" y="6780"/>
                    <a:pt x="12296" y="6780"/>
                  </a:cubicBezTo>
                  <a:close/>
                  <a:moveTo>
                    <a:pt x="3597" y="6785"/>
                  </a:moveTo>
                  <a:cubicBezTo>
                    <a:pt x="3652" y="6785"/>
                    <a:pt x="3709" y="6795"/>
                    <a:pt x="3764" y="6817"/>
                  </a:cubicBezTo>
                  <a:lnTo>
                    <a:pt x="5501" y="7423"/>
                  </a:lnTo>
                  <a:cubicBezTo>
                    <a:pt x="5734" y="7511"/>
                    <a:pt x="5854" y="7771"/>
                    <a:pt x="5773" y="8007"/>
                  </a:cubicBezTo>
                  <a:cubicBezTo>
                    <a:pt x="5707" y="8195"/>
                    <a:pt x="5530" y="8315"/>
                    <a:pt x="5340" y="8315"/>
                  </a:cubicBezTo>
                  <a:cubicBezTo>
                    <a:pt x="5293" y="8315"/>
                    <a:pt x="5244" y="8307"/>
                    <a:pt x="5197" y="8291"/>
                  </a:cubicBezTo>
                  <a:lnTo>
                    <a:pt x="3460" y="7685"/>
                  </a:lnTo>
                  <a:cubicBezTo>
                    <a:pt x="3212" y="7607"/>
                    <a:pt x="3077" y="7339"/>
                    <a:pt x="3163" y="7094"/>
                  </a:cubicBezTo>
                  <a:cubicBezTo>
                    <a:pt x="3229" y="6904"/>
                    <a:pt x="3407" y="6785"/>
                    <a:pt x="3597" y="6785"/>
                  </a:cubicBezTo>
                  <a:close/>
                  <a:moveTo>
                    <a:pt x="7956" y="7391"/>
                  </a:moveTo>
                  <a:cubicBezTo>
                    <a:pt x="8512" y="7391"/>
                    <a:pt x="9015" y="7727"/>
                    <a:pt x="9228" y="8242"/>
                  </a:cubicBezTo>
                  <a:cubicBezTo>
                    <a:pt x="9442" y="8760"/>
                    <a:pt x="9324" y="9351"/>
                    <a:pt x="8929" y="9746"/>
                  </a:cubicBezTo>
                  <a:cubicBezTo>
                    <a:pt x="8665" y="10011"/>
                    <a:pt x="8313" y="10151"/>
                    <a:pt x="7954" y="10151"/>
                  </a:cubicBezTo>
                  <a:cubicBezTo>
                    <a:pt x="7776" y="10151"/>
                    <a:pt x="7596" y="10116"/>
                    <a:pt x="7425" y="10046"/>
                  </a:cubicBezTo>
                  <a:cubicBezTo>
                    <a:pt x="6910" y="9832"/>
                    <a:pt x="6573" y="9329"/>
                    <a:pt x="6573" y="8772"/>
                  </a:cubicBezTo>
                  <a:cubicBezTo>
                    <a:pt x="6573" y="8010"/>
                    <a:pt x="7193" y="7392"/>
                    <a:pt x="7956" y="7391"/>
                  </a:cubicBezTo>
                  <a:close/>
                  <a:moveTo>
                    <a:pt x="6204" y="10446"/>
                  </a:moveTo>
                  <a:cubicBezTo>
                    <a:pt x="6307" y="10446"/>
                    <a:pt x="6411" y="10480"/>
                    <a:pt x="6497" y="10551"/>
                  </a:cubicBezTo>
                  <a:cubicBezTo>
                    <a:pt x="6694" y="10711"/>
                    <a:pt x="6723" y="11000"/>
                    <a:pt x="6561" y="11197"/>
                  </a:cubicBezTo>
                  <a:lnTo>
                    <a:pt x="5396" y="12620"/>
                  </a:lnTo>
                  <a:cubicBezTo>
                    <a:pt x="5306" y="12732"/>
                    <a:pt x="5174" y="12789"/>
                    <a:pt x="5041" y="12789"/>
                  </a:cubicBezTo>
                  <a:cubicBezTo>
                    <a:pt x="4938" y="12789"/>
                    <a:pt x="4834" y="12755"/>
                    <a:pt x="4748" y="12686"/>
                  </a:cubicBezTo>
                  <a:cubicBezTo>
                    <a:pt x="4552" y="12524"/>
                    <a:pt x="4522" y="12234"/>
                    <a:pt x="4684" y="12038"/>
                  </a:cubicBezTo>
                  <a:lnTo>
                    <a:pt x="5847" y="10615"/>
                  </a:lnTo>
                  <a:cubicBezTo>
                    <a:pt x="5938" y="10503"/>
                    <a:pt x="6071" y="10446"/>
                    <a:pt x="6204" y="10446"/>
                  </a:cubicBezTo>
                  <a:close/>
                  <a:moveTo>
                    <a:pt x="9678" y="10467"/>
                  </a:moveTo>
                  <a:cubicBezTo>
                    <a:pt x="9813" y="10467"/>
                    <a:pt x="9947" y="10526"/>
                    <a:pt x="10038" y="10640"/>
                  </a:cubicBezTo>
                  <a:lnTo>
                    <a:pt x="11186" y="12075"/>
                  </a:lnTo>
                  <a:cubicBezTo>
                    <a:pt x="11346" y="12274"/>
                    <a:pt x="11314" y="12563"/>
                    <a:pt x="11115" y="12723"/>
                  </a:cubicBezTo>
                  <a:cubicBezTo>
                    <a:pt x="11030" y="12790"/>
                    <a:pt x="10929" y="12822"/>
                    <a:pt x="10829" y="12822"/>
                  </a:cubicBezTo>
                  <a:cubicBezTo>
                    <a:pt x="10693" y="12822"/>
                    <a:pt x="10559" y="12763"/>
                    <a:pt x="10467" y="12649"/>
                  </a:cubicBezTo>
                  <a:lnTo>
                    <a:pt x="9319" y="11214"/>
                  </a:lnTo>
                  <a:cubicBezTo>
                    <a:pt x="9160" y="11015"/>
                    <a:pt x="9191" y="10725"/>
                    <a:pt x="9390" y="10568"/>
                  </a:cubicBezTo>
                  <a:cubicBezTo>
                    <a:pt x="9475" y="10500"/>
                    <a:pt x="9577" y="10467"/>
                    <a:pt x="9678" y="10467"/>
                  </a:cubicBezTo>
                  <a:close/>
                  <a:moveTo>
                    <a:pt x="7945" y="1"/>
                  </a:moveTo>
                  <a:cubicBezTo>
                    <a:pt x="7376" y="15"/>
                    <a:pt x="6873" y="381"/>
                    <a:pt x="6686" y="921"/>
                  </a:cubicBezTo>
                  <a:lnTo>
                    <a:pt x="5241" y="4888"/>
                  </a:lnTo>
                  <a:lnTo>
                    <a:pt x="1384" y="5178"/>
                  </a:lnTo>
                  <a:cubicBezTo>
                    <a:pt x="800" y="5222"/>
                    <a:pt x="307" y="5627"/>
                    <a:pt x="152" y="6194"/>
                  </a:cubicBezTo>
                  <a:cubicBezTo>
                    <a:pt x="0" y="6758"/>
                    <a:pt x="221" y="7359"/>
                    <a:pt x="702" y="7690"/>
                  </a:cubicBezTo>
                  <a:lnTo>
                    <a:pt x="3634" y="9746"/>
                  </a:lnTo>
                  <a:lnTo>
                    <a:pt x="2108" y="13812"/>
                  </a:lnTo>
                  <a:cubicBezTo>
                    <a:pt x="1892" y="14389"/>
                    <a:pt x="2078" y="15039"/>
                    <a:pt x="2567" y="15414"/>
                  </a:cubicBezTo>
                  <a:cubicBezTo>
                    <a:pt x="2819" y="15607"/>
                    <a:pt x="3112" y="15704"/>
                    <a:pt x="3405" y="15704"/>
                  </a:cubicBezTo>
                  <a:cubicBezTo>
                    <a:pt x="3682" y="15704"/>
                    <a:pt x="3959" y="15618"/>
                    <a:pt x="4201" y="15446"/>
                  </a:cubicBezTo>
                  <a:lnTo>
                    <a:pt x="7911" y="12858"/>
                  </a:lnTo>
                  <a:lnTo>
                    <a:pt x="11618" y="15441"/>
                  </a:lnTo>
                  <a:cubicBezTo>
                    <a:pt x="11858" y="15617"/>
                    <a:pt x="12140" y="15705"/>
                    <a:pt x="12422" y="15705"/>
                  </a:cubicBezTo>
                  <a:cubicBezTo>
                    <a:pt x="12717" y="15705"/>
                    <a:pt x="13012" y="15609"/>
                    <a:pt x="13257" y="15417"/>
                  </a:cubicBezTo>
                  <a:cubicBezTo>
                    <a:pt x="13748" y="15041"/>
                    <a:pt x="13934" y="14389"/>
                    <a:pt x="13716" y="13810"/>
                  </a:cubicBezTo>
                  <a:lnTo>
                    <a:pt x="12192" y="9746"/>
                  </a:lnTo>
                  <a:lnTo>
                    <a:pt x="15208" y="7690"/>
                  </a:lnTo>
                  <a:cubicBezTo>
                    <a:pt x="15689" y="7359"/>
                    <a:pt x="15910" y="6758"/>
                    <a:pt x="15757" y="6194"/>
                  </a:cubicBezTo>
                  <a:cubicBezTo>
                    <a:pt x="15603" y="5629"/>
                    <a:pt x="15110" y="5222"/>
                    <a:pt x="14526" y="5178"/>
                  </a:cubicBezTo>
                  <a:lnTo>
                    <a:pt x="10590" y="4891"/>
                  </a:lnTo>
                  <a:lnTo>
                    <a:pt x="9233" y="928"/>
                  </a:lnTo>
                  <a:cubicBezTo>
                    <a:pt x="9044" y="381"/>
                    <a:pt x="8549" y="18"/>
                    <a:pt x="7945" y="1"/>
                  </a:cubicBezTo>
                  <a:close/>
                </a:path>
              </a:pathLst>
            </a:custGeom>
            <a:solidFill>
              <a:schemeClr val="dk1"/>
            </a:solidFill>
            <a:ln>
              <a:noFill/>
            </a:ln>
          </p:spPr>
          <p:style>
            <a:lnRef idx="0"/>
            <a:fillRef idx="0"/>
            <a:effectRef idx="0"/>
            <a:fontRef idx="minor"/>
          </p:style>
        </p:sp>
      </p:grpSp>
      <p:sp>
        <p:nvSpPr>
          <p:cNvPr id="1363" name="CustomShape 47"/>
          <p:cNvSpPr/>
          <p:nvPr/>
        </p:nvSpPr>
        <p:spPr>
          <a:xfrm>
            <a:off x="6338520" y="2511360"/>
            <a:ext cx="426600" cy="409680"/>
          </a:xfrm>
          <a:custGeom>
            <a:avLst/>
            <a:gdLst/>
            <a:ahLst/>
            <a:rect l="l" t="t" r="r" b="b"/>
            <a:pathLst>
              <a:path w="16340" h="15705">
                <a:moveTo>
                  <a:pt x="13850" y="1841"/>
                </a:moveTo>
                <a:cubicBezTo>
                  <a:pt x="14087" y="1841"/>
                  <a:pt x="14313" y="2024"/>
                  <a:pt x="14313" y="2301"/>
                </a:cubicBezTo>
                <a:cubicBezTo>
                  <a:pt x="14313" y="2578"/>
                  <a:pt x="14086" y="2762"/>
                  <a:pt x="13849" y="2762"/>
                </a:cubicBezTo>
                <a:cubicBezTo>
                  <a:pt x="13736" y="2762"/>
                  <a:pt x="13621" y="2720"/>
                  <a:pt x="13528" y="2627"/>
                </a:cubicBezTo>
                <a:cubicBezTo>
                  <a:pt x="13346" y="2448"/>
                  <a:pt x="13346" y="2156"/>
                  <a:pt x="13528" y="1977"/>
                </a:cubicBezTo>
                <a:cubicBezTo>
                  <a:pt x="13622" y="1883"/>
                  <a:pt x="13737" y="1841"/>
                  <a:pt x="13850" y="1841"/>
                </a:cubicBezTo>
                <a:close/>
                <a:moveTo>
                  <a:pt x="13850" y="1"/>
                </a:moveTo>
                <a:cubicBezTo>
                  <a:pt x="13502" y="1"/>
                  <a:pt x="13152" y="80"/>
                  <a:pt x="12826" y="242"/>
                </a:cubicBezTo>
                <a:cubicBezTo>
                  <a:pt x="11950" y="681"/>
                  <a:pt x="11450" y="1626"/>
                  <a:pt x="11580" y="2598"/>
                </a:cubicBezTo>
                <a:lnTo>
                  <a:pt x="11212" y="2914"/>
                </a:lnTo>
                <a:lnTo>
                  <a:pt x="10274" y="1977"/>
                </a:lnTo>
                <a:cubicBezTo>
                  <a:pt x="10185" y="1887"/>
                  <a:pt x="10067" y="1842"/>
                  <a:pt x="9949" y="1842"/>
                </a:cubicBezTo>
                <a:cubicBezTo>
                  <a:pt x="9831" y="1842"/>
                  <a:pt x="9714" y="1887"/>
                  <a:pt x="9624" y="1977"/>
                </a:cubicBezTo>
                <a:lnTo>
                  <a:pt x="8324" y="3280"/>
                </a:lnTo>
                <a:cubicBezTo>
                  <a:pt x="8142" y="3459"/>
                  <a:pt x="8142" y="3748"/>
                  <a:pt x="8324" y="3930"/>
                </a:cubicBezTo>
                <a:lnTo>
                  <a:pt x="9111" y="4720"/>
                </a:lnTo>
                <a:lnTo>
                  <a:pt x="3615" y="9522"/>
                </a:lnTo>
                <a:cubicBezTo>
                  <a:pt x="3556" y="8606"/>
                  <a:pt x="3895" y="7711"/>
                  <a:pt x="4543" y="7061"/>
                </a:cubicBezTo>
                <a:lnTo>
                  <a:pt x="6493" y="5110"/>
                </a:lnTo>
                <a:cubicBezTo>
                  <a:pt x="6763" y="4840"/>
                  <a:pt x="6609" y="4381"/>
                  <a:pt x="6233" y="4327"/>
                </a:cubicBezTo>
                <a:lnTo>
                  <a:pt x="1679" y="3677"/>
                </a:lnTo>
                <a:cubicBezTo>
                  <a:pt x="1656" y="3674"/>
                  <a:pt x="1633" y="3672"/>
                  <a:pt x="1610" y="3672"/>
                </a:cubicBezTo>
                <a:cubicBezTo>
                  <a:pt x="1216" y="3672"/>
                  <a:pt x="994" y="4163"/>
                  <a:pt x="1289" y="4457"/>
                </a:cubicBezTo>
                <a:lnTo>
                  <a:pt x="2266" y="5434"/>
                </a:lnTo>
                <a:lnTo>
                  <a:pt x="1939" y="5760"/>
                </a:lnTo>
                <a:cubicBezTo>
                  <a:pt x="369" y="7321"/>
                  <a:pt x="1" y="9725"/>
                  <a:pt x="1034" y="11683"/>
                </a:cubicBezTo>
                <a:cubicBezTo>
                  <a:pt x="1429" y="12439"/>
                  <a:pt x="1483" y="13389"/>
                  <a:pt x="1198" y="14306"/>
                </a:cubicBezTo>
                <a:lnTo>
                  <a:pt x="3890" y="11615"/>
                </a:lnTo>
                <a:cubicBezTo>
                  <a:pt x="3979" y="11525"/>
                  <a:pt x="4097" y="11480"/>
                  <a:pt x="4215" y="11480"/>
                </a:cubicBezTo>
                <a:cubicBezTo>
                  <a:pt x="4333" y="11480"/>
                  <a:pt x="4451" y="11525"/>
                  <a:pt x="4540" y="11615"/>
                </a:cubicBezTo>
                <a:cubicBezTo>
                  <a:pt x="4722" y="11794"/>
                  <a:pt x="4722" y="12086"/>
                  <a:pt x="4540" y="12265"/>
                </a:cubicBezTo>
                <a:lnTo>
                  <a:pt x="1848" y="14959"/>
                </a:lnTo>
                <a:cubicBezTo>
                  <a:pt x="2234" y="14839"/>
                  <a:pt x="2625" y="14780"/>
                  <a:pt x="3005" y="14780"/>
                </a:cubicBezTo>
                <a:cubicBezTo>
                  <a:pt x="3531" y="14780"/>
                  <a:pt x="4036" y="14894"/>
                  <a:pt x="4471" y="15123"/>
                </a:cubicBezTo>
                <a:cubicBezTo>
                  <a:pt x="5214" y="15515"/>
                  <a:pt x="6021" y="15705"/>
                  <a:pt x="6821" y="15705"/>
                </a:cubicBezTo>
                <a:cubicBezTo>
                  <a:pt x="8133" y="15705"/>
                  <a:pt x="9428" y="15193"/>
                  <a:pt x="10397" y="14218"/>
                </a:cubicBezTo>
                <a:lnTo>
                  <a:pt x="10723" y="13892"/>
                </a:lnTo>
                <a:lnTo>
                  <a:pt x="11697" y="14868"/>
                </a:lnTo>
                <a:cubicBezTo>
                  <a:pt x="11792" y="14962"/>
                  <a:pt x="11907" y="15004"/>
                  <a:pt x="12019" y="15004"/>
                </a:cubicBezTo>
                <a:cubicBezTo>
                  <a:pt x="12278" y="15004"/>
                  <a:pt x="12522" y="14783"/>
                  <a:pt x="12478" y="14478"/>
                </a:cubicBezTo>
                <a:lnTo>
                  <a:pt x="11828" y="9924"/>
                </a:lnTo>
                <a:cubicBezTo>
                  <a:pt x="11792" y="9679"/>
                  <a:pt x="11584" y="9528"/>
                  <a:pt x="11370" y="9528"/>
                </a:cubicBezTo>
                <a:cubicBezTo>
                  <a:pt x="11256" y="9528"/>
                  <a:pt x="11140" y="9570"/>
                  <a:pt x="11047" y="9664"/>
                </a:cubicBezTo>
                <a:lnTo>
                  <a:pt x="9097" y="11615"/>
                </a:lnTo>
                <a:cubicBezTo>
                  <a:pt x="8495" y="12214"/>
                  <a:pt x="7681" y="12549"/>
                  <a:pt x="6838" y="12549"/>
                </a:cubicBezTo>
                <a:cubicBezTo>
                  <a:pt x="6770" y="12549"/>
                  <a:pt x="6701" y="12546"/>
                  <a:pt x="6633" y="12542"/>
                </a:cubicBezTo>
                <a:lnTo>
                  <a:pt x="11435" y="7043"/>
                </a:lnTo>
                <a:lnTo>
                  <a:pt x="12225" y="7834"/>
                </a:lnTo>
                <a:cubicBezTo>
                  <a:pt x="12315" y="7923"/>
                  <a:pt x="12432" y="7968"/>
                  <a:pt x="12550" y="7968"/>
                </a:cubicBezTo>
                <a:cubicBezTo>
                  <a:pt x="12668" y="7968"/>
                  <a:pt x="12786" y="7923"/>
                  <a:pt x="12875" y="7834"/>
                </a:cubicBezTo>
                <a:lnTo>
                  <a:pt x="14178" y="6531"/>
                </a:lnTo>
                <a:cubicBezTo>
                  <a:pt x="14357" y="6352"/>
                  <a:pt x="14357" y="6060"/>
                  <a:pt x="14178" y="5880"/>
                </a:cubicBezTo>
                <a:lnTo>
                  <a:pt x="13241" y="4943"/>
                </a:lnTo>
                <a:lnTo>
                  <a:pt x="13557" y="4575"/>
                </a:lnTo>
                <a:cubicBezTo>
                  <a:pt x="13658" y="4588"/>
                  <a:pt x="13759" y="4595"/>
                  <a:pt x="13859" y="4595"/>
                </a:cubicBezTo>
                <a:cubicBezTo>
                  <a:pt x="14661" y="4595"/>
                  <a:pt x="15413" y="4176"/>
                  <a:pt x="15834" y="3476"/>
                </a:cubicBezTo>
                <a:cubicBezTo>
                  <a:pt x="16340" y="2642"/>
                  <a:pt x="16271" y="1447"/>
                  <a:pt x="15459" y="657"/>
                </a:cubicBezTo>
                <a:cubicBezTo>
                  <a:pt x="15019" y="227"/>
                  <a:pt x="14439" y="1"/>
                  <a:pt x="13850" y="1"/>
                </a:cubicBezTo>
                <a:close/>
              </a:path>
            </a:pathLst>
          </a:custGeom>
          <a:solidFill>
            <a:schemeClr val="dk1"/>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4"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aphicFrame>
        <p:nvGraphicFramePr>
          <p:cNvPr id="1365" name="Table 2"/>
          <p:cNvGraphicFramePr/>
          <p:nvPr/>
        </p:nvGraphicFramePr>
        <p:xfrm>
          <a:off x="1732320" y="1213920"/>
          <a:ext cx="6187680" cy="2346120"/>
        </p:xfrm>
        <a:graphic>
          <a:graphicData uri="http://schemas.openxmlformats.org/drawingml/2006/table">
            <a:tbl>
              <a:tblPr/>
              <a:tblGrid>
                <a:gridCol w="1031040"/>
                <a:gridCol w="1031040"/>
                <a:gridCol w="1031040"/>
                <a:gridCol w="1031040"/>
                <a:gridCol w="1031040"/>
                <a:gridCol w="1032840"/>
              </a:tblGrid>
              <a:tr h="507240">
                <a:tc gridSpan="6">
                  <a:txBody>
                    <a:bodyPr lIns="91080" rIns="91080">
                      <a:noAutofit/>
                    </a:bodyPr>
                    <a:p>
                      <a:pPr algn="ctr">
                        <a:lnSpc>
                          <a:spcPct val="100000"/>
                        </a:lnSpc>
                        <a:tabLst>
                          <a:tab algn="l" pos="0"/>
                        </a:tabLst>
                      </a:pPr>
                      <a:r>
                        <a:rPr b="1" lang="en" sz="2200" spc="-1" strike="noStrike">
                          <a:solidFill>
                            <a:srgbClr val="ffffff"/>
                          </a:solidFill>
                          <a:latin typeface="Rubik"/>
                          <a:ea typeface="Rubik"/>
                        </a:rPr>
                        <a:t>Fish sighting - first semester 2XXX</a:t>
                      </a:r>
                      <a:endParaRPr b="0" lang="en-US" sz="2200" spc="-1" strike="noStrike">
                        <a:latin typeface="Arial"/>
                      </a:endParaRPr>
                    </a:p>
                  </a:txBody>
                  <a:tcPr marL="91080" marR="91080">
                    <a:lnL w="28080">
                      <a:solidFill>
                        <a:srgbClr val="4216a1"/>
                      </a:solidFill>
                    </a:lnL>
                    <a:lnR w="28080">
                      <a:solidFill>
                        <a:srgbClr val="4216a1"/>
                      </a:solidFill>
                    </a:lnR>
                    <a:lnT w="28080">
                      <a:solidFill>
                        <a:srgbClr val="4216a1"/>
                      </a:solidFill>
                    </a:lnT>
                    <a:lnB w="28080">
                      <a:solidFill>
                        <a:srgbClr val="ffffff"/>
                      </a:solidFill>
                    </a:lnB>
                    <a:gradFill rotWithShape="0">
                      <a:gsLst>
                        <a:gs pos="0">
                          <a:srgbClr val="14a0d5">
                            <a:alpha val="35294"/>
                          </a:srgbClr>
                        </a:gs>
                        <a:gs pos="100000">
                          <a:srgbClr val="f30497">
                            <a:alpha val="38039"/>
                          </a:srgbClr>
                        </a:gs>
                      </a:gsLst>
                      <a:lin ang="2700000"/>
                    </a:gra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523800">
                <a:tc>
                  <a:txBody>
                    <a:bodyPr lIns="91080" rIns="91080">
                      <a:noAutofit/>
                    </a:bodyPr>
                    <a:p>
                      <a:pPr algn="ctr">
                        <a:lnSpc>
                          <a:spcPct val="100000"/>
                        </a:lnSpc>
                        <a:tabLst>
                          <a:tab algn="l" pos="0"/>
                        </a:tabLst>
                      </a:pPr>
                      <a:r>
                        <a:rPr b="1" lang="en" sz="2200" spc="-1" strike="noStrike">
                          <a:solidFill>
                            <a:srgbClr val="ffffff"/>
                          </a:solidFill>
                          <a:latin typeface="Rubik"/>
                          <a:ea typeface="Rubik"/>
                        </a:rPr>
                        <a:t>Jan</a:t>
                      </a:r>
                      <a:endParaRPr b="0" lang="en-US" sz="2200" spc="-1" strike="noStrike">
                        <a:latin typeface="Arial"/>
                      </a:endParaRPr>
                    </a:p>
                  </a:txBody>
                  <a:tcPr marL="91080" marR="91080">
                    <a:lnL w="28080">
                      <a:solidFill>
                        <a:srgbClr val="4216a1"/>
                      </a:solidFill>
                    </a:lnL>
                    <a:lnR w="28080">
                      <a:solidFill>
                        <a:srgbClr val="4216a1"/>
                      </a:solidFill>
                    </a:lnR>
                    <a:lnT w="28080">
                      <a:solidFill>
                        <a:srgbClr val="ffffff"/>
                      </a:solidFill>
                    </a:lnT>
                    <a:lnB w="2808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Feb</a:t>
                      </a:r>
                      <a:endParaRPr b="0" lang="en-US" sz="2200" spc="-1" strike="noStrike">
                        <a:latin typeface="Arial"/>
                      </a:endParaRPr>
                    </a:p>
                  </a:txBody>
                  <a:tcPr marL="91080" marR="91080">
                    <a:lnL w="28080">
                      <a:solidFill>
                        <a:srgbClr val="4216a1"/>
                      </a:solidFill>
                    </a:lnL>
                    <a:lnR w="28080">
                      <a:solidFill>
                        <a:srgbClr val="4216a1"/>
                      </a:solidFill>
                    </a:lnR>
                    <a:lnT w="28080">
                      <a:solidFill>
                        <a:srgbClr val="ffffff"/>
                      </a:solidFill>
                    </a:lnT>
                    <a:lnB w="2808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Mar</a:t>
                      </a:r>
                      <a:endParaRPr b="0" lang="en-US" sz="2200" spc="-1" strike="noStrike">
                        <a:latin typeface="Arial"/>
                      </a:endParaRPr>
                    </a:p>
                  </a:txBody>
                  <a:tcPr marL="91080" marR="91080">
                    <a:lnL w="28080">
                      <a:solidFill>
                        <a:srgbClr val="4216a1"/>
                      </a:solidFill>
                    </a:lnL>
                    <a:lnR w="28080">
                      <a:solidFill>
                        <a:srgbClr val="4216a1"/>
                      </a:solidFill>
                    </a:lnR>
                    <a:lnT w="28080">
                      <a:solidFill>
                        <a:srgbClr val="ffffff"/>
                      </a:solidFill>
                    </a:lnT>
                    <a:lnB w="2808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Apr</a:t>
                      </a:r>
                      <a:endParaRPr b="0" lang="en-US" sz="2200" spc="-1" strike="noStrike">
                        <a:latin typeface="Arial"/>
                      </a:endParaRPr>
                    </a:p>
                  </a:txBody>
                  <a:tcPr marL="91080" marR="91080">
                    <a:lnL w="28080">
                      <a:solidFill>
                        <a:srgbClr val="4216a1"/>
                      </a:solidFill>
                    </a:lnL>
                    <a:lnR w="28080">
                      <a:solidFill>
                        <a:srgbClr val="4216a1"/>
                      </a:solidFill>
                    </a:lnR>
                    <a:lnT w="28080">
                      <a:solidFill>
                        <a:srgbClr val="ffffff"/>
                      </a:solidFill>
                    </a:lnT>
                    <a:lnB w="2808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May</a:t>
                      </a:r>
                      <a:endParaRPr b="0" lang="en-US" sz="2200" spc="-1" strike="noStrike">
                        <a:latin typeface="Arial"/>
                      </a:endParaRPr>
                    </a:p>
                  </a:txBody>
                  <a:tcPr marL="91080" marR="91080">
                    <a:lnL w="28080">
                      <a:solidFill>
                        <a:srgbClr val="4216a1"/>
                      </a:solidFill>
                    </a:lnL>
                    <a:lnR w="28080">
                      <a:solidFill>
                        <a:srgbClr val="4216a1"/>
                      </a:solidFill>
                    </a:lnR>
                    <a:lnT w="28080">
                      <a:solidFill>
                        <a:srgbClr val="ffffff"/>
                      </a:solidFill>
                    </a:lnT>
                    <a:lnB w="2808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Jun</a:t>
                      </a:r>
                      <a:endParaRPr b="0" lang="en-US" sz="2200" spc="-1" strike="noStrike">
                        <a:latin typeface="Arial"/>
                      </a:endParaRPr>
                    </a:p>
                  </a:txBody>
                  <a:tcPr marL="91080" marR="91080">
                    <a:lnL w="28080">
                      <a:solidFill>
                        <a:srgbClr val="4216a1"/>
                      </a:solidFill>
                    </a:lnL>
                    <a:lnR w="28080">
                      <a:solidFill>
                        <a:srgbClr val="4216a1"/>
                      </a:solidFill>
                    </a:lnR>
                    <a:lnT w="28080">
                      <a:solidFill>
                        <a:srgbClr val="ffffff"/>
                      </a:solidFill>
                    </a:lnT>
                    <a:lnB w="28080">
                      <a:solidFill>
                        <a:srgbClr val="ffffff"/>
                      </a:solidFill>
                    </a:lnB>
                    <a:gradFill rotWithShape="0">
                      <a:gsLst>
                        <a:gs pos="0">
                          <a:srgbClr val="14a0d5">
                            <a:alpha val="35294"/>
                          </a:srgbClr>
                        </a:gs>
                        <a:gs pos="100000">
                          <a:srgbClr val="f30497">
                            <a:alpha val="38039"/>
                          </a:srgbClr>
                        </a:gs>
                      </a:gsLst>
                      <a:lin ang="2700000"/>
                    </a:gradFill>
                  </a:tcPr>
                </a:tc>
              </a:tr>
              <a:tr h="438480">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d460ec"/>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496af2"/>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14a0d5"/>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496af2"/>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496af2"/>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496af2"/>
                    </a:solidFill>
                  </a:tcPr>
                </a:tc>
              </a:tr>
              <a:tr h="438480">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d460ec"/>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14a0d5"/>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d460ec"/>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14a0d5"/>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14a0d5"/>
                    </a:solidFill>
                  </a:tcPr>
                </a:tc>
                <a:tc>
                  <a:tcPr marL="91080" marR="91080">
                    <a:lnL w="28080">
                      <a:solidFill>
                        <a:srgbClr val="4216a1"/>
                      </a:solidFill>
                    </a:lnL>
                    <a:lnR w="28080">
                      <a:solidFill>
                        <a:srgbClr val="4216a1"/>
                      </a:solidFill>
                    </a:lnR>
                    <a:lnT w="28080">
                      <a:solidFill>
                        <a:srgbClr val="ffffff"/>
                      </a:solidFill>
                    </a:lnT>
                    <a:lnB w="28080">
                      <a:solidFill>
                        <a:srgbClr val="ffffff"/>
                      </a:solidFill>
                    </a:lnB>
                    <a:solidFill>
                      <a:srgbClr val="d460ec"/>
                    </a:solidFill>
                  </a:tcPr>
                </a:tc>
              </a:tr>
              <a:tr h="438480">
                <a:tc>
                  <a:tcPr marL="91080" marR="91080">
                    <a:lnL w="28080">
                      <a:solidFill>
                        <a:srgbClr val="4216a1"/>
                      </a:solidFill>
                    </a:lnL>
                    <a:lnR w="28080">
                      <a:solidFill>
                        <a:srgbClr val="4216a1"/>
                      </a:solidFill>
                    </a:lnR>
                    <a:lnT w="28080">
                      <a:solidFill>
                        <a:srgbClr val="ffffff"/>
                      </a:solidFill>
                    </a:lnT>
                    <a:lnB w="28080">
                      <a:solidFill>
                        <a:srgbClr val="4216a1"/>
                      </a:solidFill>
                    </a:lnB>
                    <a:solidFill>
                      <a:srgbClr val="14a0d5"/>
                    </a:solidFill>
                  </a:tcPr>
                </a:tc>
                <a:tc>
                  <a:tcPr marL="91080" marR="91080">
                    <a:lnL w="28080">
                      <a:solidFill>
                        <a:srgbClr val="4216a1"/>
                      </a:solidFill>
                    </a:lnL>
                    <a:lnR w="28080">
                      <a:solidFill>
                        <a:srgbClr val="4216a1"/>
                      </a:solidFill>
                    </a:lnR>
                    <a:lnT w="28080">
                      <a:solidFill>
                        <a:srgbClr val="ffffff"/>
                      </a:solidFill>
                    </a:lnT>
                    <a:lnB w="28080">
                      <a:solidFill>
                        <a:srgbClr val="4216a1"/>
                      </a:solidFill>
                    </a:lnB>
                    <a:solidFill>
                      <a:srgbClr val="496af2"/>
                    </a:solidFill>
                  </a:tcPr>
                </a:tc>
                <a:tc>
                  <a:tcPr marL="91080" marR="91080">
                    <a:lnL w="28080">
                      <a:solidFill>
                        <a:srgbClr val="4216a1"/>
                      </a:solidFill>
                    </a:lnL>
                    <a:lnR w="28080">
                      <a:solidFill>
                        <a:srgbClr val="4216a1"/>
                      </a:solidFill>
                    </a:lnR>
                    <a:lnT w="28080">
                      <a:solidFill>
                        <a:srgbClr val="ffffff"/>
                      </a:solidFill>
                    </a:lnT>
                    <a:lnB w="28080">
                      <a:solidFill>
                        <a:srgbClr val="4216a1"/>
                      </a:solidFill>
                    </a:lnB>
                    <a:solidFill>
                      <a:srgbClr val="496af2"/>
                    </a:solidFill>
                  </a:tcPr>
                </a:tc>
                <a:tc>
                  <a:tcPr marL="91080" marR="91080">
                    <a:lnL w="28080">
                      <a:solidFill>
                        <a:srgbClr val="4216a1"/>
                      </a:solidFill>
                    </a:lnL>
                    <a:lnR w="28080">
                      <a:solidFill>
                        <a:srgbClr val="4216a1"/>
                      </a:solidFill>
                    </a:lnR>
                    <a:lnT w="28080">
                      <a:solidFill>
                        <a:srgbClr val="ffffff"/>
                      </a:solidFill>
                    </a:lnT>
                    <a:lnB w="28080">
                      <a:solidFill>
                        <a:srgbClr val="4216a1"/>
                      </a:solidFill>
                    </a:lnB>
                    <a:solidFill>
                      <a:srgbClr val="d460ec"/>
                    </a:solidFill>
                  </a:tcPr>
                </a:tc>
                <a:tc>
                  <a:tcPr marL="91080" marR="91080">
                    <a:lnL w="28080">
                      <a:solidFill>
                        <a:srgbClr val="4216a1"/>
                      </a:solidFill>
                    </a:lnL>
                    <a:lnR w="28080">
                      <a:solidFill>
                        <a:srgbClr val="4216a1"/>
                      </a:solidFill>
                    </a:lnR>
                    <a:lnT w="28080">
                      <a:solidFill>
                        <a:srgbClr val="ffffff"/>
                      </a:solidFill>
                    </a:lnT>
                    <a:lnB w="28080">
                      <a:solidFill>
                        <a:srgbClr val="4216a1"/>
                      </a:solidFill>
                    </a:lnB>
                    <a:solidFill>
                      <a:srgbClr val="d460ec"/>
                    </a:solidFill>
                  </a:tcPr>
                </a:tc>
                <a:tc>
                  <a:tcPr marL="91080" marR="91080">
                    <a:lnL w="28080">
                      <a:solidFill>
                        <a:srgbClr val="4216a1"/>
                      </a:solidFill>
                    </a:lnL>
                    <a:lnR w="28080">
                      <a:solidFill>
                        <a:srgbClr val="4216a1"/>
                      </a:solidFill>
                    </a:lnR>
                    <a:lnT w="28080">
                      <a:solidFill>
                        <a:srgbClr val="ffffff"/>
                      </a:solidFill>
                    </a:lnT>
                    <a:lnB w="28080">
                      <a:solidFill>
                        <a:srgbClr val="4216a1"/>
                      </a:solidFill>
                    </a:lnB>
                    <a:solidFill>
                      <a:srgbClr val="496af2"/>
                    </a:solidFill>
                  </a:tcPr>
                </a:tc>
              </a:tr>
            </a:tbl>
          </a:graphicData>
        </a:graphic>
      </p:graphicFrame>
      <p:grpSp>
        <p:nvGrpSpPr>
          <p:cNvPr id="1366" name="Group 3"/>
          <p:cNvGrpSpPr/>
          <p:nvPr/>
        </p:nvGrpSpPr>
        <p:grpSpPr>
          <a:xfrm>
            <a:off x="1477800" y="3709080"/>
            <a:ext cx="1928880" cy="723600"/>
            <a:chOff x="1477800" y="3709080"/>
            <a:chExt cx="1928880" cy="723600"/>
          </a:xfrm>
        </p:grpSpPr>
        <p:sp>
          <p:nvSpPr>
            <p:cNvPr id="1367" name="CustomShape 4"/>
            <p:cNvSpPr/>
            <p:nvPr/>
          </p:nvSpPr>
          <p:spPr>
            <a:xfrm>
              <a:off x="1873080" y="3709080"/>
              <a:ext cx="15336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368" name="CustomShape 5"/>
            <p:cNvSpPr/>
            <p:nvPr/>
          </p:nvSpPr>
          <p:spPr>
            <a:xfrm>
              <a:off x="1873080" y="4076280"/>
              <a:ext cx="1533600" cy="356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very small</a:t>
              </a:r>
              <a:endParaRPr b="0" lang="en-US" sz="1500" spc="-1" strike="noStrike">
                <a:latin typeface="Arial"/>
              </a:endParaRPr>
            </a:p>
          </p:txBody>
        </p:sp>
        <p:sp>
          <p:nvSpPr>
            <p:cNvPr id="1369" name="CustomShape 6"/>
            <p:cNvSpPr/>
            <p:nvPr/>
          </p:nvSpPr>
          <p:spPr>
            <a:xfrm>
              <a:off x="1477800" y="3892680"/>
              <a:ext cx="356400" cy="356400"/>
            </a:xfrm>
            <a:prstGeom prst="ellipse">
              <a:avLst/>
            </a:prstGeom>
            <a:solidFill>
              <a:schemeClr val="accent6"/>
            </a:solidFill>
            <a:ln>
              <a:noFill/>
            </a:ln>
          </p:spPr>
          <p:style>
            <a:lnRef idx="0"/>
            <a:fillRef idx="0"/>
            <a:effectRef idx="0"/>
            <a:fontRef idx="minor"/>
          </p:style>
        </p:sp>
      </p:grpSp>
      <p:grpSp>
        <p:nvGrpSpPr>
          <p:cNvPr id="1370" name="Group 7"/>
          <p:cNvGrpSpPr/>
          <p:nvPr/>
        </p:nvGrpSpPr>
        <p:grpSpPr>
          <a:xfrm>
            <a:off x="3607200" y="3709080"/>
            <a:ext cx="1928880" cy="723600"/>
            <a:chOff x="3607200" y="3709080"/>
            <a:chExt cx="1928880" cy="723600"/>
          </a:xfrm>
        </p:grpSpPr>
        <p:sp>
          <p:nvSpPr>
            <p:cNvPr id="1371" name="CustomShape 8"/>
            <p:cNvSpPr/>
            <p:nvPr/>
          </p:nvSpPr>
          <p:spPr>
            <a:xfrm>
              <a:off x="4002480" y="3709080"/>
              <a:ext cx="15336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p:txBody>
        </p:sp>
        <p:sp>
          <p:nvSpPr>
            <p:cNvPr id="1372" name="CustomShape 9"/>
            <p:cNvSpPr/>
            <p:nvPr/>
          </p:nvSpPr>
          <p:spPr>
            <a:xfrm>
              <a:off x="4002480" y="4076280"/>
              <a:ext cx="1533600" cy="356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a gas giant</a:t>
              </a:r>
              <a:endParaRPr b="0" lang="en-US" sz="1500" spc="-1" strike="noStrike">
                <a:latin typeface="Arial"/>
              </a:endParaRPr>
            </a:p>
          </p:txBody>
        </p:sp>
        <p:sp>
          <p:nvSpPr>
            <p:cNvPr id="1373" name="CustomShape 10"/>
            <p:cNvSpPr/>
            <p:nvPr/>
          </p:nvSpPr>
          <p:spPr>
            <a:xfrm>
              <a:off x="3607200" y="3892680"/>
              <a:ext cx="356400" cy="356400"/>
            </a:xfrm>
            <a:prstGeom prst="ellipse">
              <a:avLst/>
            </a:prstGeom>
            <a:solidFill>
              <a:schemeClr val="accent4"/>
            </a:solidFill>
            <a:ln>
              <a:noFill/>
            </a:ln>
          </p:spPr>
          <p:style>
            <a:lnRef idx="0"/>
            <a:fillRef idx="0"/>
            <a:effectRef idx="0"/>
            <a:fontRef idx="minor"/>
          </p:style>
        </p:sp>
      </p:grpSp>
      <p:grpSp>
        <p:nvGrpSpPr>
          <p:cNvPr id="1374" name="Group 11"/>
          <p:cNvGrpSpPr/>
          <p:nvPr/>
        </p:nvGrpSpPr>
        <p:grpSpPr>
          <a:xfrm>
            <a:off x="5736240" y="3709080"/>
            <a:ext cx="1928880" cy="723600"/>
            <a:chOff x="5736240" y="3709080"/>
            <a:chExt cx="1928880" cy="723600"/>
          </a:xfrm>
        </p:grpSpPr>
        <p:sp>
          <p:nvSpPr>
            <p:cNvPr id="1375" name="CustomShape 12"/>
            <p:cNvSpPr/>
            <p:nvPr/>
          </p:nvSpPr>
          <p:spPr>
            <a:xfrm>
              <a:off x="6131520" y="3709080"/>
              <a:ext cx="15336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1376" name="CustomShape 13"/>
            <p:cNvSpPr/>
            <p:nvPr/>
          </p:nvSpPr>
          <p:spPr>
            <a:xfrm>
              <a:off x="6131520" y="4076280"/>
              <a:ext cx="1533600" cy="356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very big</a:t>
              </a:r>
              <a:endParaRPr b="0" lang="en-US" sz="1500" spc="-1" strike="noStrike">
                <a:latin typeface="Arial"/>
              </a:endParaRPr>
            </a:p>
          </p:txBody>
        </p:sp>
        <p:sp>
          <p:nvSpPr>
            <p:cNvPr id="1377" name="CustomShape 14"/>
            <p:cNvSpPr/>
            <p:nvPr/>
          </p:nvSpPr>
          <p:spPr>
            <a:xfrm>
              <a:off x="5736240" y="3892680"/>
              <a:ext cx="356400" cy="356400"/>
            </a:xfrm>
            <a:prstGeom prst="ellipse">
              <a:avLst/>
            </a:prstGeom>
            <a:solidFill>
              <a:schemeClr val="accent5"/>
            </a:solidFill>
            <a:ln>
              <a:noFill/>
            </a:ln>
          </p:spPr>
          <p:style>
            <a:lnRef idx="0"/>
            <a:fillRef idx="0"/>
            <a:effectRef idx="0"/>
            <a:fontRef idx="minor"/>
          </p:style>
        </p:sp>
      </p:grpSp>
      <p:grpSp>
        <p:nvGrpSpPr>
          <p:cNvPr id="1378" name="Group 15"/>
          <p:cNvGrpSpPr/>
          <p:nvPr/>
        </p:nvGrpSpPr>
        <p:grpSpPr>
          <a:xfrm>
            <a:off x="1225080" y="2335320"/>
            <a:ext cx="358560" cy="314280"/>
            <a:chOff x="1225080" y="2335320"/>
            <a:chExt cx="358560" cy="314280"/>
          </a:xfrm>
        </p:grpSpPr>
        <p:sp>
          <p:nvSpPr>
            <p:cNvPr id="1379" name="CustomShape 16"/>
            <p:cNvSpPr/>
            <p:nvPr/>
          </p:nvSpPr>
          <p:spPr>
            <a:xfrm>
              <a:off x="1225080" y="2419200"/>
              <a:ext cx="43920" cy="146160"/>
            </a:xfrm>
            <a:custGeom>
              <a:avLst/>
              <a:gdLst/>
              <a:ahLst/>
              <a:rect l="l" t="t" r="r" b="b"/>
              <a:pathLst>
                <a:path w="1974" h="6445">
                  <a:moveTo>
                    <a:pt x="1376" y="1"/>
                  </a:moveTo>
                  <a:cubicBezTo>
                    <a:pt x="1367" y="1"/>
                    <a:pt x="1358" y="1"/>
                    <a:pt x="1350" y="2"/>
                  </a:cubicBezTo>
                  <a:cubicBezTo>
                    <a:pt x="1215" y="11"/>
                    <a:pt x="1092" y="80"/>
                    <a:pt x="1014" y="186"/>
                  </a:cubicBezTo>
                  <a:cubicBezTo>
                    <a:pt x="972" y="242"/>
                    <a:pt x="0" y="1565"/>
                    <a:pt x="0" y="3223"/>
                  </a:cubicBezTo>
                  <a:cubicBezTo>
                    <a:pt x="0" y="4882"/>
                    <a:pt x="972" y="6202"/>
                    <a:pt x="1014" y="6258"/>
                  </a:cubicBezTo>
                  <a:lnTo>
                    <a:pt x="1014" y="6261"/>
                  </a:lnTo>
                  <a:cubicBezTo>
                    <a:pt x="1092" y="6366"/>
                    <a:pt x="1215" y="6435"/>
                    <a:pt x="1350" y="6445"/>
                  </a:cubicBezTo>
                  <a:lnTo>
                    <a:pt x="1382" y="6445"/>
                  </a:lnTo>
                  <a:cubicBezTo>
                    <a:pt x="1504" y="6442"/>
                    <a:pt x="1620" y="6396"/>
                    <a:pt x="1708" y="6310"/>
                  </a:cubicBezTo>
                  <a:lnTo>
                    <a:pt x="1973" y="6045"/>
                  </a:lnTo>
                  <a:cubicBezTo>
                    <a:pt x="1890" y="5724"/>
                    <a:pt x="1845" y="5395"/>
                    <a:pt x="1843" y="5064"/>
                  </a:cubicBezTo>
                  <a:lnTo>
                    <a:pt x="1843" y="1383"/>
                  </a:lnTo>
                  <a:cubicBezTo>
                    <a:pt x="1845" y="1052"/>
                    <a:pt x="1890" y="721"/>
                    <a:pt x="1973" y="402"/>
                  </a:cubicBezTo>
                  <a:lnTo>
                    <a:pt x="1708" y="137"/>
                  </a:lnTo>
                  <a:cubicBezTo>
                    <a:pt x="1619" y="50"/>
                    <a:pt x="1499" y="1"/>
                    <a:pt x="1376" y="1"/>
                  </a:cubicBezTo>
                  <a:close/>
                </a:path>
              </a:pathLst>
            </a:custGeom>
            <a:solidFill>
              <a:schemeClr val="dk1"/>
            </a:solidFill>
            <a:ln>
              <a:noFill/>
            </a:ln>
          </p:spPr>
          <p:style>
            <a:lnRef idx="0"/>
            <a:fillRef idx="0"/>
            <a:effectRef idx="0"/>
            <a:fontRef idx="minor"/>
          </p:style>
        </p:sp>
        <p:sp>
          <p:nvSpPr>
            <p:cNvPr id="1380" name="CustomShape 17"/>
            <p:cNvSpPr/>
            <p:nvPr/>
          </p:nvSpPr>
          <p:spPr>
            <a:xfrm>
              <a:off x="1436040" y="2377440"/>
              <a:ext cx="19800" cy="81360"/>
            </a:xfrm>
            <a:custGeom>
              <a:avLst/>
              <a:gdLst/>
              <a:ahLst/>
              <a:rect l="l" t="t" r="r" b="b"/>
              <a:pathLst>
                <a:path w="921" h="3600">
                  <a:moveTo>
                    <a:pt x="0" y="0"/>
                  </a:moveTo>
                  <a:lnTo>
                    <a:pt x="0" y="3600"/>
                  </a:lnTo>
                  <a:cubicBezTo>
                    <a:pt x="552" y="3406"/>
                    <a:pt x="920" y="2883"/>
                    <a:pt x="920" y="2299"/>
                  </a:cubicBezTo>
                  <a:lnTo>
                    <a:pt x="920" y="47"/>
                  </a:lnTo>
                  <a:cubicBezTo>
                    <a:pt x="768" y="20"/>
                    <a:pt x="614" y="5"/>
                    <a:pt x="462" y="0"/>
                  </a:cubicBezTo>
                  <a:close/>
                </a:path>
              </a:pathLst>
            </a:custGeom>
            <a:solidFill>
              <a:schemeClr val="dk1"/>
            </a:solidFill>
            <a:ln>
              <a:noFill/>
            </a:ln>
          </p:spPr>
          <p:style>
            <a:lnRef idx="0"/>
            <a:fillRef idx="0"/>
            <a:effectRef idx="0"/>
            <a:fontRef idx="minor"/>
          </p:style>
        </p:sp>
        <p:sp>
          <p:nvSpPr>
            <p:cNvPr id="1381" name="CustomShape 18"/>
            <p:cNvSpPr/>
            <p:nvPr/>
          </p:nvSpPr>
          <p:spPr>
            <a:xfrm>
              <a:off x="1351800" y="2377440"/>
              <a:ext cx="20160" cy="81360"/>
            </a:xfrm>
            <a:custGeom>
              <a:avLst/>
              <a:gdLst/>
              <a:ahLst/>
              <a:rect l="l" t="t" r="r" b="b"/>
              <a:pathLst>
                <a:path w="922" h="3603">
                  <a:moveTo>
                    <a:pt x="462" y="0"/>
                  </a:moveTo>
                  <a:cubicBezTo>
                    <a:pt x="308" y="5"/>
                    <a:pt x="153" y="20"/>
                    <a:pt x="1" y="47"/>
                  </a:cubicBezTo>
                  <a:lnTo>
                    <a:pt x="1" y="3602"/>
                  </a:lnTo>
                  <a:cubicBezTo>
                    <a:pt x="553" y="3406"/>
                    <a:pt x="921" y="2886"/>
                    <a:pt x="921" y="2302"/>
                  </a:cubicBezTo>
                  <a:lnTo>
                    <a:pt x="921" y="0"/>
                  </a:lnTo>
                  <a:close/>
                </a:path>
              </a:pathLst>
            </a:custGeom>
            <a:solidFill>
              <a:schemeClr val="dk1"/>
            </a:solidFill>
            <a:ln>
              <a:noFill/>
            </a:ln>
          </p:spPr>
          <p:style>
            <a:lnRef idx="0"/>
            <a:fillRef idx="0"/>
            <a:effectRef idx="0"/>
            <a:fontRef idx="minor"/>
          </p:style>
        </p:sp>
        <p:sp>
          <p:nvSpPr>
            <p:cNvPr id="1382" name="CustomShape 19"/>
            <p:cNvSpPr/>
            <p:nvPr/>
          </p:nvSpPr>
          <p:spPr>
            <a:xfrm>
              <a:off x="1267560" y="2335320"/>
              <a:ext cx="166680" cy="58320"/>
            </a:xfrm>
            <a:custGeom>
              <a:avLst/>
              <a:gdLst/>
              <a:ahLst/>
              <a:rect l="l" t="t" r="r" b="b"/>
              <a:pathLst>
                <a:path w="7342" h="2604">
                  <a:moveTo>
                    <a:pt x="462" y="0"/>
                  </a:moveTo>
                  <a:cubicBezTo>
                    <a:pt x="209" y="0"/>
                    <a:pt x="3" y="204"/>
                    <a:pt x="0" y="456"/>
                  </a:cubicBezTo>
                  <a:cubicBezTo>
                    <a:pt x="3" y="1249"/>
                    <a:pt x="297" y="2014"/>
                    <a:pt x="830" y="2603"/>
                  </a:cubicBezTo>
                  <a:cubicBezTo>
                    <a:pt x="1615" y="1546"/>
                    <a:pt x="2854" y="923"/>
                    <a:pt x="4171" y="920"/>
                  </a:cubicBezTo>
                  <a:lnTo>
                    <a:pt x="7342" y="920"/>
                  </a:lnTo>
                  <a:cubicBezTo>
                    <a:pt x="6740" y="331"/>
                    <a:pt x="5933" y="0"/>
                    <a:pt x="5092" y="0"/>
                  </a:cubicBezTo>
                  <a:close/>
                </a:path>
              </a:pathLst>
            </a:custGeom>
            <a:solidFill>
              <a:schemeClr val="dk1"/>
            </a:solidFill>
            <a:ln>
              <a:noFill/>
            </a:ln>
          </p:spPr>
          <p:style>
            <a:lnRef idx="0"/>
            <a:fillRef idx="0"/>
            <a:effectRef idx="0"/>
            <a:fontRef idx="minor"/>
          </p:style>
        </p:sp>
        <p:sp>
          <p:nvSpPr>
            <p:cNvPr id="1383" name="CustomShape 20"/>
            <p:cNvSpPr/>
            <p:nvPr/>
          </p:nvSpPr>
          <p:spPr>
            <a:xfrm>
              <a:off x="1288080" y="2377440"/>
              <a:ext cx="295560" cy="272160"/>
            </a:xfrm>
            <a:custGeom>
              <a:avLst/>
              <a:gdLst/>
              <a:ahLst/>
              <a:rect l="l" t="t" r="r" b="b"/>
              <a:pathLst>
                <a:path w="12980" h="11955">
                  <a:moveTo>
                    <a:pt x="7860" y="5514"/>
                  </a:moveTo>
                  <a:cubicBezTo>
                    <a:pt x="7861" y="5514"/>
                    <a:pt x="7863" y="5514"/>
                    <a:pt x="7864" y="5514"/>
                  </a:cubicBezTo>
                  <a:cubicBezTo>
                    <a:pt x="8274" y="5514"/>
                    <a:pt x="8477" y="6009"/>
                    <a:pt x="8188" y="6299"/>
                  </a:cubicBezTo>
                  <a:cubicBezTo>
                    <a:pt x="8094" y="6393"/>
                    <a:pt x="7979" y="6435"/>
                    <a:pt x="7865" y="6435"/>
                  </a:cubicBezTo>
                  <a:cubicBezTo>
                    <a:pt x="7629" y="6435"/>
                    <a:pt x="7403" y="6252"/>
                    <a:pt x="7403" y="5975"/>
                  </a:cubicBezTo>
                  <a:cubicBezTo>
                    <a:pt x="7400" y="5719"/>
                    <a:pt x="7606" y="5514"/>
                    <a:pt x="7860" y="5514"/>
                  </a:cubicBezTo>
                  <a:close/>
                  <a:moveTo>
                    <a:pt x="4630" y="0"/>
                  </a:moveTo>
                  <a:lnTo>
                    <a:pt x="4630" y="2299"/>
                  </a:lnTo>
                  <a:cubicBezTo>
                    <a:pt x="4630" y="3570"/>
                    <a:pt x="3597" y="4601"/>
                    <a:pt x="2326" y="4601"/>
                  </a:cubicBezTo>
                  <a:cubicBezTo>
                    <a:pt x="2073" y="4598"/>
                    <a:pt x="1870" y="4392"/>
                    <a:pt x="1870" y="4140"/>
                  </a:cubicBezTo>
                  <a:lnTo>
                    <a:pt x="1870" y="322"/>
                  </a:lnTo>
                  <a:cubicBezTo>
                    <a:pt x="785" y="847"/>
                    <a:pt x="0" y="1941"/>
                    <a:pt x="0" y="3219"/>
                  </a:cubicBezTo>
                  <a:lnTo>
                    <a:pt x="0" y="6870"/>
                  </a:lnTo>
                  <a:cubicBezTo>
                    <a:pt x="0" y="8657"/>
                    <a:pt x="1462" y="10122"/>
                    <a:pt x="3251" y="10122"/>
                  </a:cubicBezTo>
                  <a:lnTo>
                    <a:pt x="3710" y="10122"/>
                  </a:lnTo>
                  <a:lnTo>
                    <a:pt x="3710" y="8750"/>
                  </a:lnTo>
                  <a:cubicBezTo>
                    <a:pt x="3708" y="8509"/>
                    <a:pt x="3889" y="8306"/>
                    <a:pt x="4127" y="8281"/>
                  </a:cubicBezTo>
                  <a:cubicBezTo>
                    <a:pt x="4143" y="8280"/>
                    <a:pt x="4158" y="8279"/>
                    <a:pt x="4173" y="8279"/>
                  </a:cubicBezTo>
                  <a:cubicBezTo>
                    <a:pt x="4423" y="8279"/>
                    <a:pt x="4632" y="8483"/>
                    <a:pt x="4630" y="8740"/>
                  </a:cubicBezTo>
                  <a:lnTo>
                    <a:pt x="4630" y="11496"/>
                  </a:lnTo>
                  <a:cubicBezTo>
                    <a:pt x="4628" y="11746"/>
                    <a:pt x="4829" y="11949"/>
                    <a:pt x="5079" y="11954"/>
                  </a:cubicBezTo>
                  <a:cubicBezTo>
                    <a:pt x="5082" y="11954"/>
                    <a:pt x="5085" y="11954"/>
                    <a:pt x="5088" y="11954"/>
                  </a:cubicBezTo>
                  <a:cubicBezTo>
                    <a:pt x="5852" y="11954"/>
                    <a:pt x="6470" y="11338"/>
                    <a:pt x="6470" y="10575"/>
                  </a:cubicBezTo>
                  <a:lnTo>
                    <a:pt x="6470" y="8750"/>
                  </a:lnTo>
                  <a:cubicBezTo>
                    <a:pt x="6468" y="8509"/>
                    <a:pt x="6649" y="8306"/>
                    <a:pt x="6887" y="8281"/>
                  </a:cubicBezTo>
                  <a:cubicBezTo>
                    <a:pt x="6903" y="8280"/>
                    <a:pt x="6918" y="8279"/>
                    <a:pt x="6934" y="8279"/>
                  </a:cubicBezTo>
                  <a:cubicBezTo>
                    <a:pt x="7184" y="8279"/>
                    <a:pt x="7393" y="8483"/>
                    <a:pt x="7390" y="8740"/>
                  </a:cubicBezTo>
                  <a:lnTo>
                    <a:pt x="7390" y="10122"/>
                  </a:lnTo>
                  <a:lnTo>
                    <a:pt x="11390" y="10122"/>
                  </a:lnTo>
                  <a:cubicBezTo>
                    <a:pt x="12182" y="10122"/>
                    <a:pt x="12894" y="9474"/>
                    <a:pt x="12941" y="8684"/>
                  </a:cubicBezTo>
                  <a:cubicBezTo>
                    <a:pt x="12980" y="7992"/>
                    <a:pt x="12551" y="7359"/>
                    <a:pt x="11893" y="7140"/>
                  </a:cubicBezTo>
                  <a:lnTo>
                    <a:pt x="10566" y="6706"/>
                  </a:lnTo>
                  <a:cubicBezTo>
                    <a:pt x="10315" y="6623"/>
                    <a:pt x="10148" y="6390"/>
                    <a:pt x="10151" y="6127"/>
                  </a:cubicBezTo>
                  <a:lnTo>
                    <a:pt x="10151" y="3219"/>
                  </a:lnTo>
                  <a:cubicBezTo>
                    <a:pt x="10151" y="1941"/>
                    <a:pt x="9398" y="847"/>
                    <a:pt x="8311" y="322"/>
                  </a:cubicBezTo>
                  <a:lnTo>
                    <a:pt x="8311" y="2299"/>
                  </a:lnTo>
                  <a:cubicBezTo>
                    <a:pt x="8311" y="3570"/>
                    <a:pt x="7278" y="4601"/>
                    <a:pt x="6007" y="4601"/>
                  </a:cubicBezTo>
                  <a:cubicBezTo>
                    <a:pt x="5754" y="4598"/>
                    <a:pt x="5550" y="4392"/>
                    <a:pt x="5550" y="4140"/>
                  </a:cubicBezTo>
                  <a:lnTo>
                    <a:pt x="5550" y="0"/>
                  </a:lnTo>
                  <a:close/>
                </a:path>
              </a:pathLst>
            </a:custGeom>
            <a:solidFill>
              <a:schemeClr val="dk1"/>
            </a:solidFill>
            <a:ln>
              <a:noFill/>
            </a:ln>
          </p:spPr>
          <p:style>
            <a:lnRef idx="0"/>
            <a:fillRef idx="0"/>
            <a:effectRef idx="0"/>
            <a:fontRef idx="minor"/>
          </p:style>
        </p:sp>
      </p:grpSp>
      <p:grpSp>
        <p:nvGrpSpPr>
          <p:cNvPr id="1384" name="Group 21"/>
          <p:cNvGrpSpPr/>
          <p:nvPr/>
        </p:nvGrpSpPr>
        <p:grpSpPr>
          <a:xfrm>
            <a:off x="1225440" y="2755800"/>
            <a:ext cx="357840" cy="314280"/>
            <a:chOff x="1225440" y="2755800"/>
            <a:chExt cx="357840" cy="314280"/>
          </a:xfrm>
        </p:grpSpPr>
        <p:sp>
          <p:nvSpPr>
            <p:cNvPr id="1385" name="CustomShape 22"/>
            <p:cNvSpPr/>
            <p:nvPr/>
          </p:nvSpPr>
          <p:spPr>
            <a:xfrm>
              <a:off x="1225440" y="2755800"/>
              <a:ext cx="357840" cy="314280"/>
            </a:xfrm>
            <a:custGeom>
              <a:avLst/>
              <a:gdLst/>
              <a:ahLst/>
              <a:rect l="l" t="t" r="r" b="b"/>
              <a:pathLst>
                <a:path w="15702" h="13805">
                  <a:moveTo>
                    <a:pt x="10637" y="7364"/>
                  </a:moveTo>
                  <a:cubicBezTo>
                    <a:pt x="11047" y="7364"/>
                    <a:pt x="11253" y="7857"/>
                    <a:pt x="10961" y="8149"/>
                  </a:cubicBezTo>
                  <a:cubicBezTo>
                    <a:pt x="10867" y="8243"/>
                    <a:pt x="10753" y="8284"/>
                    <a:pt x="10640" y="8284"/>
                  </a:cubicBezTo>
                  <a:cubicBezTo>
                    <a:pt x="10403" y="8284"/>
                    <a:pt x="10176" y="8100"/>
                    <a:pt x="10176" y="7823"/>
                  </a:cubicBezTo>
                  <a:cubicBezTo>
                    <a:pt x="10176" y="7568"/>
                    <a:pt x="10382" y="7364"/>
                    <a:pt x="10637" y="7364"/>
                  </a:cubicBezTo>
                  <a:close/>
                  <a:moveTo>
                    <a:pt x="11104" y="1"/>
                  </a:moveTo>
                  <a:cubicBezTo>
                    <a:pt x="10093" y="1"/>
                    <a:pt x="9263" y="820"/>
                    <a:pt x="9263" y="1843"/>
                  </a:cubicBezTo>
                  <a:lnTo>
                    <a:pt x="9263" y="2751"/>
                  </a:lnTo>
                  <a:cubicBezTo>
                    <a:pt x="9258" y="2987"/>
                    <a:pt x="9435" y="3190"/>
                    <a:pt x="9670" y="3220"/>
                  </a:cubicBezTo>
                  <a:cubicBezTo>
                    <a:pt x="9687" y="3222"/>
                    <a:pt x="9704" y="3222"/>
                    <a:pt x="9721" y="3222"/>
                  </a:cubicBezTo>
                  <a:cubicBezTo>
                    <a:pt x="9972" y="3222"/>
                    <a:pt x="10183" y="3019"/>
                    <a:pt x="10183" y="2763"/>
                  </a:cubicBezTo>
                  <a:lnTo>
                    <a:pt x="10183" y="1860"/>
                  </a:lnTo>
                  <a:cubicBezTo>
                    <a:pt x="10183" y="1377"/>
                    <a:pt x="10551" y="962"/>
                    <a:pt x="11030" y="926"/>
                  </a:cubicBezTo>
                  <a:cubicBezTo>
                    <a:pt x="11054" y="924"/>
                    <a:pt x="11078" y="923"/>
                    <a:pt x="11103" y="923"/>
                  </a:cubicBezTo>
                  <a:cubicBezTo>
                    <a:pt x="11605" y="923"/>
                    <a:pt x="12021" y="1330"/>
                    <a:pt x="12023" y="1843"/>
                  </a:cubicBezTo>
                  <a:lnTo>
                    <a:pt x="12023" y="5524"/>
                  </a:lnTo>
                  <a:lnTo>
                    <a:pt x="9712" y="5524"/>
                  </a:lnTo>
                  <a:cubicBezTo>
                    <a:pt x="8316" y="5524"/>
                    <a:pt x="7109" y="6240"/>
                    <a:pt x="6056" y="7155"/>
                  </a:cubicBezTo>
                  <a:cubicBezTo>
                    <a:pt x="5891" y="7299"/>
                    <a:pt x="5697" y="7364"/>
                    <a:pt x="5508" y="7364"/>
                  </a:cubicBezTo>
                  <a:cubicBezTo>
                    <a:pt x="5074" y="7364"/>
                    <a:pt x="4662" y="7025"/>
                    <a:pt x="4662" y="6522"/>
                  </a:cubicBezTo>
                  <a:lnTo>
                    <a:pt x="4662" y="5477"/>
                  </a:lnTo>
                  <a:cubicBezTo>
                    <a:pt x="5732" y="5256"/>
                    <a:pt x="6500" y="4314"/>
                    <a:pt x="6503" y="3222"/>
                  </a:cubicBezTo>
                  <a:cubicBezTo>
                    <a:pt x="6500" y="2969"/>
                    <a:pt x="6294" y="2763"/>
                    <a:pt x="6041" y="2763"/>
                  </a:cubicBezTo>
                  <a:lnTo>
                    <a:pt x="4172" y="2763"/>
                  </a:lnTo>
                  <a:cubicBezTo>
                    <a:pt x="3853" y="2763"/>
                    <a:pt x="3541" y="2827"/>
                    <a:pt x="3252" y="2955"/>
                  </a:cubicBezTo>
                  <a:cubicBezTo>
                    <a:pt x="2950" y="2827"/>
                    <a:pt x="2626" y="2763"/>
                    <a:pt x="2300" y="2763"/>
                  </a:cubicBezTo>
                  <a:lnTo>
                    <a:pt x="459" y="2763"/>
                  </a:lnTo>
                  <a:cubicBezTo>
                    <a:pt x="207" y="2763"/>
                    <a:pt x="0" y="2969"/>
                    <a:pt x="0" y="3222"/>
                  </a:cubicBezTo>
                  <a:cubicBezTo>
                    <a:pt x="0" y="4314"/>
                    <a:pt x="768" y="5256"/>
                    <a:pt x="1841" y="5477"/>
                  </a:cubicBezTo>
                  <a:lnTo>
                    <a:pt x="1841" y="9364"/>
                  </a:lnTo>
                  <a:cubicBezTo>
                    <a:pt x="1841" y="11091"/>
                    <a:pt x="3153" y="12553"/>
                    <a:pt x="4949" y="12853"/>
                  </a:cubicBezTo>
                  <a:lnTo>
                    <a:pt x="5195" y="12858"/>
                  </a:lnTo>
                  <a:lnTo>
                    <a:pt x="5850" y="11241"/>
                  </a:lnTo>
                  <a:cubicBezTo>
                    <a:pt x="6336" y="10046"/>
                    <a:pt x="7491" y="9275"/>
                    <a:pt x="8794" y="9273"/>
                  </a:cubicBezTo>
                  <a:cubicBezTo>
                    <a:pt x="8796" y="9273"/>
                    <a:pt x="8797" y="9273"/>
                    <a:pt x="8799" y="9273"/>
                  </a:cubicBezTo>
                  <a:cubicBezTo>
                    <a:pt x="9042" y="9273"/>
                    <a:pt x="9246" y="9463"/>
                    <a:pt x="9261" y="9707"/>
                  </a:cubicBezTo>
                  <a:cubicBezTo>
                    <a:pt x="9268" y="9960"/>
                    <a:pt x="9069" y="10173"/>
                    <a:pt x="8814" y="10178"/>
                  </a:cubicBezTo>
                  <a:cubicBezTo>
                    <a:pt x="7948" y="10200"/>
                    <a:pt x="7128" y="10539"/>
                    <a:pt x="6804" y="11331"/>
                  </a:cubicBezTo>
                  <a:lnTo>
                    <a:pt x="6054" y="13181"/>
                  </a:lnTo>
                  <a:cubicBezTo>
                    <a:pt x="5934" y="13482"/>
                    <a:pt x="6155" y="13805"/>
                    <a:pt x="6477" y="13805"/>
                  </a:cubicBezTo>
                  <a:cubicBezTo>
                    <a:pt x="6478" y="13805"/>
                    <a:pt x="6479" y="13805"/>
                    <a:pt x="6481" y="13805"/>
                  </a:cubicBezTo>
                  <a:lnTo>
                    <a:pt x="7011" y="13805"/>
                  </a:lnTo>
                  <a:cubicBezTo>
                    <a:pt x="7913" y="13805"/>
                    <a:pt x="8728" y="13265"/>
                    <a:pt x="9084" y="12436"/>
                  </a:cubicBezTo>
                  <a:lnTo>
                    <a:pt x="9609" y="11211"/>
                  </a:lnTo>
                  <a:cubicBezTo>
                    <a:pt x="10230" y="9761"/>
                    <a:pt x="11329" y="8529"/>
                    <a:pt x="12772" y="7889"/>
                  </a:cubicBezTo>
                  <a:cubicBezTo>
                    <a:pt x="13550" y="7541"/>
                    <a:pt x="14395" y="7361"/>
                    <a:pt x="15246" y="7361"/>
                  </a:cubicBezTo>
                  <a:cubicBezTo>
                    <a:pt x="15397" y="7361"/>
                    <a:pt x="15549" y="7367"/>
                    <a:pt x="15701" y="7379"/>
                  </a:cubicBezTo>
                  <a:lnTo>
                    <a:pt x="15701" y="5983"/>
                  </a:lnTo>
                  <a:cubicBezTo>
                    <a:pt x="15701" y="5727"/>
                    <a:pt x="15495" y="5524"/>
                    <a:pt x="15243" y="5524"/>
                  </a:cubicBezTo>
                  <a:lnTo>
                    <a:pt x="12941" y="5524"/>
                  </a:lnTo>
                  <a:lnTo>
                    <a:pt x="12941" y="3234"/>
                  </a:lnTo>
                  <a:cubicBezTo>
                    <a:pt x="12939" y="2996"/>
                    <a:pt x="13115" y="2795"/>
                    <a:pt x="13348" y="2766"/>
                  </a:cubicBezTo>
                  <a:cubicBezTo>
                    <a:pt x="13367" y="2764"/>
                    <a:pt x="13385" y="2763"/>
                    <a:pt x="13403" y="2763"/>
                  </a:cubicBezTo>
                  <a:cubicBezTo>
                    <a:pt x="13654" y="2763"/>
                    <a:pt x="13864" y="2966"/>
                    <a:pt x="13864" y="3222"/>
                  </a:cubicBezTo>
                  <a:lnTo>
                    <a:pt x="13864" y="3671"/>
                  </a:lnTo>
                  <a:cubicBezTo>
                    <a:pt x="13859" y="3907"/>
                    <a:pt x="14035" y="4110"/>
                    <a:pt x="14271" y="4140"/>
                  </a:cubicBezTo>
                  <a:cubicBezTo>
                    <a:pt x="14288" y="4142"/>
                    <a:pt x="14305" y="4143"/>
                    <a:pt x="14321" y="4143"/>
                  </a:cubicBezTo>
                  <a:cubicBezTo>
                    <a:pt x="14572" y="4143"/>
                    <a:pt x="14784" y="3939"/>
                    <a:pt x="14784" y="3683"/>
                  </a:cubicBezTo>
                  <a:lnTo>
                    <a:pt x="14784" y="3222"/>
                  </a:lnTo>
                  <a:cubicBezTo>
                    <a:pt x="14784" y="2459"/>
                    <a:pt x="14165" y="1843"/>
                    <a:pt x="13402" y="1843"/>
                  </a:cubicBezTo>
                  <a:cubicBezTo>
                    <a:pt x="13245" y="1843"/>
                    <a:pt x="13091" y="1873"/>
                    <a:pt x="12943" y="1927"/>
                  </a:cubicBezTo>
                  <a:lnTo>
                    <a:pt x="12943" y="1870"/>
                  </a:lnTo>
                  <a:cubicBezTo>
                    <a:pt x="12943" y="881"/>
                    <a:pt x="12175" y="50"/>
                    <a:pt x="11192" y="3"/>
                  </a:cubicBezTo>
                  <a:cubicBezTo>
                    <a:pt x="11162" y="2"/>
                    <a:pt x="11133" y="1"/>
                    <a:pt x="11104" y="1"/>
                  </a:cubicBezTo>
                  <a:close/>
                </a:path>
              </a:pathLst>
            </a:custGeom>
            <a:solidFill>
              <a:schemeClr val="dk1"/>
            </a:solidFill>
            <a:ln>
              <a:noFill/>
            </a:ln>
          </p:spPr>
          <p:style>
            <a:lnRef idx="0"/>
            <a:fillRef idx="0"/>
            <a:effectRef idx="0"/>
            <a:fontRef idx="minor"/>
          </p:style>
        </p:sp>
        <p:sp>
          <p:nvSpPr>
            <p:cNvPr id="1386" name="CustomShape 23"/>
            <p:cNvSpPr/>
            <p:nvPr/>
          </p:nvSpPr>
          <p:spPr>
            <a:xfrm>
              <a:off x="1451520" y="2945160"/>
              <a:ext cx="131760" cy="104040"/>
            </a:xfrm>
            <a:custGeom>
              <a:avLst/>
              <a:gdLst/>
              <a:ahLst/>
              <a:rect l="l" t="t" r="r" b="b"/>
              <a:pathLst>
                <a:path w="5818" h="4603">
                  <a:moveTo>
                    <a:pt x="5356" y="1"/>
                  </a:moveTo>
                  <a:cubicBezTo>
                    <a:pt x="3321" y="1"/>
                    <a:pt x="1461" y="1210"/>
                    <a:pt x="650" y="3106"/>
                  </a:cubicBezTo>
                  <a:lnTo>
                    <a:pt x="44" y="4517"/>
                  </a:lnTo>
                  <a:cubicBezTo>
                    <a:pt x="32" y="4546"/>
                    <a:pt x="15" y="4573"/>
                    <a:pt x="0" y="4603"/>
                  </a:cubicBezTo>
                  <a:lnTo>
                    <a:pt x="1676" y="4603"/>
                  </a:lnTo>
                  <a:cubicBezTo>
                    <a:pt x="3963" y="4603"/>
                    <a:pt x="5818" y="2748"/>
                    <a:pt x="5818" y="461"/>
                  </a:cubicBezTo>
                  <a:lnTo>
                    <a:pt x="5818" y="22"/>
                  </a:lnTo>
                  <a:cubicBezTo>
                    <a:pt x="5663" y="8"/>
                    <a:pt x="5509" y="1"/>
                    <a:pt x="5356" y="1"/>
                  </a:cubicBezTo>
                  <a:close/>
                </a:path>
              </a:pathLst>
            </a:custGeom>
            <a:solidFill>
              <a:schemeClr val="dk1"/>
            </a:solidFill>
            <a:ln>
              <a:noFill/>
            </a:ln>
          </p:spPr>
          <p:style>
            <a:lnRef idx="0"/>
            <a:fillRef idx="0"/>
            <a:effectRef idx="0"/>
            <a:fontRef idx="minor"/>
          </p:style>
        </p:sp>
      </p:grpSp>
      <p:grpSp>
        <p:nvGrpSpPr>
          <p:cNvPr id="1387" name="Group 24"/>
          <p:cNvGrpSpPr/>
          <p:nvPr/>
        </p:nvGrpSpPr>
        <p:grpSpPr>
          <a:xfrm>
            <a:off x="1223280" y="3176640"/>
            <a:ext cx="362160" cy="357840"/>
            <a:chOff x="1223280" y="3176640"/>
            <a:chExt cx="362160" cy="357840"/>
          </a:xfrm>
        </p:grpSpPr>
        <p:sp>
          <p:nvSpPr>
            <p:cNvPr id="1388" name="CustomShape 25"/>
            <p:cNvSpPr/>
            <p:nvPr/>
          </p:nvSpPr>
          <p:spPr>
            <a:xfrm>
              <a:off x="1223280" y="3197880"/>
              <a:ext cx="361080" cy="336600"/>
            </a:xfrm>
            <a:custGeom>
              <a:avLst/>
              <a:gdLst/>
              <a:ahLst/>
              <a:rect l="l" t="t" r="r" b="b"/>
              <a:pathLst>
                <a:path w="15852" h="14785">
                  <a:moveTo>
                    <a:pt x="5129" y="2803"/>
                  </a:moveTo>
                  <a:cubicBezTo>
                    <a:pt x="5539" y="2803"/>
                    <a:pt x="5742" y="3298"/>
                    <a:pt x="5453" y="3588"/>
                  </a:cubicBezTo>
                  <a:cubicBezTo>
                    <a:pt x="5359" y="3682"/>
                    <a:pt x="5244" y="3724"/>
                    <a:pt x="5130" y="3724"/>
                  </a:cubicBezTo>
                  <a:cubicBezTo>
                    <a:pt x="4894" y="3724"/>
                    <a:pt x="4668" y="3541"/>
                    <a:pt x="4668" y="3264"/>
                  </a:cubicBezTo>
                  <a:cubicBezTo>
                    <a:pt x="4668" y="3009"/>
                    <a:pt x="4874" y="2803"/>
                    <a:pt x="5129" y="2803"/>
                  </a:cubicBezTo>
                  <a:close/>
                  <a:moveTo>
                    <a:pt x="6083" y="1"/>
                  </a:moveTo>
                  <a:cubicBezTo>
                    <a:pt x="4295" y="1"/>
                    <a:pt x="2832" y="1466"/>
                    <a:pt x="2832" y="3252"/>
                  </a:cubicBezTo>
                  <a:lnTo>
                    <a:pt x="2832" y="3713"/>
                  </a:lnTo>
                  <a:lnTo>
                    <a:pt x="1444" y="3713"/>
                  </a:lnTo>
                  <a:cubicBezTo>
                    <a:pt x="725" y="3713"/>
                    <a:pt x="82" y="4300"/>
                    <a:pt x="43" y="5016"/>
                  </a:cubicBezTo>
                  <a:cubicBezTo>
                    <a:pt x="1" y="5809"/>
                    <a:pt x="629" y="6473"/>
                    <a:pt x="1421" y="6473"/>
                  </a:cubicBezTo>
                  <a:lnTo>
                    <a:pt x="6824" y="6473"/>
                  </a:lnTo>
                  <a:cubicBezTo>
                    <a:pt x="7359" y="7599"/>
                    <a:pt x="8491" y="8314"/>
                    <a:pt x="9735" y="8314"/>
                  </a:cubicBezTo>
                  <a:cubicBezTo>
                    <a:pt x="9741" y="8314"/>
                    <a:pt x="9748" y="8314"/>
                    <a:pt x="9754" y="8314"/>
                  </a:cubicBezTo>
                  <a:cubicBezTo>
                    <a:pt x="10014" y="8309"/>
                    <a:pt x="10223" y="8098"/>
                    <a:pt x="10225" y="7835"/>
                  </a:cubicBezTo>
                  <a:lnTo>
                    <a:pt x="10225" y="6719"/>
                  </a:lnTo>
                  <a:cubicBezTo>
                    <a:pt x="10898" y="7109"/>
                    <a:pt x="11253" y="7879"/>
                    <a:pt x="11116" y="8645"/>
                  </a:cubicBezTo>
                  <a:cubicBezTo>
                    <a:pt x="10969" y="9504"/>
                    <a:pt x="10117" y="10154"/>
                    <a:pt x="9177" y="10154"/>
                  </a:cubicBezTo>
                  <a:lnTo>
                    <a:pt x="8952" y="10154"/>
                  </a:lnTo>
                  <a:cubicBezTo>
                    <a:pt x="8418" y="9030"/>
                    <a:pt x="7284" y="8314"/>
                    <a:pt x="6040" y="8314"/>
                  </a:cubicBezTo>
                  <a:cubicBezTo>
                    <a:pt x="6032" y="8314"/>
                    <a:pt x="6023" y="8314"/>
                    <a:pt x="6015" y="8314"/>
                  </a:cubicBezTo>
                  <a:cubicBezTo>
                    <a:pt x="5958" y="8316"/>
                    <a:pt x="5904" y="8328"/>
                    <a:pt x="5855" y="8355"/>
                  </a:cubicBezTo>
                  <a:cubicBezTo>
                    <a:pt x="5583" y="8500"/>
                    <a:pt x="5526" y="8812"/>
                    <a:pt x="5671" y="9030"/>
                  </a:cubicBezTo>
                  <a:cubicBezTo>
                    <a:pt x="6685" y="10556"/>
                    <a:pt x="6685" y="12544"/>
                    <a:pt x="5671" y="14070"/>
                  </a:cubicBezTo>
                  <a:cubicBezTo>
                    <a:pt x="5526" y="14286"/>
                    <a:pt x="5583" y="14600"/>
                    <a:pt x="5855" y="14745"/>
                  </a:cubicBezTo>
                  <a:cubicBezTo>
                    <a:pt x="5904" y="14772"/>
                    <a:pt x="5958" y="14784"/>
                    <a:pt x="6015" y="14784"/>
                  </a:cubicBezTo>
                  <a:cubicBezTo>
                    <a:pt x="6029" y="14784"/>
                    <a:pt x="6043" y="14784"/>
                    <a:pt x="6056" y="14784"/>
                  </a:cubicBezTo>
                  <a:cubicBezTo>
                    <a:pt x="7299" y="14784"/>
                    <a:pt x="8423" y="14026"/>
                    <a:pt x="8952" y="12914"/>
                  </a:cubicBezTo>
                  <a:lnTo>
                    <a:pt x="9273" y="12914"/>
                  </a:lnTo>
                  <a:cubicBezTo>
                    <a:pt x="12902" y="12914"/>
                    <a:pt x="15851" y="9923"/>
                    <a:pt x="15741" y="6275"/>
                  </a:cubicBezTo>
                  <a:cubicBezTo>
                    <a:pt x="15638" y="2835"/>
                    <a:pt x="12608" y="1"/>
                    <a:pt x="9023" y="1"/>
                  </a:cubicBezTo>
                  <a:close/>
                </a:path>
              </a:pathLst>
            </a:custGeom>
            <a:solidFill>
              <a:schemeClr val="dk1"/>
            </a:solidFill>
            <a:ln>
              <a:noFill/>
            </a:ln>
          </p:spPr>
          <p:style>
            <a:lnRef idx="0"/>
            <a:fillRef idx="0"/>
            <a:effectRef idx="0"/>
            <a:fontRef idx="minor"/>
          </p:style>
        </p:sp>
        <p:sp>
          <p:nvSpPr>
            <p:cNvPr id="1389" name="CustomShape 26"/>
            <p:cNvSpPr/>
            <p:nvPr/>
          </p:nvSpPr>
          <p:spPr>
            <a:xfrm>
              <a:off x="1495800" y="3176640"/>
              <a:ext cx="89640" cy="58320"/>
            </a:xfrm>
            <a:custGeom>
              <a:avLst/>
              <a:gdLst/>
              <a:ahLst/>
              <a:rect l="l" t="t" r="r" b="b"/>
              <a:pathLst>
                <a:path w="3978" h="2599">
                  <a:moveTo>
                    <a:pt x="1902" y="0"/>
                  </a:moveTo>
                  <a:cubicBezTo>
                    <a:pt x="1230" y="5"/>
                    <a:pt x="572" y="196"/>
                    <a:pt x="0" y="555"/>
                  </a:cubicBezTo>
                  <a:cubicBezTo>
                    <a:pt x="1117" y="1001"/>
                    <a:pt x="2110" y="1700"/>
                    <a:pt x="2910" y="2599"/>
                  </a:cubicBezTo>
                  <a:cubicBezTo>
                    <a:pt x="2930" y="1916"/>
                    <a:pt x="3210" y="1271"/>
                    <a:pt x="3688" y="785"/>
                  </a:cubicBezTo>
                  <a:cubicBezTo>
                    <a:pt x="3978" y="496"/>
                    <a:pt x="3771" y="0"/>
                    <a:pt x="3362" y="0"/>
                  </a:cubicBezTo>
                  <a:close/>
                </a:path>
              </a:pathLst>
            </a:custGeom>
            <a:solidFill>
              <a:schemeClr val="dk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90" name="Group 1"/>
          <p:cNvGrpSpPr/>
          <p:nvPr/>
        </p:nvGrpSpPr>
        <p:grpSpPr>
          <a:xfrm>
            <a:off x="844920" y="1070280"/>
            <a:ext cx="7450920" cy="711720"/>
            <a:chOff x="844920" y="1070280"/>
            <a:chExt cx="7450920" cy="711720"/>
          </a:xfrm>
        </p:grpSpPr>
        <p:sp>
          <p:nvSpPr>
            <p:cNvPr id="1391" name="CustomShape 2"/>
            <p:cNvSpPr/>
            <p:nvPr/>
          </p:nvSpPr>
          <p:spPr>
            <a:xfrm flipH="1">
              <a:off x="844560" y="1070280"/>
              <a:ext cx="711720" cy="711720"/>
            </a:xfrm>
            <a:prstGeom prst="ellipse">
              <a:avLst/>
            </a:prstGeom>
            <a:gradFill rotWithShape="0">
              <a:gsLst>
                <a:gs pos="0">
                  <a:srgbClr val="14a0d5">
                    <a:alpha val="35294"/>
                  </a:srgbClr>
                </a:gs>
                <a:gs pos="100000">
                  <a:srgbClr val="f30497">
                    <a:alpha val="38039"/>
                  </a:srgbClr>
                </a:gs>
              </a:gsLst>
              <a:lin ang="8094000"/>
            </a:gradFill>
            <a:ln>
              <a:noFill/>
            </a:ln>
          </p:spPr>
          <p:style>
            <a:lnRef idx="0"/>
            <a:fillRef idx="0"/>
            <a:effectRef idx="0"/>
            <a:fontRef idx="minor"/>
          </p:style>
        </p:sp>
        <p:grpSp>
          <p:nvGrpSpPr>
            <p:cNvPr id="1392" name="Group 3"/>
            <p:cNvGrpSpPr/>
            <p:nvPr/>
          </p:nvGrpSpPr>
          <p:grpSpPr>
            <a:xfrm>
              <a:off x="2504160" y="1186920"/>
              <a:ext cx="5791680" cy="478440"/>
              <a:chOff x="2504160" y="1186920"/>
              <a:chExt cx="5791680" cy="478440"/>
            </a:xfrm>
          </p:grpSpPr>
          <p:sp>
            <p:nvSpPr>
              <p:cNvPr id="1393" name="CustomShape 4"/>
              <p:cNvSpPr/>
              <p:nvPr/>
            </p:nvSpPr>
            <p:spPr>
              <a:xfrm flipH="1">
                <a:off x="2503800" y="1186920"/>
                <a:ext cx="1465560" cy="478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394" name="CustomShape 5"/>
              <p:cNvSpPr/>
              <p:nvPr/>
            </p:nvSpPr>
            <p:spPr>
              <a:xfrm flipH="1">
                <a:off x="4916880" y="1186920"/>
                <a:ext cx="337860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grpSp>
      </p:grpSp>
      <p:grpSp>
        <p:nvGrpSpPr>
          <p:cNvPr id="1395" name="Group 6"/>
          <p:cNvGrpSpPr/>
          <p:nvPr/>
        </p:nvGrpSpPr>
        <p:grpSpPr>
          <a:xfrm>
            <a:off x="844920" y="1953720"/>
            <a:ext cx="7450920" cy="711720"/>
            <a:chOff x="844920" y="1953720"/>
            <a:chExt cx="7450920" cy="711720"/>
          </a:xfrm>
        </p:grpSpPr>
        <p:sp>
          <p:nvSpPr>
            <p:cNvPr id="1396" name="CustomShape 7"/>
            <p:cNvSpPr/>
            <p:nvPr/>
          </p:nvSpPr>
          <p:spPr>
            <a:xfrm flipH="1">
              <a:off x="844560" y="1953720"/>
              <a:ext cx="711720" cy="711720"/>
            </a:xfrm>
            <a:prstGeom prst="ellipse">
              <a:avLst/>
            </a:prstGeom>
            <a:gradFill rotWithShape="0">
              <a:gsLst>
                <a:gs pos="0">
                  <a:srgbClr val="14a0d5">
                    <a:alpha val="35294"/>
                  </a:srgbClr>
                </a:gs>
                <a:gs pos="100000">
                  <a:srgbClr val="f30497">
                    <a:alpha val="38039"/>
                  </a:srgbClr>
                </a:gs>
              </a:gsLst>
              <a:lin ang="8094000"/>
            </a:gradFill>
            <a:ln>
              <a:noFill/>
            </a:ln>
          </p:spPr>
          <p:style>
            <a:lnRef idx="0"/>
            <a:fillRef idx="0"/>
            <a:effectRef idx="0"/>
            <a:fontRef idx="minor"/>
          </p:style>
        </p:sp>
        <p:grpSp>
          <p:nvGrpSpPr>
            <p:cNvPr id="1397" name="Group 8"/>
            <p:cNvGrpSpPr/>
            <p:nvPr/>
          </p:nvGrpSpPr>
          <p:grpSpPr>
            <a:xfrm>
              <a:off x="2504160" y="2070360"/>
              <a:ext cx="5791680" cy="478440"/>
              <a:chOff x="2504160" y="2070360"/>
              <a:chExt cx="5791680" cy="478440"/>
            </a:xfrm>
          </p:grpSpPr>
          <p:sp>
            <p:nvSpPr>
              <p:cNvPr id="1398" name="CustomShape 9"/>
              <p:cNvSpPr/>
              <p:nvPr/>
            </p:nvSpPr>
            <p:spPr>
              <a:xfrm flipH="1">
                <a:off x="2503800" y="2070360"/>
                <a:ext cx="1465560" cy="478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399" name="CustomShape 10"/>
              <p:cNvSpPr/>
              <p:nvPr/>
            </p:nvSpPr>
            <p:spPr>
              <a:xfrm flipH="1">
                <a:off x="4916880" y="2070360"/>
                <a:ext cx="337860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500" spc="-1" strike="noStrike">
                    <a:solidFill>
                      <a:srgbClr val="ffffff"/>
                    </a:solidFill>
                    <a:latin typeface="Nunito"/>
                    <a:ea typeface="Nunito"/>
                  </a:rPr>
                  <a:t>Despite being red, Mars very is cold</a:t>
                </a:r>
                <a:endParaRPr b="0" lang="en-US" sz="1500" spc="-1" strike="noStrike">
                  <a:latin typeface="Arial"/>
                </a:endParaRPr>
              </a:p>
            </p:txBody>
          </p:sp>
        </p:grpSp>
      </p:grpSp>
      <p:grpSp>
        <p:nvGrpSpPr>
          <p:cNvPr id="1400" name="Group 11"/>
          <p:cNvGrpSpPr/>
          <p:nvPr/>
        </p:nvGrpSpPr>
        <p:grpSpPr>
          <a:xfrm>
            <a:off x="844920" y="2837160"/>
            <a:ext cx="7450920" cy="711720"/>
            <a:chOff x="844920" y="2837160"/>
            <a:chExt cx="7450920" cy="711720"/>
          </a:xfrm>
        </p:grpSpPr>
        <p:sp>
          <p:nvSpPr>
            <p:cNvPr id="1401" name="CustomShape 12"/>
            <p:cNvSpPr/>
            <p:nvPr/>
          </p:nvSpPr>
          <p:spPr>
            <a:xfrm flipH="1">
              <a:off x="844560" y="2837160"/>
              <a:ext cx="711720" cy="711720"/>
            </a:xfrm>
            <a:prstGeom prst="ellipse">
              <a:avLst/>
            </a:prstGeom>
            <a:gradFill rotWithShape="0">
              <a:gsLst>
                <a:gs pos="0">
                  <a:srgbClr val="14a0d5">
                    <a:alpha val="35294"/>
                  </a:srgbClr>
                </a:gs>
                <a:gs pos="100000">
                  <a:srgbClr val="f30497">
                    <a:alpha val="38039"/>
                  </a:srgbClr>
                </a:gs>
              </a:gsLst>
              <a:lin ang="8094000"/>
            </a:gradFill>
            <a:ln>
              <a:noFill/>
            </a:ln>
          </p:spPr>
          <p:style>
            <a:lnRef idx="0"/>
            <a:fillRef idx="0"/>
            <a:effectRef idx="0"/>
            <a:fontRef idx="minor"/>
          </p:style>
        </p:sp>
        <p:grpSp>
          <p:nvGrpSpPr>
            <p:cNvPr id="1402" name="Group 13"/>
            <p:cNvGrpSpPr/>
            <p:nvPr/>
          </p:nvGrpSpPr>
          <p:grpSpPr>
            <a:xfrm>
              <a:off x="2504160" y="2954160"/>
              <a:ext cx="5791680" cy="478440"/>
              <a:chOff x="2504160" y="2954160"/>
              <a:chExt cx="5791680" cy="478440"/>
            </a:xfrm>
          </p:grpSpPr>
          <p:sp>
            <p:nvSpPr>
              <p:cNvPr id="1403" name="CustomShape 14"/>
              <p:cNvSpPr/>
              <p:nvPr/>
            </p:nvSpPr>
            <p:spPr>
              <a:xfrm flipH="1">
                <a:off x="2503800" y="2954160"/>
                <a:ext cx="1465560" cy="478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1404" name="CustomShape 15"/>
              <p:cNvSpPr/>
              <p:nvPr/>
            </p:nvSpPr>
            <p:spPr>
              <a:xfrm flipH="1">
                <a:off x="4916880" y="2954160"/>
                <a:ext cx="337860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500" spc="-1" strike="noStrike">
                    <a:solidFill>
                      <a:srgbClr val="ffffff"/>
                    </a:solidFill>
                    <a:latin typeface="Nunito"/>
                    <a:ea typeface="Nunito"/>
                  </a:rPr>
                  <a:t>It’s the biggest planet of them all</a:t>
                </a:r>
                <a:endParaRPr b="0" lang="en-US" sz="1500" spc="-1" strike="noStrike">
                  <a:latin typeface="Arial"/>
                </a:endParaRPr>
              </a:p>
            </p:txBody>
          </p:sp>
        </p:grpSp>
      </p:grpSp>
      <p:grpSp>
        <p:nvGrpSpPr>
          <p:cNvPr id="1405" name="Group 16"/>
          <p:cNvGrpSpPr/>
          <p:nvPr/>
        </p:nvGrpSpPr>
        <p:grpSpPr>
          <a:xfrm>
            <a:off x="844920" y="3720960"/>
            <a:ext cx="7450920" cy="711720"/>
            <a:chOff x="844920" y="3720960"/>
            <a:chExt cx="7450920" cy="711720"/>
          </a:xfrm>
        </p:grpSpPr>
        <p:sp>
          <p:nvSpPr>
            <p:cNvPr id="1406" name="CustomShape 17"/>
            <p:cNvSpPr/>
            <p:nvPr/>
          </p:nvSpPr>
          <p:spPr>
            <a:xfrm flipH="1">
              <a:off x="844560" y="3720960"/>
              <a:ext cx="711720" cy="711720"/>
            </a:xfrm>
            <a:prstGeom prst="ellipse">
              <a:avLst/>
            </a:prstGeom>
            <a:gradFill rotWithShape="0">
              <a:gsLst>
                <a:gs pos="0">
                  <a:srgbClr val="14a0d5">
                    <a:alpha val="35294"/>
                  </a:srgbClr>
                </a:gs>
                <a:gs pos="100000">
                  <a:srgbClr val="f30497">
                    <a:alpha val="38039"/>
                  </a:srgbClr>
                </a:gs>
              </a:gsLst>
              <a:lin ang="8094000"/>
            </a:gradFill>
            <a:ln>
              <a:noFill/>
            </a:ln>
          </p:spPr>
          <p:style>
            <a:lnRef idx="0"/>
            <a:fillRef idx="0"/>
            <a:effectRef idx="0"/>
            <a:fontRef idx="minor"/>
          </p:style>
        </p:sp>
        <p:grpSp>
          <p:nvGrpSpPr>
            <p:cNvPr id="1407" name="Group 18"/>
            <p:cNvGrpSpPr/>
            <p:nvPr/>
          </p:nvGrpSpPr>
          <p:grpSpPr>
            <a:xfrm>
              <a:off x="2504160" y="3837600"/>
              <a:ext cx="5791680" cy="478440"/>
              <a:chOff x="2504160" y="3837600"/>
              <a:chExt cx="5791680" cy="478440"/>
            </a:xfrm>
          </p:grpSpPr>
          <p:sp>
            <p:nvSpPr>
              <p:cNvPr id="1408" name="CustomShape 19"/>
              <p:cNvSpPr/>
              <p:nvPr/>
            </p:nvSpPr>
            <p:spPr>
              <a:xfrm flipH="1">
                <a:off x="2503800" y="3837600"/>
                <a:ext cx="1465560" cy="4784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409" name="CustomShape 20"/>
              <p:cNvSpPr/>
              <p:nvPr/>
            </p:nvSpPr>
            <p:spPr>
              <a:xfrm flipH="1">
                <a:off x="4916880" y="3837600"/>
                <a:ext cx="337860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500" spc="-1" strike="noStrike">
                    <a:solidFill>
                      <a:srgbClr val="ffffff"/>
                    </a:solidFill>
                    <a:latin typeface="Nunito"/>
                    <a:ea typeface="Nunito"/>
                  </a:rPr>
                  <a:t>Venus has a very beautiful name</a:t>
                </a:r>
                <a:endParaRPr b="0" lang="en-US" sz="1500" spc="-1" strike="noStrike">
                  <a:latin typeface="Arial"/>
                </a:endParaRPr>
              </a:p>
            </p:txBody>
          </p:sp>
        </p:grpSp>
      </p:grpSp>
      <p:sp>
        <p:nvSpPr>
          <p:cNvPr id="1410" name="CustomShape 2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1411" name="Group 22"/>
          <p:cNvGrpSpPr/>
          <p:nvPr/>
        </p:nvGrpSpPr>
        <p:grpSpPr>
          <a:xfrm>
            <a:off x="1022040" y="1247040"/>
            <a:ext cx="357840" cy="357840"/>
            <a:chOff x="1022040" y="1247040"/>
            <a:chExt cx="357840" cy="357840"/>
          </a:xfrm>
        </p:grpSpPr>
        <p:sp>
          <p:nvSpPr>
            <p:cNvPr id="1412" name="CustomShape 23"/>
            <p:cNvSpPr/>
            <p:nvPr/>
          </p:nvSpPr>
          <p:spPr>
            <a:xfrm flipH="1">
              <a:off x="1232640" y="1289880"/>
              <a:ext cx="19800" cy="19800"/>
            </a:xfrm>
            <a:custGeom>
              <a:avLst/>
              <a:gdLst/>
              <a:ahLst/>
              <a:rect l="l" t="t" r="r" b="b"/>
              <a:pathLst>
                <a:path w="921" h="921">
                  <a:moveTo>
                    <a:pt x="462" y="0"/>
                  </a:moveTo>
                  <a:cubicBezTo>
                    <a:pt x="206" y="0"/>
                    <a:pt x="0" y="204"/>
                    <a:pt x="0" y="459"/>
                  </a:cubicBezTo>
                  <a:cubicBezTo>
                    <a:pt x="0" y="714"/>
                    <a:pt x="206" y="920"/>
                    <a:pt x="462" y="920"/>
                  </a:cubicBezTo>
                  <a:cubicBezTo>
                    <a:pt x="714" y="920"/>
                    <a:pt x="920" y="714"/>
                    <a:pt x="920" y="459"/>
                  </a:cubicBezTo>
                  <a:cubicBezTo>
                    <a:pt x="920" y="204"/>
                    <a:pt x="714" y="0"/>
                    <a:pt x="462" y="0"/>
                  </a:cubicBezTo>
                  <a:close/>
                </a:path>
              </a:pathLst>
            </a:custGeom>
            <a:solidFill>
              <a:schemeClr val="dk1"/>
            </a:solidFill>
            <a:ln>
              <a:noFill/>
            </a:ln>
          </p:spPr>
          <p:style>
            <a:lnRef idx="0"/>
            <a:fillRef idx="0"/>
            <a:effectRef idx="0"/>
            <a:fontRef idx="minor"/>
          </p:style>
        </p:sp>
        <p:sp>
          <p:nvSpPr>
            <p:cNvPr id="1413" name="CustomShape 24"/>
            <p:cNvSpPr/>
            <p:nvPr/>
          </p:nvSpPr>
          <p:spPr>
            <a:xfrm flipH="1">
              <a:off x="1041840" y="1500120"/>
              <a:ext cx="19800" cy="19800"/>
            </a:xfrm>
            <a:custGeom>
              <a:avLst/>
              <a:gdLst/>
              <a:ahLst/>
              <a:rect l="l" t="t" r="r" b="b"/>
              <a:pathLst>
                <a:path w="921" h="921">
                  <a:moveTo>
                    <a:pt x="462" y="0"/>
                  </a:moveTo>
                  <a:cubicBezTo>
                    <a:pt x="207" y="0"/>
                    <a:pt x="1" y="204"/>
                    <a:pt x="1" y="459"/>
                  </a:cubicBezTo>
                  <a:cubicBezTo>
                    <a:pt x="1" y="714"/>
                    <a:pt x="207" y="920"/>
                    <a:pt x="462" y="920"/>
                  </a:cubicBezTo>
                  <a:cubicBezTo>
                    <a:pt x="715" y="920"/>
                    <a:pt x="921" y="714"/>
                    <a:pt x="921" y="459"/>
                  </a:cubicBezTo>
                  <a:cubicBezTo>
                    <a:pt x="921" y="204"/>
                    <a:pt x="715" y="0"/>
                    <a:pt x="462" y="0"/>
                  </a:cubicBezTo>
                  <a:close/>
                </a:path>
              </a:pathLst>
            </a:custGeom>
            <a:solidFill>
              <a:schemeClr val="dk1"/>
            </a:solidFill>
            <a:ln>
              <a:noFill/>
            </a:ln>
          </p:spPr>
          <p:style>
            <a:lnRef idx="0"/>
            <a:fillRef idx="0"/>
            <a:effectRef idx="0"/>
            <a:fontRef idx="minor"/>
          </p:style>
        </p:sp>
        <p:sp>
          <p:nvSpPr>
            <p:cNvPr id="1414" name="CustomShape 25"/>
            <p:cNvSpPr/>
            <p:nvPr/>
          </p:nvSpPr>
          <p:spPr>
            <a:xfrm flipH="1">
              <a:off x="1253520" y="1479240"/>
              <a:ext cx="19800" cy="19800"/>
            </a:xfrm>
            <a:custGeom>
              <a:avLst/>
              <a:gdLst/>
              <a:ahLst/>
              <a:rect l="l" t="t" r="r" b="b"/>
              <a:pathLst>
                <a:path w="921" h="921">
                  <a:moveTo>
                    <a:pt x="462" y="0"/>
                  </a:moveTo>
                  <a:cubicBezTo>
                    <a:pt x="206" y="0"/>
                    <a:pt x="0" y="204"/>
                    <a:pt x="0" y="459"/>
                  </a:cubicBezTo>
                  <a:cubicBezTo>
                    <a:pt x="0" y="714"/>
                    <a:pt x="206" y="920"/>
                    <a:pt x="462" y="920"/>
                  </a:cubicBezTo>
                  <a:cubicBezTo>
                    <a:pt x="714" y="920"/>
                    <a:pt x="920" y="714"/>
                    <a:pt x="920" y="459"/>
                  </a:cubicBezTo>
                  <a:cubicBezTo>
                    <a:pt x="920" y="204"/>
                    <a:pt x="714" y="0"/>
                    <a:pt x="462" y="0"/>
                  </a:cubicBezTo>
                  <a:close/>
                </a:path>
              </a:pathLst>
            </a:custGeom>
            <a:solidFill>
              <a:schemeClr val="dk1"/>
            </a:solidFill>
            <a:ln>
              <a:noFill/>
            </a:ln>
          </p:spPr>
          <p:style>
            <a:lnRef idx="0"/>
            <a:fillRef idx="0"/>
            <a:effectRef idx="0"/>
            <a:fontRef idx="minor"/>
          </p:style>
        </p:sp>
        <p:sp>
          <p:nvSpPr>
            <p:cNvPr id="1415" name="CustomShape 26"/>
            <p:cNvSpPr/>
            <p:nvPr/>
          </p:nvSpPr>
          <p:spPr>
            <a:xfrm flipH="1">
              <a:off x="1316520" y="1500120"/>
              <a:ext cx="19800" cy="19800"/>
            </a:xfrm>
            <a:custGeom>
              <a:avLst/>
              <a:gdLst/>
              <a:ahLst/>
              <a:rect l="l" t="t" r="r" b="b"/>
              <a:pathLst>
                <a:path w="921" h="921">
                  <a:moveTo>
                    <a:pt x="462" y="0"/>
                  </a:moveTo>
                  <a:cubicBezTo>
                    <a:pt x="207" y="0"/>
                    <a:pt x="1" y="204"/>
                    <a:pt x="1" y="459"/>
                  </a:cubicBezTo>
                  <a:cubicBezTo>
                    <a:pt x="1" y="714"/>
                    <a:pt x="207" y="920"/>
                    <a:pt x="462" y="920"/>
                  </a:cubicBezTo>
                  <a:cubicBezTo>
                    <a:pt x="715" y="920"/>
                    <a:pt x="921" y="714"/>
                    <a:pt x="921" y="459"/>
                  </a:cubicBezTo>
                  <a:cubicBezTo>
                    <a:pt x="921" y="204"/>
                    <a:pt x="715" y="0"/>
                    <a:pt x="462" y="0"/>
                  </a:cubicBezTo>
                  <a:close/>
                </a:path>
              </a:pathLst>
            </a:custGeom>
            <a:solidFill>
              <a:schemeClr val="dk1"/>
            </a:solidFill>
            <a:ln>
              <a:noFill/>
            </a:ln>
          </p:spPr>
          <p:style>
            <a:lnRef idx="0"/>
            <a:fillRef idx="0"/>
            <a:effectRef idx="0"/>
            <a:fontRef idx="minor"/>
          </p:style>
        </p:sp>
        <p:sp>
          <p:nvSpPr>
            <p:cNvPr id="1416" name="CustomShape 27"/>
            <p:cNvSpPr/>
            <p:nvPr/>
          </p:nvSpPr>
          <p:spPr>
            <a:xfrm flipH="1">
              <a:off x="1063080" y="1247040"/>
              <a:ext cx="19800" cy="19800"/>
            </a:xfrm>
            <a:custGeom>
              <a:avLst/>
              <a:gdLst/>
              <a:ahLst/>
              <a:rect l="l" t="t" r="r" b="b"/>
              <a:pathLst>
                <a:path w="921" h="921">
                  <a:moveTo>
                    <a:pt x="462" y="0"/>
                  </a:moveTo>
                  <a:cubicBezTo>
                    <a:pt x="207" y="0"/>
                    <a:pt x="1" y="206"/>
                    <a:pt x="1" y="461"/>
                  </a:cubicBezTo>
                  <a:cubicBezTo>
                    <a:pt x="1" y="714"/>
                    <a:pt x="207" y="920"/>
                    <a:pt x="462" y="920"/>
                  </a:cubicBezTo>
                  <a:cubicBezTo>
                    <a:pt x="715" y="920"/>
                    <a:pt x="921" y="714"/>
                    <a:pt x="921" y="461"/>
                  </a:cubicBezTo>
                  <a:cubicBezTo>
                    <a:pt x="921" y="206"/>
                    <a:pt x="715" y="0"/>
                    <a:pt x="462" y="0"/>
                  </a:cubicBezTo>
                  <a:close/>
                </a:path>
              </a:pathLst>
            </a:custGeom>
            <a:solidFill>
              <a:schemeClr val="dk1"/>
            </a:solidFill>
            <a:ln>
              <a:noFill/>
            </a:ln>
          </p:spPr>
          <p:style>
            <a:lnRef idx="0"/>
            <a:fillRef idx="0"/>
            <a:effectRef idx="0"/>
            <a:fontRef idx="minor"/>
          </p:style>
        </p:sp>
        <p:sp>
          <p:nvSpPr>
            <p:cNvPr id="1417" name="CustomShape 28"/>
            <p:cNvSpPr/>
            <p:nvPr/>
          </p:nvSpPr>
          <p:spPr>
            <a:xfrm flipH="1">
              <a:off x="1146960" y="1352880"/>
              <a:ext cx="19800" cy="19800"/>
            </a:xfrm>
            <a:custGeom>
              <a:avLst/>
              <a:gdLst/>
              <a:ahLst/>
              <a:rect l="l" t="t" r="r" b="b"/>
              <a:pathLst>
                <a:path w="921" h="921">
                  <a:moveTo>
                    <a:pt x="461" y="0"/>
                  </a:moveTo>
                  <a:cubicBezTo>
                    <a:pt x="206" y="0"/>
                    <a:pt x="0" y="204"/>
                    <a:pt x="0" y="459"/>
                  </a:cubicBezTo>
                  <a:cubicBezTo>
                    <a:pt x="0" y="714"/>
                    <a:pt x="206" y="921"/>
                    <a:pt x="461" y="921"/>
                  </a:cubicBezTo>
                  <a:cubicBezTo>
                    <a:pt x="714" y="921"/>
                    <a:pt x="920" y="714"/>
                    <a:pt x="920" y="459"/>
                  </a:cubicBezTo>
                  <a:cubicBezTo>
                    <a:pt x="920" y="204"/>
                    <a:pt x="714" y="0"/>
                    <a:pt x="461" y="0"/>
                  </a:cubicBezTo>
                  <a:close/>
                </a:path>
              </a:pathLst>
            </a:custGeom>
            <a:solidFill>
              <a:schemeClr val="dk1"/>
            </a:solidFill>
            <a:ln>
              <a:noFill/>
            </a:ln>
          </p:spPr>
          <p:style>
            <a:lnRef idx="0"/>
            <a:fillRef idx="0"/>
            <a:effectRef idx="0"/>
            <a:fontRef idx="minor"/>
          </p:style>
        </p:sp>
        <p:sp>
          <p:nvSpPr>
            <p:cNvPr id="1418" name="CustomShape 29"/>
            <p:cNvSpPr/>
            <p:nvPr/>
          </p:nvSpPr>
          <p:spPr>
            <a:xfrm flipH="1">
              <a:off x="1022040" y="1247040"/>
              <a:ext cx="357840" cy="357840"/>
            </a:xfrm>
            <a:custGeom>
              <a:avLst/>
              <a:gdLst/>
              <a:ahLst/>
              <a:rect l="l" t="t" r="r" b="b"/>
              <a:pathLst>
                <a:path w="15705" h="15705">
                  <a:moveTo>
                    <a:pt x="1384" y="1"/>
                  </a:moveTo>
                  <a:cubicBezTo>
                    <a:pt x="1133" y="1"/>
                    <a:pt x="921" y="205"/>
                    <a:pt x="921" y="462"/>
                  </a:cubicBezTo>
                  <a:lnTo>
                    <a:pt x="921" y="3051"/>
                  </a:lnTo>
                  <a:cubicBezTo>
                    <a:pt x="921" y="4844"/>
                    <a:pt x="2398" y="6474"/>
                    <a:pt x="4341" y="6474"/>
                  </a:cubicBezTo>
                  <a:lnTo>
                    <a:pt x="4648" y="6474"/>
                  </a:lnTo>
                  <a:cubicBezTo>
                    <a:pt x="4746" y="7171"/>
                    <a:pt x="5068" y="7816"/>
                    <a:pt x="5568" y="8314"/>
                  </a:cubicBezTo>
                  <a:lnTo>
                    <a:pt x="3223" y="8314"/>
                  </a:lnTo>
                  <a:cubicBezTo>
                    <a:pt x="1954" y="8311"/>
                    <a:pt x="926" y="7286"/>
                    <a:pt x="921" y="6017"/>
                  </a:cubicBezTo>
                  <a:cubicBezTo>
                    <a:pt x="921" y="5772"/>
                    <a:pt x="732" y="5571"/>
                    <a:pt x="489" y="5554"/>
                  </a:cubicBezTo>
                  <a:cubicBezTo>
                    <a:pt x="479" y="5553"/>
                    <a:pt x="469" y="5553"/>
                    <a:pt x="459" y="5553"/>
                  </a:cubicBezTo>
                  <a:cubicBezTo>
                    <a:pt x="207" y="5553"/>
                    <a:pt x="1" y="5758"/>
                    <a:pt x="1" y="6012"/>
                  </a:cubicBezTo>
                  <a:cubicBezTo>
                    <a:pt x="3" y="7791"/>
                    <a:pt x="1444" y="9232"/>
                    <a:pt x="3223" y="9234"/>
                  </a:cubicBezTo>
                  <a:lnTo>
                    <a:pt x="7394" y="9234"/>
                  </a:lnTo>
                  <a:lnTo>
                    <a:pt x="7394" y="12029"/>
                  </a:lnTo>
                  <a:cubicBezTo>
                    <a:pt x="6852" y="12105"/>
                    <a:pt x="6319" y="12235"/>
                    <a:pt x="5801" y="12419"/>
                  </a:cubicBezTo>
                  <a:cubicBezTo>
                    <a:pt x="4889" y="12748"/>
                    <a:pt x="4003" y="12914"/>
                    <a:pt x="3176" y="12914"/>
                  </a:cubicBezTo>
                  <a:lnTo>
                    <a:pt x="462" y="12914"/>
                  </a:lnTo>
                  <a:cubicBezTo>
                    <a:pt x="207" y="12914"/>
                    <a:pt x="1" y="13118"/>
                    <a:pt x="1" y="13373"/>
                  </a:cubicBezTo>
                  <a:lnTo>
                    <a:pt x="1" y="15245"/>
                  </a:lnTo>
                  <a:cubicBezTo>
                    <a:pt x="1" y="15498"/>
                    <a:pt x="207" y="15704"/>
                    <a:pt x="462" y="15704"/>
                  </a:cubicBezTo>
                  <a:lnTo>
                    <a:pt x="15245" y="15704"/>
                  </a:lnTo>
                  <a:cubicBezTo>
                    <a:pt x="15498" y="15704"/>
                    <a:pt x="15704" y="15498"/>
                    <a:pt x="15704" y="15245"/>
                  </a:cubicBezTo>
                  <a:lnTo>
                    <a:pt x="15704" y="13373"/>
                  </a:lnTo>
                  <a:cubicBezTo>
                    <a:pt x="15704" y="13118"/>
                    <a:pt x="15498" y="12914"/>
                    <a:pt x="15245" y="12914"/>
                  </a:cubicBezTo>
                  <a:lnTo>
                    <a:pt x="12529" y="12914"/>
                  </a:lnTo>
                  <a:cubicBezTo>
                    <a:pt x="11702" y="12914"/>
                    <a:pt x="10819" y="12748"/>
                    <a:pt x="9904" y="12419"/>
                  </a:cubicBezTo>
                  <a:cubicBezTo>
                    <a:pt x="9389" y="12235"/>
                    <a:pt x="8856" y="12105"/>
                    <a:pt x="8314" y="12029"/>
                  </a:cubicBezTo>
                  <a:lnTo>
                    <a:pt x="8314" y="11074"/>
                  </a:lnTo>
                  <a:lnTo>
                    <a:pt x="12485" y="11074"/>
                  </a:lnTo>
                  <a:cubicBezTo>
                    <a:pt x="14254" y="11072"/>
                    <a:pt x="15692" y="9641"/>
                    <a:pt x="15704" y="7870"/>
                  </a:cubicBezTo>
                  <a:cubicBezTo>
                    <a:pt x="15704" y="7629"/>
                    <a:pt x="15530" y="7418"/>
                    <a:pt x="15292" y="7396"/>
                  </a:cubicBezTo>
                  <a:cubicBezTo>
                    <a:pt x="15275" y="7394"/>
                    <a:pt x="15258" y="7394"/>
                    <a:pt x="15242" y="7394"/>
                  </a:cubicBezTo>
                  <a:cubicBezTo>
                    <a:pt x="14991" y="7394"/>
                    <a:pt x="14784" y="7597"/>
                    <a:pt x="14784" y="7853"/>
                  </a:cubicBezTo>
                  <a:cubicBezTo>
                    <a:pt x="14784" y="9124"/>
                    <a:pt x="13754" y="10152"/>
                    <a:pt x="12485" y="10154"/>
                  </a:cubicBezTo>
                  <a:lnTo>
                    <a:pt x="10149" y="10154"/>
                  </a:lnTo>
                  <a:cubicBezTo>
                    <a:pt x="10650" y="9659"/>
                    <a:pt x="10974" y="9011"/>
                    <a:pt x="11072" y="8314"/>
                  </a:cubicBezTo>
                  <a:lnTo>
                    <a:pt x="11364" y="8314"/>
                  </a:lnTo>
                  <a:cubicBezTo>
                    <a:pt x="13307" y="8314"/>
                    <a:pt x="14784" y="6685"/>
                    <a:pt x="14784" y="4891"/>
                  </a:cubicBezTo>
                  <a:lnTo>
                    <a:pt x="14784" y="2344"/>
                  </a:lnTo>
                  <a:cubicBezTo>
                    <a:pt x="14787" y="2106"/>
                    <a:pt x="14612" y="1905"/>
                    <a:pt x="14377" y="1876"/>
                  </a:cubicBezTo>
                  <a:cubicBezTo>
                    <a:pt x="14359" y="1873"/>
                    <a:pt x="14341" y="1872"/>
                    <a:pt x="14323" y="1872"/>
                  </a:cubicBezTo>
                  <a:cubicBezTo>
                    <a:pt x="14074" y="1872"/>
                    <a:pt x="13864" y="2075"/>
                    <a:pt x="13864" y="2332"/>
                  </a:cubicBezTo>
                  <a:lnTo>
                    <a:pt x="13864" y="4587"/>
                  </a:lnTo>
                  <a:cubicBezTo>
                    <a:pt x="12797" y="4366"/>
                    <a:pt x="12031" y="3431"/>
                    <a:pt x="12024" y="2342"/>
                  </a:cubicBezTo>
                  <a:cubicBezTo>
                    <a:pt x="12026" y="2109"/>
                    <a:pt x="11855" y="1907"/>
                    <a:pt x="11624" y="1876"/>
                  </a:cubicBezTo>
                  <a:cubicBezTo>
                    <a:pt x="11604" y="1873"/>
                    <a:pt x="11585" y="1872"/>
                    <a:pt x="11565" y="1872"/>
                  </a:cubicBezTo>
                  <a:cubicBezTo>
                    <a:pt x="11313" y="1872"/>
                    <a:pt x="11104" y="2074"/>
                    <a:pt x="11104" y="2332"/>
                  </a:cubicBezTo>
                  <a:cubicBezTo>
                    <a:pt x="11104" y="3922"/>
                    <a:pt x="12264" y="5237"/>
                    <a:pt x="13783" y="5497"/>
                  </a:cubicBezTo>
                  <a:cubicBezTo>
                    <a:pt x="13508" y="6584"/>
                    <a:pt x="12534" y="7391"/>
                    <a:pt x="11364" y="7391"/>
                  </a:cubicBezTo>
                  <a:lnTo>
                    <a:pt x="11104" y="7391"/>
                  </a:lnTo>
                  <a:lnTo>
                    <a:pt x="11104" y="6945"/>
                  </a:lnTo>
                  <a:cubicBezTo>
                    <a:pt x="11106" y="6707"/>
                    <a:pt x="10932" y="6506"/>
                    <a:pt x="10696" y="6476"/>
                  </a:cubicBezTo>
                  <a:cubicBezTo>
                    <a:pt x="10678" y="6474"/>
                    <a:pt x="10660" y="6473"/>
                    <a:pt x="10642" y="6473"/>
                  </a:cubicBezTo>
                  <a:cubicBezTo>
                    <a:pt x="10393" y="6473"/>
                    <a:pt x="10184" y="6676"/>
                    <a:pt x="10184" y="6933"/>
                  </a:cubicBezTo>
                  <a:lnTo>
                    <a:pt x="10184" y="7853"/>
                  </a:lnTo>
                  <a:cubicBezTo>
                    <a:pt x="10184" y="8964"/>
                    <a:pt x="9362" y="9894"/>
                    <a:pt x="8314" y="10108"/>
                  </a:cubicBezTo>
                  <a:lnTo>
                    <a:pt x="8314" y="3667"/>
                  </a:lnTo>
                  <a:cubicBezTo>
                    <a:pt x="9865" y="3441"/>
                    <a:pt x="11094" y="2089"/>
                    <a:pt x="11104" y="479"/>
                  </a:cubicBezTo>
                  <a:cubicBezTo>
                    <a:pt x="11104" y="239"/>
                    <a:pt x="10929" y="26"/>
                    <a:pt x="10691" y="3"/>
                  </a:cubicBezTo>
                  <a:cubicBezTo>
                    <a:pt x="10676" y="2"/>
                    <a:pt x="10660" y="1"/>
                    <a:pt x="10645" y="1"/>
                  </a:cubicBezTo>
                  <a:cubicBezTo>
                    <a:pt x="10393" y="1"/>
                    <a:pt x="10184" y="206"/>
                    <a:pt x="10184" y="462"/>
                  </a:cubicBezTo>
                  <a:cubicBezTo>
                    <a:pt x="10184" y="1571"/>
                    <a:pt x="9362" y="2533"/>
                    <a:pt x="8314" y="2747"/>
                  </a:cubicBezTo>
                  <a:lnTo>
                    <a:pt x="8314" y="472"/>
                  </a:lnTo>
                  <a:cubicBezTo>
                    <a:pt x="8316" y="237"/>
                    <a:pt x="8140" y="33"/>
                    <a:pt x="7904" y="3"/>
                  </a:cubicBezTo>
                  <a:cubicBezTo>
                    <a:pt x="7887" y="2"/>
                    <a:pt x="7870" y="1"/>
                    <a:pt x="7854" y="1"/>
                  </a:cubicBezTo>
                  <a:cubicBezTo>
                    <a:pt x="7603" y="1"/>
                    <a:pt x="7394" y="205"/>
                    <a:pt x="7394" y="462"/>
                  </a:cubicBezTo>
                  <a:lnTo>
                    <a:pt x="7394" y="8267"/>
                  </a:lnTo>
                  <a:cubicBezTo>
                    <a:pt x="6344" y="8051"/>
                    <a:pt x="5522" y="7124"/>
                    <a:pt x="5522" y="6012"/>
                  </a:cubicBezTo>
                  <a:lnTo>
                    <a:pt x="5522" y="5105"/>
                  </a:lnTo>
                  <a:cubicBezTo>
                    <a:pt x="5524" y="4867"/>
                    <a:pt x="5350" y="4665"/>
                    <a:pt x="5114" y="4636"/>
                  </a:cubicBezTo>
                  <a:cubicBezTo>
                    <a:pt x="5096" y="4634"/>
                    <a:pt x="5078" y="4633"/>
                    <a:pt x="5060" y="4633"/>
                  </a:cubicBezTo>
                  <a:cubicBezTo>
                    <a:pt x="4811" y="4633"/>
                    <a:pt x="4602" y="4836"/>
                    <a:pt x="4602" y="5092"/>
                  </a:cubicBezTo>
                  <a:lnTo>
                    <a:pt x="4602" y="5554"/>
                  </a:lnTo>
                  <a:lnTo>
                    <a:pt x="4341" y="5554"/>
                  </a:lnTo>
                  <a:cubicBezTo>
                    <a:pt x="3173" y="5554"/>
                    <a:pt x="2197" y="4744"/>
                    <a:pt x="1925" y="3657"/>
                  </a:cubicBezTo>
                  <a:cubicBezTo>
                    <a:pt x="3436" y="3399"/>
                    <a:pt x="4592" y="2062"/>
                    <a:pt x="4602" y="479"/>
                  </a:cubicBezTo>
                  <a:cubicBezTo>
                    <a:pt x="4602" y="239"/>
                    <a:pt x="4427" y="28"/>
                    <a:pt x="4189" y="3"/>
                  </a:cubicBezTo>
                  <a:cubicBezTo>
                    <a:pt x="4174" y="2"/>
                    <a:pt x="4158" y="1"/>
                    <a:pt x="4143" y="1"/>
                  </a:cubicBezTo>
                  <a:cubicBezTo>
                    <a:pt x="3891" y="1"/>
                    <a:pt x="3681" y="206"/>
                    <a:pt x="3681" y="462"/>
                  </a:cubicBezTo>
                  <a:cubicBezTo>
                    <a:pt x="3681" y="1571"/>
                    <a:pt x="2891" y="2533"/>
                    <a:pt x="1841" y="2747"/>
                  </a:cubicBezTo>
                  <a:lnTo>
                    <a:pt x="1841" y="472"/>
                  </a:lnTo>
                  <a:cubicBezTo>
                    <a:pt x="1844" y="237"/>
                    <a:pt x="1669" y="33"/>
                    <a:pt x="1434" y="3"/>
                  </a:cubicBezTo>
                  <a:cubicBezTo>
                    <a:pt x="1417" y="2"/>
                    <a:pt x="1400" y="1"/>
                    <a:pt x="1384" y="1"/>
                  </a:cubicBezTo>
                  <a:close/>
                </a:path>
              </a:pathLst>
            </a:custGeom>
            <a:solidFill>
              <a:schemeClr val="dk1"/>
            </a:solidFill>
            <a:ln>
              <a:noFill/>
            </a:ln>
          </p:spPr>
          <p:style>
            <a:lnRef idx="0"/>
            <a:fillRef idx="0"/>
            <a:effectRef idx="0"/>
            <a:fontRef idx="minor"/>
          </p:style>
        </p:sp>
      </p:grpSp>
      <p:sp>
        <p:nvSpPr>
          <p:cNvPr id="1419" name="CustomShape 30"/>
          <p:cNvSpPr/>
          <p:nvPr/>
        </p:nvSpPr>
        <p:spPr>
          <a:xfrm>
            <a:off x="1558800" y="1426680"/>
            <a:ext cx="945360" cy="360"/>
          </a:xfrm>
          <a:prstGeom prst="bentConnector3">
            <a:avLst>
              <a:gd name="adj1" fmla="val 49996"/>
            </a:avLst>
          </a:prstGeom>
          <a:noFill/>
          <a:ln w="38160">
            <a:solidFill>
              <a:schemeClr val="dk1"/>
            </a:solidFill>
            <a:round/>
            <a:tailEnd len="med" type="oval" w="med"/>
          </a:ln>
        </p:spPr>
        <p:style>
          <a:lnRef idx="0"/>
          <a:fillRef idx="0"/>
          <a:effectRef idx="0"/>
          <a:fontRef idx="minor"/>
        </p:style>
      </p:sp>
      <p:sp>
        <p:nvSpPr>
          <p:cNvPr id="1420" name="CustomShape 31"/>
          <p:cNvSpPr/>
          <p:nvPr/>
        </p:nvSpPr>
        <p:spPr>
          <a:xfrm>
            <a:off x="3971880" y="1426680"/>
            <a:ext cx="945360" cy="360"/>
          </a:xfrm>
          <a:prstGeom prst="bentConnector3">
            <a:avLst>
              <a:gd name="adj1" fmla="val 49995"/>
            </a:avLst>
          </a:prstGeom>
          <a:noFill/>
          <a:ln w="38160">
            <a:solidFill>
              <a:schemeClr val="dk1"/>
            </a:solidFill>
            <a:round/>
            <a:tailEnd len="med" type="oval" w="med"/>
          </a:ln>
        </p:spPr>
        <p:style>
          <a:lnRef idx="0"/>
          <a:fillRef idx="0"/>
          <a:effectRef idx="0"/>
          <a:fontRef idx="minor"/>
        </p:style>
      </p:sp>
      <p:sp>
        <p:nvSpPr>
          <p:cNvPr id="1421" name="CustomShape 32"/>
          <p:cNvSpPr/>
          <p:nvPr/>
        </p:nvSpPr>
        <p:spPr>
          <a:xfrm>
            <a:off x="1558800" y="2310120"/>
            <a:ext cx="945360" cy="360"/>
          </a:xfrm>
          <a:prstGeom prst="bentConnector3">
            <a:avLst>
              <a:gd name="adj1" fmla="val 49996"/>
            </a:avLst>
          </a:prstGeom>
          <a:noFill/>
          <a:ln w="38160">
            <a:solidFill>
              <a:schemeClr val="dk1"/>
            </a:solidFill>
            <a:round/>
            <a:tailEnd len="med" type="oval" w="med"/>
          </a:ln>
        </p:spPr>
        <p:style>
          <a:lnRef idx="0"/>
          <a:fillRef idx="0"/>
          <a:effectRef idx="0"/>
          <a:fontRef idx="minor"/>
        </p:style>
      </p:sp>
      <p:sp>
        <p:nvSpPr>
          <p:cNvPr id="1422" name="CustomShape 33"/>
          <p:cNvSpPr/>
          <p:nvPr/>
        </p:nvSpPr>
        <p:spPr>
          <a:xfrm>
            <a:off x="3971880" y="2310120"/>
            <a:ext cx="945360" cy="360"/>
          </a:xfrm>
          <a:prstGeom prst="bentConnector3">
            <a:avLst>
              <a:gd name="adj1" fmla="val 49995"/>
            </a:avLst>
          </a:prstGeom>
          <a:noFill/>
          <a:ln w="38160">
            <a:solidFill>
              <a:schemeClr val="dk1"/>
            </a:solidFill>
            <a:round/>
            <a:tailEnd len="med" type="oval" w="med"/>
          </a:ln>
        </p:spPr>
        <p:style>
          <a:lnRef idx="0"/>
          <a:fillRef idx="0"/>
          <a:effectRef idx="0"/>
          <a:fontRef idx="minor"/>
        </p:style>
      </p:sp>
      <p:sp>
        <p:nvSpPr>
          <p:cNvPr id="1423" name="CustomShape 34"/>
          <p:cNvSpPr/>
          <p:nvPr/>
        </p:nvSpPr>
        <p:spPr>
          <a:xfrm>
            <a:off x="1558800" y="3193560"/>
            <a:ext cx="945360" cy="360"/>
          </a:xfrm>
          <a:prstGeom prst="bentConnector3">
            <a:avLst>
              <a:gd name="adj1" fmla="val 49996"/>
            </a:avLst>
          </a:prstGeom>
          <a:noFill/>
          <a:ln w="38160">
            <a:solidFill>
              <a:schemeClr val="dk1"/>
            </a:solidFill>
            <a:round/>
            <a:tailEnd len="med" type="oval" w="med"/>
          </a:ln>
        </p:spPr>
        <p:style>
          <a:lnRef idx="0"/>
          <a:fillRef idx="0"/>
          <a:effectRef idx="0"/>
          <a:fontRef idx="minor"/>
        </p:style>
      </p:sp>
      <p:sp>
        <p:nvSpPr>
          <p:cNvPr id="1424" name="CustomShape 35"/>
          <p:cNvSpPr/>
          <p:nvPr/>
        </p:nvSpPr>
        <p:spPr>
          <a:xfrm>
            <a:off x="3971880" y="3193560"/>
            <a:ext cx="945360" cy="360"/>
          </a:xfrm>
          <a:prstGeom prst="bentConnector3">
            <a:avLst>
              <a:gd name="adj1" fmla="val 49995"/>
            </a:avLst>
          </a:prstGeom>
          <a:noFill/>
          <a:ln w="38160">
            <a:solidFill>
              <a:schemeClr val="dk1"/>
            </a:solidFill>
            <a:round/>
            <a:tailEnd len="med" type="oval" w="med"/>
          </a:ln>
        </p:spPr>
        <p:style>
          <a:lnRef idx="0"/>
          <a:fillRef idx="0"/>
          <a:effectRef idx="0"/>
          <a:fontRef idx="minor"/>
        </p:style>
      </p:sp>
      <p:sp>
        <p:nvSpPr>
          <p:cNvPr id="1425" name="CustomShape 36"/>
          <p:cNvSpPr/>
          <p:nvPr/>
        </p:nvSpPr>
        <p:spPr>
          <a:xfrm>
            <a:off x="1558800" y="4077360"/>
            <a:ext cx="945360" cy="360"/>
          </a:xfrm>
          <a:prstGeom prst="bentConnector3">
            <a:avLst>
              <a:gd name="adj1" fmla="val 49996"/>
            </a:avLst>
          </a:prstGeom>
          <a:noFill/>
          <a:ln w="38160">
            <a:solidFill>
              <a:schemeClr val="dk1"/>
            </a:solidFill>
            <a:round/>
            <a:tailEnd len="med" type="oval" w="med"/>
          </a:ln>
        </p:spPr>
        <p:style>
          <a:lnRef idx="0"/>
          <a:fillRef idx="0"/>
          <a:effectRef idx="0"/>
          <a:fontRef idx="minor"/>
        </p:style>
      </p:sp>
      <p:sp>
        <p:nvSpPr>
          <p:cNvPr id="1426" name="CustomShape 37"/>
          <p:cNvSpPr/>
          <p:nvPr/>
        </p:nvSpPr>
        <p:spPr>
          <a:xfrm>
            <a:off x="3971880" y="4077360"/>
            <a:ext cx="945360" cy="360"/>
          </a:xfrm>
          <a:prstGeom prst="bentConnector3">
            <a:avLst>
              <a:gd name="adj1" fmla="val 49995"/>
            </a:avLst>
          </a:prstGeom>
          <a:noFill/>
          <a:ln w="38160">
            <a:solidFill>
              <a:schemeClr val="dk1"/>
            </a:solidFill>
            <a:round/>
            <a:tailEnd len="med" type="oval" w="med"/>
          </a:ln>
        </p:spPr>
        <p:style>
          <a:lnRef idx="0"/>
          <a:fillRef idx="0"/>
          <a:effectRef idx="0"/>
          <a:fontRef idx="minor"/>
        </p:style>
      </p:sp>
      <p:sp>
        <p:nvSpPr>
          <p:cNvPr id="1427" name="CustomShape 38"/>
          <p:cNvSpPr/>
          <p:nvPr/>
        </p:nvSpPr>
        <p:spPr>
          <a:xfrm>
            <a:off x="1021680" y="2130840"/>
            <a:ext cx="360720" cy="357840"/>
          </a:xfrm>
          <a:custGeom>
            <a:avLst/>
            <a:gdLst/>
            <a:ahLst/>
            <a:rect l="l" t="t" r="r" b="b"/>
            <a:pathLst>
              <a:path w="15827" h="15705">
                <a:moveTo>
                  <a:pt x="3325" y="11993"/>
                </a:moveTo>
                <a:cubicBezTo>
                  <a:pt x="3735" y="11993"/>
                  <a:pt x="3941" y="12487"/>
                  <a:pt x="3651" y="12779"/>
                </a:cubicBezTo>
                <a:cubicBezTo>
                  <a:pt x="3557" y="12872"/>
                  <a:pt x="3442" y="12914"/>
                  <a:pt x="3329" y="12914"/>
                </a:cubicBezTo>
                <a:cubicBezTo>
                  <a:pt x="3092" y="12914"/>
                  <a:pt x="2866" y="12730"/>
                  <a:pt x="2866" y="12452"/>
                </a:cubicBezTo>
                <a:cubicBezTo>
                  <a:pt x="2866" y="12197"/>
                  <a:pt x="3070" y="11993"/>
                  <a:pt x="3325" y="11993"/>
                </a:cubicBezTo>
                <a:close/>
                <a:moveTo>
                  <a:pt x="6073" y="0"/>
                </a:moveTo>
                <a:cubicBezTo>
                  <a:pt x="5818" y="0"/>
                  <a:pt x="5612" y="206"/>
                  <a:pt x="5612" y="459"/>
                </a:cubicBezTo>
                <a:lnTo>
                  <a:pt x="5612" y="2140"/>
                </a:lnTo>
                <a:lnTo>
                  <a:pt x="2201" y="5553"/>
                </a:lnTo>
                <a:lnTo>
                  <a:pt x="1482" y="5553"/>
                </a:lnTo>
                <a:cubicBezTo>
                  <a:pt x="1479" y="5553"/>
                  <a:pt x="1476" y="5552"/>
                  <a:pt x="1473" y="5552"/>
                </a:cubicBezTo>
                <a:cubicBezTo>
                  <a:pt x="1241" y="5552"/>
                  <a:pt x="1043" y="5728"/>
                  <a:pt x="1014" y="5960"/>
                </a:cubicBezTo>
                <a:cubicBezTo>
                  <a:pt x="984" y="6232"/>
                  <a:pt x="1198" y="6470"/>
                  <a:pt x="1473" y="6473"/>
                </a:cubicBezTo>
                <a:lnTo>
                  <a:pt x="1931" y="6473"/>
                </a:lnTo>
                <a:lnTo>
                  <a:pt x="1931" y="7393"/>
                </a:lnTo>
                <a:lnTo>
                  <a:pt x="4692" y="7393"/>
                </a:lnTo>
                <a:lnTo>
                  <a:pt x="4692" y="5553"/>
                </a:lnTo>
                <a:lnTo>
                  <a:pt x="3502" y="5553"/>
                </a:lnTo>
                <a:lnTo>
                  <a:pt x="5612" y="3442"/>
                </a:lnTo>
                <a:lnTo>
                  <a:pt x="5612" y="7852"/>
                </a:lnTo>
                <a:cubicBezTo>
                  <a:pt x="5612" y="8107"/>
                  <a:pt x="5406" y="8313"/>
                  <a:pt x="5153" y="8313"/>
                </a:cubicBezTo>
                <a:lnTo>
                  <a:pt x="1931" y="8313"/>
                </a:lnTo>
                <a:lnTo>
                  <a:pt x="1931" y="9233"/>
                </a:lnTo>
                <a:lnTo>
                  <a:pt x="5153" y="9233"/>
                </a:lnTo>
                <a:cubicBezTo>
                  <a:pt x="5155" y="9233"/>
                  <a:pt x="5156" y="9233"/>
                  <a:pt x="5158" y="9233"/>
                </a:cubicBezTo>
                <a:cubicBezTo>
                  <a:pt x="5919" y="9233"/>
                  <a:pt x="6534" y="9855"/>
                  <a:pt x="6532" y="10617"/>
                </a:cubicBezTo>
                <a:cubicBezTo>
                  <a:pt x="6534" y="10870"/>
                  <a:pt x="6741" y="11073"/>
                  <a:pt x="6993" y="11073"/>
                </a:cubicBezTo>
                <a:lnTo>
                  <a:pt x="11908" y="11073"/>
                </a:lnTo>
                <a:lnTo>
                  <a:pt x="11115" y="9486"/>
                </a:lnTo>
                <a:cubicBezTo>
                  <a:pt x="11037" y="9331"/>
                  <a:pt x="10877" y="9233"/>
                  <a:pt x="10703" y="9233"/>
                </a:cubicBezTo>
                <a:lnTo>
                  <a:pt x="7452" y="9233"/>
                </a:lnTo>
                <a:lnTo>
                  <a:pt x="7452" y="6473"/>
                </a:lnTo>
                <a:lnTo>
                  <a:pt x="7901" y="6473"/>
                </a:lnTo>
                <a:cubicBezTo>
                  <a:pt x="7903" y="6473"/>
                  <a:pt x="7904" y="6473"/>
                  <a:pt x="7906" y="6473"/>
                </a:cubicBezTo>
                <a:cubicBezTo>
                  <a:pt x="8142" y="6473"/>
                  <a:pt x="8341" y="6297"/>
                  <a:pt x="8370" y="6063"/>
                </a:cubicBezTo>
                <a:cubicBezTo>
                  <a:pt x="8402" y="5791"/>
                  <a:pt x="8188" y="5553"/>
                  <a:pt x="7913" y="5553"/>
                </a:cubicBezTo>
                <a:lnTo>
                  <a:pt x="6532" y="5553"/>
                </a:lnTo>
                <a:lnTo>
                  <a:pt x="6532" y="3190"/>
                </a:lnTo>
                <a:lnTo>
                  <a:pt x="13437" y="7773"/>
                </a:lnTo>
                <a:cubicBezTo>
                  <a:pt x="12686" y="8477"/>
                  <a:pt x="12951" y="9729"/>
                  <a:pt x="13925" y="10067"/>
                </a:cubicBezTo>
                <a:lnTo>
                  <a:pt x="13925" y="11993"/>
                </a:lnTo>
                <a:lnTo>
                  <a:pt x="6993" y="11993"/>
                </a:lnTo>
                <a:cubicBezTo>
                  <a:pt x="6228" y="11993"/>
                  <a:pt x="5609" y="11370"/>
                  <a:pt x="5612" y="10607"/>
                </a:cubicBezTo>
                <a:cubicBezTo>
                  <a:pt x="5612" y="10356"/>
                  <a:pt x="5408" y="10153"/>
                  <a:pt x="5158" y="10153"/>
                </a:cubicBezTo>
                <a:cubicBezTo>
                  <a:pt x="5156" y="10153"/>
                  <a:pt x="5155" y="10153"/>
                  <a:pt x="5153" y="10153"/>
                </a:cubicBezTo>
                <a:lnTo>
                  <a:pt x="521" y="10153"/>
                </a:lnTo>
                <a:cubicBezTo>
                  <a:pt x="268" y="10153"/>
                  <a:pt x="62" y="10357"/>
                  <a:pt x="62" y="10612"/>
                </a:cubicBezTo>
                <a:lnTo>
                  <a:pt x="62" y="12452"/>
                </a:lnTo>
                <a:cubicBezTo>
                  <a:pt x="64" y="13174"/>
                  <a:pt x="253" y="13880"/>
                  <a:pt x="606" y="14508"/>
                </a:cubicBezTo>
                <a:cubicBezTo>
                  <a:pt x="525" y="14557"/>
                  <a:pt x="442" y="14599"/>
                  <a:pt x="356" y="14638"/>
                </a:cubicBezTo>
                <a:cubicBezTo>
                  <a:pt x="118" y="14729"/>
                  <a:pt x="0" y="14997"/>
                  <a:pt x="91" y="15232"/>
                </a:cubicBezTo>
                <a:cubicBezTo>
                  <a:pt x="163" y="15416"/>
                  <a:pt x="337" y="15528"/>
                  <a:pt x="522" y="15528"/>
                </a:cubicBezTo>
                <a:cubicBezTo>
                  <a:pt x="577" y="15528"/>
                  <a:pt x="633" y="15518"/>
                  <a:pt x="687" y="15497"/>
                </a:cubicBezTo>
                <a:cubicBezTo>
                  <a:pt x="889" y="15419"/>
                  <a:pt x="1080" y="15318"/>
                  <a:pt x="1259" y="15200"/>
                </a:cubicBezTo>
                <a:cubicBezTo>
                  <a:pt x="1605" y="14972"/>
                  <a:pt x="2002" y="14858"/>
                  <a:pt x="2399" y="14858"/>
                </a:cubicBezTo>
                <a:cubicBezTo>
                  <a:pt x="2796" y="14858"/>
                  <a:pt x="3193" y="14972"/>
                  <a:pt x="3539" y="15200"/>
                </a:cubicBezTo>
                <a:cubicBezTo>
                  <a:pt x="4033" y="15536"/>
                  <a:pt x="4604" y="15705"/>
                  <a:pt x="5175" y="15705"/>
                </a:cubicBezTo>
                <a:cubicBezTo>
                  <a:pt x="5746" y="15705"/>
                  <a:pt x="6316" y="15536"/>
                  <a:pt x="6809" y="15200"/>
                </a:cubicBezTo>
                <a:cubicBezTo>
                  <a:pt x="7150" y="14972"/>
                  <a:pt x="7543" y="14858"/>
                  <a:pt x="7935" y="14858"/>
                </a:cubicBezTo>
                <a:cubicBezTo>
                  <a:pt x="8327" y="14858"/>
                  <a:pt x="8719" y="14972"/>
                  <a:pt x="9059" y="15200"/>
                </a:cubicBezTo>
                <a:cubicBezTo>
                  <a:pt x="9555" y="15524"/>
                  <a:pt x="10134" y="15701"/>
                  <a:pt x="10725" y="15703"/>
                </a:cubicBezTo>
                <a:cubicBezTo>
                  <a:pt x="11309" y="15701"/>
                  <a:pt x="11879" y="15524"/>
                  <a:pt x="12362" y="15198"/>
                </a:cubicBezTo>
                <a:cubicBezTo>
                  <a:pt x="12702" y="14971"/>
                  <a:pt x="13094" y="14857"/>
                  <a:pt x="13486" y="14857"/>
                </a:cubicBezTo>
                <a:cubicBezTo>
                  <a:pt x="13878" y="14857"/>
                  <a:pt x="14271" y="14971"/>
                  <a:pt x="14612" y="15198"/>
                </a:cubicBezTo>
                <a:cubicBezTo>
                  <a:pt x="14774" y="15308"/>
                  <a:pt x="14948" y="15399"/>
                  <a:pt x="15127" y="15475"/>
                </a:cubicBezTo>
                <a:cubicBezTo>
                  <a:pt x="15185" y="15498"/>
                  <a:pt x="15244" y="15509"/>
                  <a:pt x="15303" y="15509"/>
                </a:cubicBezTo>
                <a:cubicBezTo>
                  <a:pt x="15484" y="15509"/>
                  <a:pt x="15657" y="15403"/>
                  <a:pt x="15731" y="15225"/>
                </a:cubicBezTo>
                <a:cubicBezTo>
                  <a:pt x="15826" y="14989"/>
                  <a:pt x="15714" y="14719"/>
                  <a:pt x="15480" y="14624"/>
                </a:cubicBezTo>
                <a:cubicBezTo>
                  <a:pt x="15392" y="14584"/>
                  <a:pt x="15309" y="14540"/>
                  <a:pt x="15230" y="14489"/>
                </a:cubicBezTo>
                <a:cubicBezTo>
                  <a:pt x="15579" y="13866"/>
                  <a:pt x="15763" y="13161"/>
                  <a:pt x="15765" y="12447"/>
                </a:cubicBezTo>
                <a:cubicBezTo>
                  <a:pt x="15763" y="12196"/>
                  <a:pt x="15559" y="11993"/>
                  <a:pt x="15308" y="11993"/>
                </a:cubicBezTo>
                <a:cubicBezTo>
                  <a:pt x="15307" y="11993"/>
                  <a:pt x="15305" y="11993"/>
                  <a:pt x="15304" y="11993"/>
                </a:cubicBezTo>
                <a:lnTo>
                  <a:pt x="14845" y="11993"/>
                </a:lnTo>
                <a:lnTo>
                  <a:pt x="14845" y="10067"/>
                </a:lnTo>
                <a:cubicBezTo>
                  <a:pt x="15449" y="9856"/>
                  <a:pt x="15826" y="9255"/>
                  <a:pt x="15755" y="8620"/>
                </a:cubicBezTo>
                <a:cubicBezTo>
                  <a:pt x="15684" y="7984"/>
                  <a:pt x="15184" y="7481"/>
                  <a:pt x="14548" y="7408"/>
                </a:cubicBezTo>
                <a:lnTo>
                  <a:pt x="7501" y="2731"/>
                </a:lnTo>
                <a:cubicBezTo>
                  <a:pt x="8527" y="2498"/>
                  <a:pt x="9295" y="1551"/>
                  <a:pt x="9292" y="456"/>
                </a:cubicBezTo>
                <a:cubicBezTo>
                  <a:pt x="9290" y="204"/>
                  <a:pt x="9084" y="0"/>
                  <a:pt x="8834" y="0"/>
                </a:cubicBezTo>
                <a:close/>
              </a:path>
            </a:pathLst>
          </a:custGeom>
          <a:solidFill>
            <a:schemeClr val="dk1"/>
          </a:solidFill>
          <a:ln>
            <a:noFill/>
          </a:ln>
        </p:spPr>
        <p:style>
          <a:lnRef idx="0"/>
          <a:fillRef idx="0"/>
          <a:effectRef idx="0"/>
          <a:fontRef idx="minor"/>
        </p:style>
      </p:sp>
      <p:grpSp>
        <p:nvGrpSpPr>
          <p:cNvPr id="1428" name="Group 39"/>
          <p:cNvGrpSpPr/>
          <p:nvPr/>
        </p:nvGrpSpPr>
        <p:grpSpPr>
          <a:xfrm>
            <a:off x="1021320" y="3014280"/>
            <a:ext cx="360720" cy="357840"/>
            <a:chOff x="1021320" y="3014280"/>
            <a:chExt cx="360720" cy="357840"/>
          </a:xfrm>
        </p:grpSpPr>
        <p:sp>
          <p:nvSpPr>
            <p:cNvPr id="1429" name="CustomShape 40"/>
            <p:cNvSpPr/>
            <p:nvPr/>
          </p:nvSpPr>
          <p:spPr>
            <a:xfrm>
              <a:off x="1021320" y="3332880"/>
              <a:ext cx="360720" cy="39240"/>
            </a:xfrm>
            <a:custGeom>
              <a:avLst/>
              <a:gdLst/>
              <a:ahLst/>
              <a:rect l="l" t="t" r="r" b="b"/>
              <a:pathLst>
                <a:path w="15839" h="1769">
                  <a:moveTo>
                    <a:pt x="2400" y="1"/>
                  </a:moveTo>
                  <a:cubicBezTo>
                    <a:pt x="1825" y="1"/>
                    <a:pt x="1249" y="166"/>
                    <a:pt x="749" y="497"/>
                  </a:cubicBezTo>
                  <a:cubicBezTo>
                    <a:pt x="626" y="581"/>
                    <a:pt x="494" y="650"/>
                    <a:pt x="356" y="704"/>
                  </a:cubicBezTo>
                  <a:cubicBezTo>
                    <a:pt x="118" y="794"/>
                    <a:pt x="0" y="1062"/>
                    <a:pt x="91" y="1297"/>
                  </a:cubicBezTo>
                  <a:cubicBezTo>
                    <a:pt x="163" y="1481"/>
                    <a:pt x="337" y="1593"/>
                    <a:pt x="522" y="1593"/>
                  </a:cubicBezTo>
                  <a:cubicBezTo>
                    <a:pt x="577" y="1593"/>
                    <a:pt x="633" y="1583"/>
                    <a:pt x="687" y="1562"/>
                  </a:cubicBezTo>
                  <a:cubicBezTo>
                    <a:pt x="889" y="1484"/>
                    <a:pt x="1080" y="1383"/>
                    <a:pt x="1259" y="1263"/>
                  </a:cubicBezTo>
                  <a:cubicBezTo>
                    <a:pt x="1605" y="1036"/>
                    <a:pt x="2003" y="922"/>
                    <a:pt x="2400" y="922"/>
                  </a:cubicBezTo>
                  <a:cubicBezTo>
                    <a:pt x="2798" y="922"/>
                    <a:pt x="3195" y="1036"/>
                    <a:pt x="3541" y="1263"/>
                  </a:cubicBezTo>
                  <a:cubicBezTo>
                    <a:pt x="4034" y="1600"/>
                    <a:pt x="4605" y="1769"/>
                    <a:pt x="5176" y="1769"/>
                  </a:cubicBezTo>
                  <a:cubicBezTo>
                    <a:pt x="5747" y="1769"/>
                    <a:pt x="6319" y="1600"/>
                    <a:pt x="6812" y="1263"/>
                  </a:cubicBezTo>
                  <a:cubicBezTo>
                    <a:pt x="7152" y="1036"/>
                    <a:pt x="7544" y="922"/>
                    <a:pt x="7936" y="922"/>
                  </a:cubicBezTo>
                  <a:cubicBezTo>
                    <a:pt x="8328" y="922"/>
                    <a:pt x="8721" y="1036"/>
                    <a:pt x="9062" y="1263"/>
                  </a:cubicBezTo>
                  <a:cubicBezTo>
                    <a:pt x="9555" y="1600"/>
                    <a:pt x="10126" y="1769"/>
                    <a:pt x="10697" y="1769"/>
                  </a:cubicBezTo>
                  <a:cubicBezTo>
                    <a:pt x="11268" y="1769"/>
                    <a:pt x="11839" y="1600"/>
                    <a:pt x="12332" y="1263"/>
                  </a:cubicBezTo>
                  <a:cubicBezTo>
                    <a:pt x="12678" y="1036"/>
                    <a:pt x="13075" y="922"/>
                    <a:pt x="13472" y="922"/>
                  </a:cubicBezTo>
                  <a:cubicBezTo>
                    <a:pt x="13869" y="922"/>
                    <a:pt x="14266" y="1036"/>
                    <a:pt x="14612" y="1263"/>
                  </a:cubicBezTo>
                  <a:cubicBezTo>
                    <a:pt x="14776" y="1373"/>
                    <a:pt x="14948" y="1467"/>
                    <a:pt x="15130" y="1540"/>
                  </a:cubicBezTo>
                  <a:cubicBezTo>
                    <a:pt x="15190" y="1566"/>
                    <a:pt x="15252" y="1579"/>
                    <a:pt x="15314" y="1579"/>
                  </a:cubicBezTo>
                  <a:cubicBezTo>
                    <a:pt x="15495" y="1579"/>
                    <a:pt x="15667" y="1472"/>
                    <a:pt x="15741" y="1295"/>
                  </a:cubicBezTo>
                  <a:cubicBezTo>
                    <a:pt x="15839" y="1054"/>
                    <a:pt x="15721" y="782"/>
                    <a:pt x="15478" y="689"/>
                  </a:cubicBezTo>
                  <a:lnTo>
                    <a:pt x="15480" y="689"/>
                  </a:lnTo>
                  <a:cubicBezTo>
                    <a:pt x="15355" y="637"/>
                    <a:pt x="15235" y="573"/>
                    <a:pt x="15122" y="497"/>
                  </a:cubicBezTo>
                  <a:cubicBezTo>
                    <a:pt x="14622" y="166"/>
                    <a:pt x="14047" y="1"/>
                    <a:pt x="13472" y="1"/>
                  </a:cubicBezTo>
                  <a:cubicBezTo>
                    <a:pt x="12897" y="1"/>
                    <a:pt x="12323" y="166"/>
                    <a:pt x="11822" y="497"/>
                  </a:cubicBezTo>
                  <a:cubicBezTo>
                    <a:pt x="11481" y="726"/>
                    <a:pt x="11088" y="840"/>
                    <a:pt x="10696" y="840"/>
                  </a:cubicBezTo>
                  <a:cubicBezTo>
                    <a:pt x="10304" y="840"/>
                    <a:pt x="9912" y="726"/>
                    <a:pt x="9572" y="497"/>
                  </a:cubicBezTo>
                  <a:cubicBezTo>
                    <a:pt x="9076" y="166"/>
                    <a:pt x="8506" y="1"/>
                    <a:pt x="7936" y="1"/>
                  </a:cubicBezTo>
                  <a:cubicBezTo>
                    <a:pt x="7366" y="1"/>
                    <a:pt x="6796" y="166"/>
                    <a:pt x="6301" y="497"/>
                  </a:cubicBezTo>
                  <a:cubicBezTo>
                    <a:pt x="5960" y="726"/>
                    <a:pt x="5568" y="840"/>
                    <a:pt x="5175" y="840"/>
                  </a:cubicBezTo>
                  <a:cubicBezTo>
                    <a:pt x="4783" y="840"/>
                    <a:pt x="4391" y="726"/>
                    <a:pt x="4051" y="497"/>
                  </a:cubicBezTo>
                  <a:cubicBezTo>
                    <a:pt x="3551" y="166"/>
                    <a:pt x="2975" y="1"/>
                    <a:pt x="2400" y="1"/>
                  </a:cubicBezTo>
                  <a:close/>
                </a:path>
              </a:pathLst>
            </a:custGeom>
            <a:solidFill>
              <a:schemeClr val="dk1"/>
            </a:solidFill>
            <a:ln>
              <a:noFill/>
            </a:ln>
          </p:spPr>
          <p:style>
            <a:lnRef idx="0"/>
            <a:fillRef idx="0"/>
            <a:effectRef idx="0"/>
            <a:fontRef idx="minor"/>
          </p:style>
        </p:sp>
        <p:sp>
          <p:nvSpPr>
            <p:cNvPr id="1430" name="CustomShape 41"/>
            <p:cNvSpPr/>
            <p:nvPr/>
          </p:nvSpPr>
          <p:spPr>
            <a:xfrm>
              <a:off x="1171080" y="3014280"/>
              <a:ext cx="147600" cy="150480"/>
            </a:xfrm>
            <a:custGeom>
              <a:avLst/>
              <a:gdLst/>
              <a:ahLst/>
              <a:rect l="l" t="t" r="r" b="b"/>
              <a:pathLst>
                <a:path w="6503" h="6630">
                  <a:moveTo>
                    <a:pt x="1348" y="1"/>
                  </a:moveTo>
                  <a:cubicBezTo>
                    <a:pt x="1288" y="1"/>
                    <a:pt x="1227" y="13"/>
                    <a:pt x="1171" y="39"/>
                  </a:cubicBezTo>
                  <a:cubicBezTo>
                    <a:pt x="994" y="117"/>
                    <a:pt x="881" y="294"/>
                    <a:pt x="884" y="485"/>
                  </a:cubicBezTo>
                  <a:lnTo>
                    <a:pt x="884" y="5633"/>
                  </a:lnTo>
                  <a:cubicBezTo>
                    <a:pt x="440" y="5793"/>
                    <a:pt x="106" y="6168"/>
                    <a:pt x="0" y="6629"/>
                  </a:cubicBezTo>
                  <a:cubicBezTo>
                    <a:pt x="442" y="6524"/>
                    <a:pt x="894" y="6471"/>
                    <a:pt x="1345" y="6471"/>
                  </a:cubicBezTo>
                  <a:cubicBezTo>
                    <a:pt x="1797" y="6471"/>
                    <a:pt x="2248" y="6524"/>
                    <a:pt x="2690" y="6629"/>
                  </a:cubicBezTo>
                  <a:cubicBezTo>
                    <a:pt x="2584" y="6168"/>
                    <a:pt x="2250" y="5793"/>
                    <a:pt x="1804" y="5633"/>
                  </a:cubicBezTo>
                  <a:lnTo>
                    <a:pt x="1804" y="4453"/>
                  </a:lnTo>
                  <a:lnTo>
                    <a:pt x="6117" y="2728"/>
                  </a:lnTo>
                  <a:cubicBezTo>
                    <a:pt x="6503" y="2574"/>
                    <a:pt x="6503" y="2029"/>
                    <a:pt x="6117" y="1874"/>
                  </a:cubicBezTo>
                  <a:lnTo>
                    <a:pt x="6115" y="1874"/>
                  </a:lnTo>
                  <a:lnTo>
                    <a:pt x="1514" y="34"/>
                  </a:lnTo>
                  <a:cubicBezTo>
                    <a:pt x="1461" y="12"/>
                    <a:pt x="1405" y="1"/>
                    <a:pt x="1348" y="1"/>
                  </a:cubicBezTo>
                  <a:close/>
                </a:path>
              </a:pathLst>
            </a:custGeom>
            <a:solidFill>
              <a:schemeClr val="dk1"/>
            </a:solidFill>
            <a:ln>
              <a:noFill/>
            </a:ln>
          </p:spPr>
          <p:style>
            <a:lnRef idx="0"/>
            <a:fillRef idx="0"/>
            <a:effectRef idx="0"/>
            <a:fontRef idx="minor"/>
          </p:style>
        </p:sp>
        <p:sp>
          <p:nvSpPr>
            <p:cNvPr id="1431" name="CustomShape 42"/>
            <p:cNvSpPr/>
            <p:nvPr/>
          </p:nvSpPr>
          <p:spPr>
            <a:xfrm>
              <a:off x="1086120" y="3183120"/>
              <a:ext cx="230040" cy="146520"/>
            </a:xfrm>
            <a:custGeom>
              <a:avLst/>
              <a:gdLst/>
              <a:ahLst/>
              <a:rect l="l" t="t" r="r" b="b"/>
              <a:pathLst>
                <a:path w="10122" h="6465">
                  <a:moveTo>
                    <a:pt x="5062" y="0"/>
                  </a:moveTo>
                  <a:cubicBezTo>
                    <a:pt x="2270" y="0"/>
                    <a:pt x="1" y="2302"/>
                    <a:pt x="1" y="5092"/>
                  </a:cubicBezTo>
                  <a:cubicBezTo>
                    <a:pt x="1" y="5283"/>
                    <a:pt x="13" y="5472"/>
                    <a:pt x="35" y="5661"/>
                  </a:cubicBezTo>
                  <a:cubicBezTo>
                    <a:pt x="634" y="5732"/>
                    <a:pt x="1208" y="5943"/>
                    <a:pt x="1708" y="6277"/>
                  </a:cubicBezTo>
                  <a:cubicBezTo>
                    <a:pt x="1895" y="6402"/>
                    <a:pt x="2109" y="6465"/>
                    <a:pt x="2324" y="6465"/>
                  </a:cubicBezTo>
                  <a:cubicBezTo>
                    <a:pt x="2538" y="6465"/>
                    <a:pt x="2752" y="6402"/>
                    <a:pt x="2938" y="6277"/>
                  </a:cubicBezTo>
                  <a:cubicBezTo>
                    <a:pt x="3588" y="5844"/>
                    <a:pt x="4336" y="5627"/>
                    <a:pt x="5084" y="5627"/>
                  </a:cubicBezTo>
                  <a:cubicBezTo>
                    <a:pt x="5832" y="5627"/>
                    <a:pt x="6580" y="5844"/>
                    <a:pt x="7229" y="6277"/>
                  </a:cubicBezTo>
                  <a:cubicBezTo>
                    <a:pt x="7415" y="6402"/>
                    <a:pt x="7630" y="6465"/>
                    <a:pt x="7845" y="6465"/>
                  </a:cubicBezTo>
                  <a:cubicBezTo>
                    <a:pt x="8059" y="6465"/>
                    <a:pt x="8273" y="6402"/>
                    <a:pt x="8458" y="6277"/>
                  </a:cubicBezTo>
                  <a:cubicBezTo>
                    <a:pt x="8949" y="5953"/>
                    <a:pt x="9506" y="5742"/>
                    <a:pt x="10087" y="5663"/>
                  </a:cubicBezTo>
                  <a:cubicBezTo>
                    <a:pt x="10110" y="5475"/>
                    <a:pt x="10122" y="5283"/>
                    <a:pt x="10122" y="5092"/>
                  </a:cubicBezTo>
                  <a:cubicBezTo>
                    <a:pt x="10122" y="2302"/>
                    <a:pt x="7852" y="0"/>
                    <a:pt x="5062" y="0"/>
                  </a:cubicBezTo>
                  <a:close/>
                </a:path>
              </a:pathLst>
            </a:custGeom>
            <a:solidFill>
              <a:schemeClr val="dk1"/>
            </a:solidFill>
            <a:ln>
              <a:noFill/>
            </a:ln>
          </p:spPr>
          <p:style>
            <a:lnRef idx="0"/>
            <a:fillRef idx="0"/>
            <a:effectRef idx="0"/>
            <a:fontRef idx="minor"/>
          </p:style>
        </p:sp>
      </p:grpSp>
      <p:grpSp>
        <p:nvGrpSpPr>
          <p:cNvPr id="1432" name="Group 43"/>
          <p:cNvGrpSpPr/>
          <p:nvPr/>
        </p:nvGrpSpPr>
        <p:grpSpPr>
          <a:xfrm>
            <a:off x="1019520" y="3897720"/>
            <a:ext cx="365040" cy="357840"/>
            <a:chOff x="1019520" y="3897720"/>
            <a:chExt cx="365040" cy="357840"/>
          </a:xfrm>
        </p:grpSpPr>
        <p:sp>
          <p:nvSpPr>
            <p:cNvPr id="1433" name="CustomShape 44"/>
            <p:cNvSpPr/>
            <p:nvPr/>
          </p:nvSpPr>
          <p:spPr>
            <a:xfrm>
              <a:off x="1316160" y="4059360"/>
              <a:ext cx="68400" cy="129960"/>
            </a:xfrm>
            <a:custGeom>
              <a:avLst/>
              <a:gdLst/>
              <a:ahLst/>
              <a:rect l="l" t="t" r="r" b="b"/>
              <a:pathLst>
                <a:path w="3039" h="5728">
                  <a:moveTo>
                    <a:pt x="1397" y="0"/>
                  </a:moveTo>
                  <a:cubicBezTo>
                    <a:pt x="1353" y="1355"/>
                    <a:pt x="884" y="2751"/>
                    <a:pt x="1" y="3973"/>
                  </a:cubicBezTo>
                  <a:cubicBezTo>
                    <a:pt x="224" y="4368"/>
                    <a:pt x="342" y="4812"/>
                    <a:pt x="347" y="5266"/>
                  </a:cubicBezTo>
                  <a:cubicBezTo>
                    <a:pt x="347" y="5543"/>
                    <a:pt x="574" y="5727"/>
                    <a:pt x="812" y="5727"/>
                  </a:cubicBezTo>
                  <a:cubicBezTo>
                    <a:pt x="925" y="5727"/>
                    <a:pt x="1040" y="5686"/>
                    <a:pt x="1134" y="5592"/>
                  </a:cubicBezTo>
                  <a:lnTo>
                    <a:pt x="1785" y="4942"/>
                  </a:lnTo>
                  <a:cubicBezTo>
                    <a:pt x="3038" y="3683"/>
                    <a:pt x="3038" y="1644"/>
                    <a:pt x="1785" y="385"/>
                  </a:cubicBezTo>
                  <a:lnTo>
                    <a:pt x="1397" y="0"/>
                  </a:lnTo>
                  <a:close/>
                </a:path>
              </a:pathLst>
            </a:custGeom>
            <a:solidFill>
              <a:schemeClr val="dk1"/>
            </a:solidFill>
            <a:ln>
              <a:noFill/>
            </a:ln>
          </p:spPr>
          <p:style>
            <a:lnRef idx="0"/>
            <a:fillRef idx="0"/>
            <a:effectRef idx="0"/>
            <a:fontRef idx="minor"/>
          </p:style>
        </p:sp>
        <p:sp>
          <p:nvSpPr>
            <p:cNvPr id="1434" name="CustomShape 45"/>
            <p:cNvSpPr/>
            <p:nvPr/>
          </p:nvSpPr>
          <p:spPr>
            <a:xfrm>
              <a:off x="1266480" y="3912480"/>
              <a:ext cx="101520" cy="96120"/>
            </a:xfrm>
            <a:custGeom>
              <a:avLst/>
              <a:gdLst/>
              <a:ahLst/>
              <a:rect l="l" t="t" r="r" b="b"/>
              <a:pathLst>
                <a:path w="4496" h="4254">
                  <a:moveTo>
                    <a:pt x="2567" y="1"/>
                  </a:moveTo>
                  <a:cubicBezTo>
                    <a:pt x="1629" y="1"/>
                    <a:pt x="708" y="353"/>
                    <a:pt x="0" y="1015"/>
                  </a:cubicBezTo>
                  <a:cubicBezTo>
                    <a:pt x="1521" y="1537"/>
                    <a:pt x="2714" y="2732"/>
                    <a:pt x="3239" y="4253"/>
                  </a:cubicBezTo>
                  <a:cubicBezTo>
                    <a:pt x="4181" y="3242"/>
                    <a:pt x="4495" y="1797"/>
                    <a:pt x="4056" y="487"/>
                  </a:cubicBezTo>
                  <a:cubicBezTo>
                    <a:pt x="4009" y="350"/>
                    <a:pt x="3901" y="242"/>
                    <a:pt x="3764" y="197"/>
                  </a:cubicBezTo>
                  <a:cubicBezTo>
                    <a:pt x="3372" y="65"/>
                    <a:pt x="2968" y="1"/>
                    <a:pt x="2567" y="1"/>
                  </a:cubicBezTo>
                  <a:close/>
                </a:path>
              </a:pathLst>
            </a:custGeom>
            <a:solidFill>
              <a:schemeClr val="dk1"/>
            </a:solidFill>
            <a:ln>
              <a:noFill/>
            </a:ln>
          </p:spPr>
          <p:style>
            <a:lnRef idx="0"/>
            <a:fillRef idx="0"/>
            <a:effectRef idx="0"/>
            <a:fontRef idx="minor"/>
          </p:style>
        </p:sp>
        <p:sp>
          <p:nvSpPr>
            <p:cNvPr id="1435" name="CustomShape 46"/>
            <p:cNvSpPr/>
            <p:nvPr/>
          </p:nvSpPr>
          <p:spPr>
            <a:xfrm>
              <a:off x="1082520" y="3897720"/>
              <a:ext cx="133200" cy="61200"/>
            </a:xfrm>
            <a:custGeom>
              <a:avLst/>
              <a:gdLst/>
              <a:ahLst/>
              <a:rect l="l" t="t" r="r" b="b"/>
              <a:pathLst>
                <a:path w="5883" h="2727">
                  <a:moveTo>
                    <a:pt x="3218" y="1"/>
                  </a:moveTo>
                  <a:cubicBezTo>
                    <a:pt x="2394" y="1"/>
                    <a:pt x="1570" y="315"/>
                    <a:pt x="941" y="943"/>
                  </a:cubicBezTo>
                  <a:lnTo>
                    <a:pt x="290" y="1593"/>
                  </a:lnTo>
                  <a:cubicBezTo>
                    <a:pt x="1" y="1883"/>
                    <a:pt x="207" y="2378"/>
                    <a:pt x="614" y="2378"/>
                  </a:cubicBezTo>
                  <a:cubicBezTo>
                    <a:pt x="1068" y="2383"/>
                    <a:pt x="1512" y="2503"/>
                    <a:pt x="1907" y="2727"/>
                  </a:cubicBezTo>
                  <a:cubicBezTo>
                    <a:pt x="3132" y="1843"/>
                    <a:pt x="4528" y="1375"/>
                    <a:pt x="5882" y="1331"/>
                  </a:cubicBezTo>
                  <a:lnTo>
                    <a:pt x="5495" y="943"/>
                  </a:lnTo>
                  <a:cubicBezTo>
                    <a:pt x="4865" y="315"/>
                    <a:pt x="4041" y="1"/>
                    <a:pt x="3218" y="1"/>
                  </a:cubicBezTo>
                  <a:close/>
                </a:path>
              </a:pathLst>
            </a:custGeom>
            <a:solidFill>
              <a:schemeClr val="dk1"/>
            </a:solidFill>
            <a:ln>
              <a:noFill/>
            </a:ln>
          </p:spPr>
          <p:style>
            <a:lnRef idx="0"/>
            <a:fillRef idx="0"/>
            <a:effectRef idx="0"/>
            <a:fontRef idx="minor"/>
          </p:style>
        </p:sp>
        <p:sp>
          <p:nvSpPr>
            <p:cNvPr id="1436" name="CustomShape 47"/>
            <p:cNvSpPr/>
            <p:nvPr/>
          </p:nvSpPr>
          <p:spPr>
            <a:xfrm>
              <a:off x="1181520" y="4209120"/>
              <a:ext cx="61200" cy="46440"/>
            </a:xfrm>
            <a:custGeom>
              <a:avLst/>
              <a:gdLst/>
              <a:ahLst/>
              <a:rect l="l" t="t" r="r" b="b"/>
              <a:pathLst>
                <a:path w="2719" h="2086">
                  <a:moveTo>
                    <a:pt x="2719" y="0"/>
                  </a:moveTo>
                  <a:cubicBezTo>
                    <a:pt x="1831" y="393"/>
                    <a:pt x="910" y="594"/>
                    <a:pt x="0" y="604"/>
                  </a:cubicBezTo>
                  <a:lnTo>
                    <a:pt x="0" y="1627"/>
                  </a:lnTo>
                  <a:cubicBezTo>
                    <a:pt x="0" y="1747"/>
                    <a:pt x="47" y="1865"/>
                    <a:pt x="133" y="1951"/>
                  </a:cubicBezTo>
                  <a:cubicBezTo>
                    <a:pt x="216" y="2037"/>
                    <a:pt x="329" y="2086"/>
                    <a:pt x="447" y="2086"/>
                  </a:cubicBezTo>
                  <a:cubicBezTo>
                    <a:pt x="1620" y="2086"/>
                    <a:pt x="2581" y="1136"/>
                    <a:pt x="2719" y="0"/>
                  </a:cubicBezTo>
                  <a:close/>
                </a:path>
              </a:pathLst>
            </a:custGeom>
            <a:solidFill>
              <a:schemeClr val="dk1"/>
            </a:solidFill>
            <a:ln>
              <a:noFill/>
            </a:ln>
          </p:spPr>
          <p:style>
            <a:lnRef idx="0"/>
            <a:fillRef idx="0"/>
            <a:effectRef idx="0"/>
            <a:fontRef idx="minor"/>
          </p:style>
        </p:sp>
        <p:sp>
          <p:nvSpPr>
            <p:cNvPr id="1437" name="CustomShape 48"/>
            <p:cNvSpPr/>
            <p:nvPr/>
          </p:nvSpPr>
          <p:spPr>
            <a:xfrm>
              <a:off x="1019520" y="4029840"/>
              <a:ext cx="47880" cy="61920"/>
            </a:xfrm>
            <a:custGeom>
              <a:avLst/>
              <a:gdLst/>
              <a:ahLst/>
              <a:rect l="l" t="t" r="r" b="b"/>
              <a:pathLst>
                <a:path w="2138" h="2759">
                  <a:moveTo>
                    <a:pt x="2138" y="0"/>
                  </a:moveTo>
                  <a:lnTo>
                    <a:pt x="2138" y="0"/>
                  </a:lnTo>
                  <a:cubicBezTo>
                    <a:pt x="923" y="59"/>
                    <a:pt x="0" y="1060"/>
                    <a:pt x="0" y="2289"/>
                  </a:cubicBezTo>
                  <a:cubicBezTo>
                    <a:pt x="0" y="2412"/>
                    <a:pt x="47" y="2530"/>
                    <a:pt x="135" y="2616"/>
                  </a:cubicBezTo>
                  <a:cubicBezTo>
                    <a:pt x="219" y="2704"/>
                    <a:pt x="337" y="2756"/>
                    <a:pt x="459" y="2758"/>
                  </a:cubicBezTo>
                  <a:lnTo>
                    <a:pt x="1485" y="2758"/>
                  </a:lnTo>
                  <a:cubicBezTo>
                    <a:pt x="1514" y="1804"/>
                    <a:pt x="1735" y="866"/>
                    <a:pt x="2138" y="0"/>
                  </a:cubicBezTo>
                  <a:close/>
                </a:path>
              </a:pathLst>
            </a:custGeom>
            <a:solidFill>
              <a:schemeClr val="dk1"/>
            </a:solidFill>
            <a:ln>
              <a:noFill/>
            </a:ln>
          </p:spPr>
          <p:style>
            <a:lnRef idx="0"/>
            <a:fillRef idx="0"/>
            <a:effectRef idx="0"/>
            <a:fontRef idx="minor"/>
          </p:style>
        </p:sp>
        <p:sp>
          <p:nvSpPr>
            <p:cNvPr id="1438" name="CustomShape 49"/>
            <p:cNvSpPr/>
            <p:nvPr/>
          </p:nvSpPr>
          <p:spPr>
            <a:xfrm>
              <a:off x="1038960" y="4163040"/>
              <a:ext cx="73080" cy="70560"/>
            </a:xfrm>
            <a:custGeom>
              <a:avLst/>
              <a:gdLst/>
              <a:ahLst/>
              <a:rect l="l" t="t" r="r" b="b"/>
              <a:pathLst>
                <a:path w="3249" h="3135">
                  <a:moveTo>
                    <a:pt x="1396" y="0"/>
                  </a:moveTo>
                  <a:lnTo>
                    <a:pt x="164" y="2469"/>
                  </a:lnTo>
                  <a:cubicBezTo>
                    <a:pt x="0" y="2794"/>
                    <a:pt x="256" y="3135"/>
                    <a:pt x="572" y="3135"/>
                  </a:cubicBezTo>
                  <a:cubicBezTo>
                    <a:pt x="640" y="3135"/>
                    <a:pt x="710" y="3119"/>
                    <a:pt x="780" y="3085"/>
                  </a:cubicBezTo>
                  <a:lnTo>
                    <a:pt x="3248" y="1850"/>
                  </a:lnTo>
                  <a:cubicBezTo>
                    <a:pt x="2480" y="1406"/>
                    <a:pt x="1840" y="768"/>
                    <a:pt x="1396" y="0"/>
                  </a:cubicBezTo>
                  <a:close/>
                </a:path>
              </a:pathLst>
            </a:custGeom>
            <a:solidFill>
              <a:schemeClr val="dk1"/>
            </a:solidFill>
            <a:ln>
              <a:noFill/>
            </a:ln>
          </p:spPr>
          <p:style>
            <a:lnRef idx="0"/>
            <a:fillRef idx="0"/>
            <a:effectRef idx="0"/>
            <a:fontRef idx="minor"/>
          </p:style>
        </p:sp>
        <p:sp>
          <p:nvSpPr>
            <p:cNvPr id="1439" name="CustomShape 50"/>
            <p:cNvSpPr/>
            <p:nvPr/>
          </p:nvSpPr>
          <p:spPr>
            <a:xfrm>
              <a:off x="1071720" y="4001400"/>
              <a:ext cx="86040" cy="104040"/>
            </a:xfrm>
            <a:custGeom>
              <a:avLst/>
              <a:gdLst/>
              <a:ahLst/>
              <a:rect l="l" t="t" r="r" b="b"/>
              <a:pathLst>
                <a:path w="3814" h="4595">
                  <a:moveTo>
                    <a:pt x="1750" y="1"/>
                  </a:moveTo>
                  <a:cubicBezTo>
                    <a:pt x="555" y="1363"/>
                    <a:pt x="1" y="3051"/>
                    <a:pt x="126" y="4594"/>
                  </a:cubicBezTo>
                  <a:lnTo>
                    <a:pt x="3325" y="3527"/>
                  </a:lnTo>
                  <a:lnTo>
                    <a:pt x="3814" y="2062"/>
                  </a:lnTo>
                  <a:lnTo>
                    <a:pt x="1750" y="1"/>
                  </a:lnTo>
                  <a:close/>
                </a:path>
              </a:pathLst>
            </a:custGeom>
            <a:solidFill>
              <a:schemeClr val="dk1"/>
            </a:solidFill>
            <a:ln>
              <a:noFill/>
            </a:ln>
          </p:spPr>
          <p:style>
            <a:lnRef idx="0"/>
            <a:fillRef idx="0"/>
            <a:effectRef idx="0"/>
            <a:fontRef idx="minor"/>
          </p:style>
        </p:sp>
        <p:sp>
          <p:nvSpPr>
            <p:cNvPr id="1440" name="CustomShape 51"/>
            <p:cNvSpPr/>
            <p:nvPr/>
          </p:nvSpPr>
          <p:spPr>
            <a:xfrm>
              <a:off x="1126800" y="3949200"/>
              <a:ext cx="103680" cy="83520"/>
            </a:xfrm>
            <a:custGeom>
              <a:avLst/>
              <a:gdLst/>
              <a:ahLst/>
              <a:rect l="l" t="t" r="r" b="b"/>
              <a:pathLst>
                <a:path w="4592" h="3704">
                  <a:moveTo>
                    <a:pt x="4154" y="1"/>
                  </a:moveTo>
                  <a:cubicBezTo>
                    <a:pt x="2735" y="1"/>
                    <a:pt x="1235" y="558"/>
                    <a:pt x="1" y="1643"/>
                  </a:cubicBezTo>
                  <a:lnTo>
                    <a:pt x="2062" y="3704"/>
                  </a:lnTo>
                  <a:lnTo>
                    <a:pt x="3527" y="3216"/>
                  </a:lnTo>
                  <a:lnTo>
                    <a:pt x="4592" y="18"/>
                  </a:lnTo>
                  <a:cubicBezTo>
                    <a:pt x="4447" y="7"/>
                    <a:pt x="4301" y="1"/>
                    <a:pt x="4154" y="1"/>
                  </a:cubicBezTo>
                  <a:close/>
                </a:path>
              </a:pathLst>
            </a:custGeom>
            <a:solidFill>
              <a:schemeClr val="dk1"/>
            </a:solidFill>
            <a:ln>
              <a:noFill/>
            </a:ln>
          </p:spPr>
          <p:style>
            <a:lnRef idx="0"/>
            <a:fillRef idx="0"/>
            <a:effectRef idx="0"/>
            <a:fontRef idx="minor"/>
          </p:style>
        </p:sp>
        <p:sp>
          <p:nvSpPr>
            <p:cNvPr id="1441" name="CustomShape 52"/>
            <p:cNvSpPr/>
            <p:nvPr/>
          </p:nvSpPr>
          <p:spPr>
            <a:xfrm>
              <a:off x="1169640" y="4117320"/>
              <a:ext cx="104040" cy="83520"/>
            </a:xfrm>
            <a:custGeom>
              <a:avLst/>
              <a:gdLst/>
              <a:ahLst/>
              <a:rect l="l" t="t" r="r" b="b"/>
              <a:pathLst>
                <a:path w="4594" h="3704">
                  <a:moveTo>
                    <a:pt x="2530" y="1"/>
                  </a:moveTo>
                  <a:lnTo>
                    <a:pt x="1068" y="489"/>
                  </a:lnTo>
                  <a:lnTo>
                    <a:pt x="0" y="3686"/>
                  </a:lnTo>
                  <a:cubicBezTo>
                    <a:pt x="145" y="3698"/>
                    <a:pt x="290" y="3704"/>
                    <a:pt x="436" y="3704"/>
                  </a:cubicBezTo>
                  <a:cubicBezTo>
                    <a:pt x="1856" y="3704"/>
                    <a:pt x="3357" y="3145"/>
                    <a:pt x="4593" y="2062"/>
                  </a:cubicBezTo>
                  <a:lnTo>
                    <a:pt x="2530" y="1"/>
                  </a:lnTo>
                  <a:close/>
                </a:path>
              </a:pathLst>
            </a:custGeom>
            <a:solidFill>
              <a:schemeClr val="dk1"/>
            </a:solidFill>
            <a:ln>
              <a:noFill/>
            </a:ln>
          </p:spPr>
          <p:style>
            <a:lnRef idx="0"/>
            <a:fillRef idx="0"/>
            <a:effectRef idx="0"/>
            <a:fontRef idx="minor"/>
          </p:style>
        </p:sp>
        <p:sp>
          <p:nvSpPr>
            <p:cNvPr id="1442" name="CustomShape 53"/>
            <p:cNvSpPr/>
            <p:nvPr/>
          </p:nvSpPr>
          <p:spPr>
            <a:xfrm>
              <a:off x="1242360" y="4044600"/>
              <a:ext cx="86040" cy="103680"/>
            </a:xfrm>
            <a:custGeom>
              <a:avLst/>
              <a:gdLst/>
              <a:ahLst/>
              <a:rect l="l" t="t" r="r" b="b"/>
              <a:pathLst>
                <a:path w="3814" h="4592">
                  <a:moveTo>
                    <a:pt x="3688" y="1"/>
                  </a:moveTo>
                  <a:lnTo>
                    <a:pt x="489" y="1066"/>
                  </a:lnTo>
                  <a:lnTo>
                    <a:pt x="1" y="2531"/>
                  </a:lnTo>
                  <a:lnTo>
                    <a:pt x="2062" y="4592"/>
                  </a:lnTo>
                  <a:cubicBezTo>
                    <a:pt x="3259" y="3230"/>
                    <a:pt x="3814" y="1544"/>
                    <a:pt x="3688" y="1"/>
                  </a:cubicBezTo>
                  <a:close/>
                </a:path>
              </a:pathLst>
            </a:custGeom>
            <a:solidFill>
              <a:schemeClr val="dk1"/>
            </a:solidFill>
            <a:ln>
              <a:noFill/>
            </a:ln>
          </p:spPr>
          <p:style>
            <a:lnRef idx="0"/>
            <a:fillRef idx="0"/>
            <a:effectRef idx="0"/>
            <a:fontRef idx="minor"/>
          </p:style>
        </p:sp>
        <p:sp>
          <p:nvSpPr>
            <p:cNvPr id="1443" name="CustomShape 54"/>
            <p:cNvSpPr/>
            <p:nvPr/>
          </p:nvSpPr>
          <p:spPr>
            <a:xfrm>
              <a:off x="1078200" y="4102560"/>
              <a:ext cx="94320" cy="94320"/>
            </a:xfrm>
            <a:custGeom>
              <a:avLst/>
              <a:gdLst/>
              <a:ahLst/>
              <a:rect l="l" t="t" r="r" b="b"/>
              <a:pathLst>
                <a:path w="4177" h="4175">
                  <a:moveTo>
                    <a:pt x="3279" y="1"/>
                  </a:moveTo>
                  <a:lnTo>
                    <a:pt x="1" y="1092"/>
                  </a:lnTo>
                  <a:cubicBezTo>
                    <a:pt x="204" y="1824"/>
                    <a:pt x="572" y="2498"/>
                    <a:pt x="1125" y="3053"/>
                  </a:cubicBezTo>
                  <a:cubicBezTo>
                    <a:pt x="1677" y="3605"/>
                    <a:pt x="2351" y="3973"/>
                    <a:pt x="3085" y="4174"/>
                  </a:cubicBezTo>
                  <a:lnTo>
                    <a:pt x="4177" y="899"/>
                  </a:lnTo>
                  <a:lnTo>
                    <a:pt x="3279" y="1"/>
                  </a:lnTo>
                  <a:close/>
                </a:path>
              </a:pathLst>
            </a:custGeom>
            <a:solidFill>
              <a:schemeClr val="dk1"/>
            </a:solidFill>
            <a:ln>
              <a:noFill/>
            </a:ln>
          </p:spPr>
          <p:style>
            <a:lnRef idx="0"/>
            <a:fillRef idx="0"/>
            <a:effectRef idx="0"/>
            <a:fontRef idx="minor"/>
          </p:style>
        </p:sp>
        <p:sp>
          <p:nvSpPr>
            <p:cNvPr id="1444" name="CustomShape 55"/>
            <p:cNvSpPr/>
            <p:nvPr/>
          </p:nvSpPr>
          <p:spPr>
            <a:xfrm>
              <a:off x="1168200" y="4042800"/>
              <a:ext cx="64080" cy="64080"/>
            </a:xfrm>
            <a:custGeom>
              <a:avLst/>
              <a:gdLst/>
              <a:ahLst/>
              <a:rect l="l" t="t" r="r" b="b"/>
              <a:pathLst>
                <a:path w="2852" h="2852">
                  <a:moveTo>
                    <a:pt x="1951" y="0"/>
                  </a:moveTo>
                  <a:lnTo>
                    <a:pt x="488" y="491"/>
                  </a:lnTo>
                  <a:lnTo>
                    <a:pt x="0" y="1953"/>
                  </a:lnTo>
                  <a:lnTo>
                    <a:pt x="898" y="2851"/>
                  </a:lnTo>
                  <a:lnTo>
                    <a:pt x="2363" y="2363"/>
                  </a:lnTo>
                  <a:lnTo>
                    <a:pt x="2851" y="901"/>
                  </a:lnTo>
                  <a:lnTo>
                    <a:pt x="1951" y="0"/>
                  </a:lnTo>
                  <a:close/>
                </a:path>
              </a:pathLst>
            </a:custGeom>
            <a:solidFill>
              <a:schemeClr val="dk1"/>
            </a:solidFill>
            <a:ln>
              <a:noFill/>
            </a:ln>
          </p:spPr>
          <p:style>
            <a:lnRef idx="0"/>
            <a:fillRef idx="0"/>
            <a:effectRef idx="0"/>
            <a:fontRef idx="minor"/>
          </p:style>
        </p:sp>
        <p:sp>
          <p:nvSpPr>
            <p:cNvPr id="1445" name="CustomShape 56"/>
            <p:cNvSpPr/>
            <p:nvPr/>
          </p:nvSpPr>
          <p:spPr>
            <a:xfrm>
              <a:off x="1227600" y="3953160"/>
              <a:ext cx="94320" cy="94320"/>
            </a:xfrm>
            <a:custGeom>
              <a:avLst/>
              <a:gdLst/>
              <a:ahLst/>
              <a:rect l="l" t="t" r="r" b="b"/>
              <a:pathLst>
                <a:path w="4178" h="4175">
                  <a:moveTo>
                    <a:pt x="1093" y="0"/>
                  </a:moveTo>
                  <a:lnTo>
                    <a:pt x="1" y="3276"/>
                  </a:lnTo>
                  <a:lnTo>
                    <a:pt x="901" y="4174"/>
                  </a:lnTo>
                  <a:lnTo>
                    <a:pt x="4177" y="3082"/>
                  </a:lnTo>
                  <a:cubicBezTo>
                    <a:pt x="3973" y="2351"/>
                    <a:pt x="3605" y="1676"/>
                    <a:pt x="3053" y="1124"/>
                  </a:cubicBezTo>
                  <a:cubicBezTo>
                    <a:pt x="2501" y="570"/>
                    <a:pt x="1826" y="204"/>
                    <a:pt x="1093" y="0"/>
                  </a:cubicBezTo>
                  <a:close/>
                </a:path>
              </a:pathLst>
            </a:custGeom>
            <a:solidFill>
              <a:schemeClr val="dk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46" name="Group 1"/>
          <p:cNvGrpSpPr/>
          <p:nvPr/>
        </p:nvGrpSpPr>
        <p:grpSpPr>
          <a:xfrm>
            <a:off x="5884560" y="1127520"/>
            <a:ext cx="2520720" cy="2367360"/>
            <a:chOff x="5884560" y="1127520"/>
            <a:chExt cx="2520720" cy="2367360"/>
          </a:xfrm>
        </p:grpSpPr>
        <p:grpSp>
          <p:nvGrpSpPr>
            <p:cNvPr id="1447" name="Group 2"/>
            <p:cNvGrpSpPr/>
            <p:nvPr/>
          </p:nvGrpSpPr>
          <p:grpSpPr>
            <a:xfrm>
              <a:off x="6622200" y="2162520"/>
              <a:ext cx="1046880" cy="1332360"/>
              <a:chOff x="6622200" y="2162520"/>
              <a:chExt cx="1046880" cy="1332360"/>
            </a:xfrm>
          </p:grpSpPr>
          <p:sp>
            <p:nvSpPr>
              <p:cNvPr id="1448" name="CustomShape 3"/>
              <p:cNvSpPr/>
              <p:nvPr/>
            </p:nvSpPr>
            <p:spPr>
              <a:xfrm>
                <a:off x="6622200" y="2162520"/>
                <a:ext cx="1046880" cy="1046880"/>
              </a:xfrm>
              <a:prstGeom prst="ellipse">
                <a:avLst/>
              </a:prstGeom>
              <a:gradFill rotWithShape="0">
                <a:gsLst>
                  <a:gs pos="0">
                    <a:srgbClr val="34d1f0">
                      <a:alpha val="27058"/>
                    </a:srgbClr>
                  </a:gs>
                  <a:gs pos="100000">
                    <a:srgbClr val="f30497">
                      <a:alpha val="34117"/>
                    </a:srgbClr>
                  </a:gs>
                </a:gsLst>
                <a:lin ang="2700000"/>
              </a:gradFill>
              <a:ln>
                <a:noFill/>
              </a:ln>
            </p:spPr>
            <p:style>
              <a:lnRef idx="0"/>
              <a:fillRef idx="0"/>
              <a:effectRef idx="0"/>
              <a:fontRef idx="minor"/>
            </p:style>
          </p:sp>
          <p:sp>
            <p:nvSpPr>
              <p:cNvPr id="1449" name="CustomShape 4"/>
              <p:cNvSpPr/>
              <p:nvPr/>
            </p:nvSpPr>
            <p:spPr>
              <a:xfrm rot="10800000">
                <a:off x="7005600" y="3250440"/>
                <a:ext cx="281880" cy="244440"/>
              </a:xfrm>
              <a:prstGeom prst="triangle">
                <a:avLst>
                  <a:gd name="adj" fmla="val 50000"/>
                </a:avLst>
              </a:prstGeom>
              <a:gradFill rotWithShape="0">
                <a:gsLst>
                  <a:gs pos="0">
                    <a:srgbClr val="34d1f0">
                      <a:alpha val="27058"/>
                    </a:srgbClr>
                  </a:gs>
                  <a:gs pos="100000">
                    <a:srgbClr val="f30497">
                      <a:alpha val="34117"/>
                    </a:srgbClr>
                  </a:gs>
                </a:gsLst>
                <a:lin ang="13494000"/>
              </a:gradFill>
              <a:ln>
                <a:noFill/>
              </a:ln>
            </p:spPr>
            <p:style>
              <a:lnRef idx="0"/>
              <a:fillRef idx="0"/>
              <a:effectRef idx="0"/>
              <a:fontRef idx="minor"/>
            </p:style>
          </p:sp>
        </p:grpSp>
        <p:grpSp>
          <p:nvGrpSpPr>
            <p:cNvPr id="1450" name="Group 5"/>
            <p:cNvGrpSpPr/>
            <p:nvPr/>
          </p:nvGrpSpPr>
          <p:grpSpPr>
            <a:xfrm>
              <a:off x="5884560" y="1127520"/>
              <a:ext cx="2520720" cy="937800"/>
              <a:chOff x="5884560" y="1127520"/>
              <a:chExt cx="2520720" cy="937800"/>
            </a:xfrm>
          </p:grpSpPr>
          <p:grpSp>
            <p:nvGrpSpPr>
              <p:cNvPr id="1451" name="Group 6"/>
              <p:cNvGrpSpPr/>
              <p:nvPr/>
            </p:nvGrpSpPr>
            <p:grpSpPr>
              <a:xfrm>
                <a:off x="6687360" y="1127520"/>
                <a:ext cx="1717920" cy="937800"/>
                <a:chOff x="6687360" y="1127520"/>
                <a:chExt cx="1717920" cy="937800"/>
              </a:xfrm>
            </p:grpSpPr>
            <p:sp>
              <p:nvSpPr>
                <p:cNvPr id="1452" name="CustomShape 7"/>
                <p:cNvSpPr/>
                <p:nvPr/>
              </p:nvSpPr>
              <p:spPr>
                <a:xfrm>
                  <a:off x="6687360" y="1127520"/>
                  <a:ext cx="171792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453" name="CustomShape 8"/>
                <p:cNvSpPr/>
                <p:nvPr/>
              </p:nvSpPr>
              <p:spPr>
                <a:xfrm>
                  <a:off x="6687360" y="1494360"/>
                  <a:ext cx="171792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Venus has a beautiful name</a:t>
                  </a:r>
                  <a:endParaRPr b="0" lang="en-US" sz="1500" spc="-1" strike="noStrike">
                    <a:latin typeface="Arial"/>
                  </a:endParaRPr>
                </a:p>
              </p:txBody>
            </p:sp>
          </p:grpSp>
          <p:sp>
            <p:nvSpPr>
              <p:cNvPr id="1454" name="CustomShape 9"/>
              <p:cNvSpPr/>
              <p:nvPr/>
            </p:nvSpPr>
            <p:spPr>
              <a:xfrm flipH="1">
                <a:off x="5884200" y="1127520"/>
                <a:ext cx="801000" cy="4784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3600" spc="-1" strike="noStrike">
                    <a:solidFill>
                      <a:srgbClr val="ffffff"/>
                    </a:solidFill>
                    <a:latin typeface="Rubik"/>
                    <a:ea typeface="Rubik"/>
                  </a:rPr>
                  <a:t>03</a:t>
                </a:r>
                <a:endParaRPr b="0" lang="en-US" sz="3600" spc="-1" strike="noStrike">
                  <a:latin typeface="Arial"/>
                </a:endParaRPr>
              </a:p>
            </p:txBody>
          </p:sp>
        </p:grpSp>
      </p:grpSp>
      <p:sp>
        <p:nvSpPr>
          <p:cNvPr id="1455" name="CustomShape 10"/>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1456" name="Group 11"/>
          <p:cNvGrpSpPr/>
          <p:nvPr/>
        </p:nvGrpSpPr>
        <p:grpSpPr>
          <a:xfrm>
            <a:off x="6622200" y="3604680"/>
            <a:ext cx="1046520" cy="996840"/>
            <a:chOff x="6622200" y="3604680"/>
            <a:chExt cx="1046520" cy="996840"/>
          </a:xfrm>
        </p:grpSpPr>
        <p:sp>
          <p:nvSpPr>
            <p:cNvPr id="1457" name="CustomShape 12"/>
            <p:cNvSpPr/>
            <p:nvPr/>
          </p:nvSpPr>
          <p:spPr>
            <a:xfrm>
              <a:off x="7084800" y="3625560"/>
              <a:ext cx="300240" cy="865080"/>
            </a:xfrm>
            <a:custGeom>
              <a:avLst/>
              <a:gdLst/>
              <a:ahLst/>
              <a:rect l="l" t="t" r="r" b="b"/>
              <a:pathLst>
                <a:path w="10902" h="31318">
                  <a:moveTo>
                    <a:pt x="8055" y="8323"/>
                  </a:moveTo>
                  <a:cubicBezTo>
                    <a:pt x="6175" y="9433"/>
                    <a:pt x="4501" y="10859"/>
                    <a:pt x="3107" y="12542"/>
                  </a:cubicBezTo>
                  <a:cubicBezTo>
                    <a:pt x="3327" y="9195"/>
                    <a:pt x="3867" y="5894"/>
                    <a:pt x="4706" y="2608"/>
                  </a:cubicBezTo>
                  <a:cubicBezTo>
                    <a:pt x="5087" y="1119"/>
                    <a:pt x="2857" y="1"/>
                    <a:pt x="2133" y="1496"/>
                  </a:cubicBezTo>
                  <a:cubicBezTo>
                    <a:pt x="86" y="5729"/>
                    <a:pt x="29" y="10587"/>
                    <a:pt x="9" y="15201"/>
                  </a:cubicBezTo>
                  <a:cubicBezTo>
                    <a:pt x="0" y="17670"/>
                    <a:pt x="122" y="20139"/>
                    <a:pt x="323" y="22600"/>
                  </a:cubicBezTo>
                  <a:cubicBezTo>
                    <a:pt x="525" y="25037"/>
                    <a:pt x="650" y="27692"/>
                    <a:pt x="1397" y="30029"/>
                  </a:cubicBezTo>
                  <a:cubicBezTo>
                    <a:pt x="1810" y="31317"/>
                    <a:pt x="3813" y="31158"/>
                    <a:pt x="3817" y="29724"/>
                  </a:cubicBezTo>
                  <a:cubicBezTo>
                    <a:pt x="3826" y="27372"/>
                    <a:pt x="3354" y="24973"/>
                    <a:pt x="3175" y="22625"/>
                  </a:cubicBezTo>
                  <a:cubicBezTo>
                    <a:pt x="3055" y="21033"/>
                    <a:pt x="2984" y="19441"/>
                    <a:pt x="2946" y="17847"/>
                  </a:cubicBezTo>
                  <a:cubicBezTo>
                    <a:pt x="4349" y="14834"/>
                    <a:pt x="6525" y="12369"/>
                    <a:pt x="9402" y="10671"/>
                  </a:cubicBezTo>
                  <a:cubicBezTo>
                    <a:pt x="10901" y="9789"/>
                    <a:pt x="9559" y="7434"/>
                    <a:pt x="8055" y="8323"/>
                  </a:cubicBezTo>
                  <a:close/>
                </a:path>
              </a:pathLst>
            </a:custGeom>
            <a:gradFill rotWithShape="0">
              <a:gsLst>
                <a:gs pos="0">
                  <a:srgbClr val="14a0d5"/>
                </a:gs>
                <a:gs pos="100000">
                  <a:srgbClr val="19085b"/>
                </a:gs>
              </a:gsLst>
              <a:lin ang="5400000"/>
            </a:gradFill>
            <a:ln>
              <a:noFill/>
            </a:ln>
          </p:spPr>
          <p:style>
            <a:lnRef idx="0"/>
            <a:fillRef idx="0"/>
            <a:effectRef idx="0"/>
            <a:fontRef idx="minor"/>
          </p:style>
        </p:sp>
        <p:sp>
          <p:nvSpPr>
            <p:cNvPr id="1458" name="CustomShape 13"/>
            <p:cNvSpPr/>
            <p:nvPr/>
          </p:nvSpPr>
          <p:spPr>
            <a:xfrm>
              <a:off x="6730560" y="3604680"/>
              <a:ext cx="303120" cy="864720"/>
            </a:xfrm>
            <a:custGeom>
              <a:avLst/>
              <a:gdLst/>
              <a:ahLst/>
              <a:rect l="l" t="t" r="r" b="b"/>
              <a:pathLst>
                <a:path w="10997" h="31304">
                  <a:moveTo>
                    <a:pt x="2827" y="8386"/>
                  </a:moveTo>
                  <a:cubicBezTo>
                    <a:pt x="4721" y="9473"/>
                    <a:pt x="6411" y="10879"/>
                    <a:pt x="7825" y="12544"/>
                  </a:cubicBezTo>
                  <a:cubicBezTo>
                    <a:pt x="7565" y="9201"/>
                    <a:pt x="6985" y="5904"/>
                    <a:pt x="6106" y="2629"/>
                  </a:cubicBezTo>
                  <a:cubicBezTo>
                    <a:pt x="5707" y="1148"/>
                    <a:pt x="7923" y="1"/>
                    <a:pt x="8666" y="1488"/>
                  </a:cubicBezTo>
                  <a:cubicBezTo>
                    <a:pt x="10766" y="5695"/>
                    <a:pt x="10880" y="10552"/>
                    <a:pt x="10955" y="15165"/>
                  </a:cubicBezTo>
                  <a:cubicBezTo>
                    <a:pt x="10996" y="17635"/>
                    <a:pt x="10905" y="20106"/>
                    <a:pt x="10732" y="22568"/>
                  </a:cubicBezTo>
                  <a:cubicBezTo>
                    <a:pt x="10560" y="25008"/>
                    <a:pt x="10467" y="27664"/>
                    <a:pt x="9747" y="30010"/>
                  </a:cubicBezTo>
                  <a:cubicBezTo>
                    <a:pt x="9352" y="31303"/>
                    <a:pt x="7347" y="31167"/>
                    <a:pt x="7324" y="29733"/>
                  </a:cubicBezTo>
                  <a:cubicBezTo>
                    <a:pt x="7289" y="27381"/>
                    <a:pt x="7732" y="24976"/>
                    <a:pt x="7880" y="22627"/>
                  </a:cubicBezTo>
                  <a:cubicBezTo>
                    <a:pt x="7982" y="21035"/>
                    <a:pt x="8032" y="19441"/>
                    <a:pt x="8051" y="17847"/>
                  </a:cubicBezTo>
                  <a:cubicBezTo>
                    <a:pt x="6611" y="14851"/>
                    <a:pt x="4406" y="12412"/>
                    <a:pt x="1510" y="10752"/>
                  </a:cubicBezTo>
                  <a:cubicBezTo>
                    <a:pt x="0" y="9885"/>
                    <a:pt x="1312" y="7516"/>
                    <a:pt x="2827" y="8386"/>
                  </a:cubicBezTo>
                  <a:close/>
                </a:path>
              </a:pathLst>
            </a:custGeom>
            <a:gradFill rotWithShape="0">
              <a:gsLst>
                <a:gs pos="0">
                  <a:srgbClr val="14a0d5"/>
                </a:gs>
                <a:gs pos="100000">
                  <a:srgbClr val="19085b"/>
                </a:gs>
              </a:gsLst>
              <a:lin ang="5400000"/>
            </a:gradFill>
            <a:ln>
              <a:noFill/>
            </a:ln>
          </p:spPr>
          <p:style>
            <a:lnRef idx="0"/>
            <a:fillRef idx="0"/>
            <a:effectRef idx="0"/>
            <a:fontRef idx="minor"/>
          </p:style>
        </p:sp>
        <p:sp>
          <p:nvSpPr>
            <p:cNvPr id="1459" name="CustomShape 14"/>
            <p:cNvSpPr/>
            <p:nvPr/>
          </p:nvSpPr>
          <p:spPr>
            <a:xfrm>
              <a:off x="7151040" y="3942000"/>
              <a:ext cx="517680" cy="659160"/>
            </a:xfrm>
            <a:custGeom>
              <a:avLst/>
              <a:gdLst/>
              <a:ahLst/>
              <a:rect l="l" t="t" r="r" b="b"/>
              <a:pathLst>
                <a:path w="18759" h="23878">
                  <a:moveTo>
                    <a:pt x="17011" y="9813"/>
                  </a:moveTo>
                  <a:cubicBezTo>
                    <a:pt x="14827" y="9746"/>
                    <a:pt x="12651" y="10058"/>
                    <a:pt x="10575" y="10735"/>
                  </a:cubicBezTo>
                  <a:cubicBezTo>
                    <a:pt x="12547" y="8025"/>
                    <a:pt x="14768" y="5520"/>
                    <a:pt x="17232" y="3192"/>
                  </a:cubicBezTo>
                  <a:cubicBezTo>
                    <a:pt x="18349" y="2138"/>
                    <a:pt x="17061" y="1"/>
                    <a:pt x="15651" y="878"/>
                  </a:cubicBezTo>
                  <a:cubicBezTo>
                    <a:pt x="11659" y="3361"/>
                    <a:pt x="9015" y="7439"/>
                    <a:pt x="6535" y="11329"/>
                  </a:cubicBezTo>
                  <a:cubicBezTo>
                    <a:pt x="5207" y="13410"/>
                    <a:pt x="3991" y="15563"/>
                    <a:pt x="2847" y="17750"/>
                  </a:cubicBezTo>
                  <a:cubicBezTo>
                    <a:pt x="1832" y="19696"/>
                    <a:pt x="673" y="21758"/>
                    <a:pt x="1" y="23877"/>
                  </a:cubicBezTo>
                  <a:lnTo>
                    <a:pt x="2997" y="23877"/>
                  </a:lnTo>
                  <a:cubicBezTo>
                    <a:pt x="3780" y="22367"/>
                    <a:pt x="4457" y="20781"/>
                    <a:pt x="5247" y="19294"/>
                  </a:cubicBezTo>
                  <a:cubicBezTo>
                    <a:pt x="5994" y="17886"/>
                    <a:pt x="6785" y="16501"/>
                    <a:pt x="7605" y="15134"/>
                  </a:cubicBezTo>
                  <a:cubicBezTo>
                    <a:pt x="10400" y="13337"/>
                    <a:pt x="13557" y="12415"/>
                    <a:pt x="16895" y="12517"/>
                  </a:cubicBezTo>
                  <a:cubicBezTo>
                    <a:pt x="18633" y="12570"/>
                    <a:pt x="18758" y="9863"/>
                    <a:pt x="17011" y="9813"/>
                  </a:cubicBezTo>
                  <a:close/>
                </a:path>
              </a:pathLst>
            </a:custGeom>
            <a:gradFill rotWithShape="0">
              <a:gsLst>
                <a:gs pos="0">
                  <a:srgbClr val="14a0d5"/>
                </a:gs>
                <a:gs pos="100000">
                  <a:srgbClr val="19085b"/>
                </a:gs>
              </a:gsLst>
              <a:lin ang="5400000"/>
            </a:gradFill>
            <a:ln>
              <a:noFill/>
            </a:ln>
          </p:spPr>
          <p:style>
            <a:lnRef idx="0"/>
            <a:fillRef idx="0"/>
            <a:effectRef idx="0"/>
            <a:fontRef idx="minor"/>
          </p:style>
        </p:sp>
        <p:sp>
          <p:nvSpPr>
            <p:cNvPr id="1460" name="CustomShape 15"/>
            <p:cNvSpPr/>
            <p:nvPr/>
          </p:nvSpPr>
          <p:spPr>
            <a:xfrm>
              <a:off x="7125120" y="4174560"/>
              <a:ext cx="485280" cy="426960"/>
            </a:xfrm>
            <a:custGeom>
              <a:avLst/>
              <a:gdLst/>
              <a:ahLst/>
              <a:rect l="l" t="t" r="r" b="b"/>
              <a:pathLst>
                <a:path w="17586" h="15473">
                  <a:moveTo>
                    <a:pt x="15388" y="562"/>
                  </a:moveTo>
                  <a:cubicBezTo>
                    <a:pt x="11473" y="2152"/>
                    <a:pt x="8507" y="5359"/>
                    <a:pt x="5718" y="8423"/>
                  </a:cubicBezTo>
                  <a:cubicBezTo>
                    <a:pt x="4222" y="10065"/>
                    <a:pt x="2816" y="11786"/>
                    <a:pt x="1469" y="13550"/>
                  </a:cubicBezTo>
                  <a:cubicBezTo>
                    <a:pt x="990" y="14177"/>
                    <a:pt x="488" y="14816"/>
                    <a:pt x="0" y="15472"/>
                  </a:cubicBezTo>
                  <a:lnTo>
                    <a:pt x="3217" y="15472"/>
                  </a:lnTo>
                  <a:cubicBezTo>
                    <a:pt x="3263" y="15410"/>
                    <a:pt x="3311" y="15345"/>
                    <a:pt x="3359" y="15283"/>
                  </a:cubicBezTo>
                  <a:cubicBezTo>
                    <a:pt x="4237" y="14150"/>
                    <a:pt x="5148" y="13044"/>
                    <a:pt x="6084" y="11958"/>
                  </a:cubicBezTo>
                  <a:cubicBezTo>
                    <a:pt x="8834" y="10793"/>
                    <a:pt x="11772" y="10459"/>
                    <a:pt x="14713" y="11061"/>
                  </a:cubicBezTo>
                  <a:cubicBezTo>
                    <a:pt x="16244" y="11373"/>
                    <a:pt x="16767" y="8995"/>
                    <a:pt x="15229" y="8683"/>
                  </a:cubicBezTo>
                  <a:cubicBezTo>
                    <a:pt x="13305" y="8289"/>
                    <a:pt x="11328" y="8232"/>
                    <a:pt x="9386" y="8516"/>
                  </a:cubicBezTo>
                  <a:cubicBezTo>
                    <a:pt x="11548" y="6417"/>
                    <a:pt x="13898" y="4537"/>
                    <a:pt x="16439" y="2852"/>
                  </a:cubicBezTo>
                  <a:cubicBezTo>
                    <a:pt x="17586" y="2089"/>
                    <a:pt x="16773" y="1"/>
                    <a:pt x="15388" y="562"/>
                  </a:cubicBezTo>
                  <a:close/>
                </a:path>
              </a:pathLst>
            </a:custGeom>
            <a:gradFill rotWithShape="0">
              <a:gsLst>
                <a:gs pos="0">
                  <a:srgbClr val="14a0d5"/>
                </a:gs>
                <a:gs pos="100000">
                  <a:srgbClr val="19085b"/>
                </a:gs>
              </a:gsLst>
              <a:lin ang="5400000"/>
            </a:gradFill>
            <a:ln>
              <a:noFill/>
            </a:ln>
          </p:spPr>
          <p:style>
            <a:lnRef idx="0"/>
            <a:fillRef idx="0"/>
            <a:effectRef idx="0"/>
            <a:fontRef idx="minor"/>
          </p:style>
        </p:sp>
        <p:sp>
          <p:nvSpPr>
            <p:cNvPr id="1461" name="CustomShape 16"/>
            <p:cNvSpPr/>
            <p:nvPr/>
          </p:nvSpPr>
          <p:spPr>
            <a:xfrm>
              <a:off x="7067160" y="3802320"/>
              <a:ext cx="316080" cy="798840"/>
            </a:xfrm>
            <a:custGeom>
              <a:avLst/>
              <a:gdLst/>
              <a:ahLst/>
              <a:rect l="l" t="t" r="r" b="b"/>
              <a:pathLst>
                <a:path w="11469" h="28932">
                  <a:moveTo>
                    <a:pt x="10471" y="1624"/>
                  </a:moveTo>
                  <a:cubicBezTo>
                    <a:pt x="10119" y="0"/>
                    <a:pt x="7689" y="563"/>
                    <a:pt x="7709" y="2098"/>
                  </a:cubicBezTo>
                  <a:cubicBezTo>
                    <a:pt x="7754" y="5489"/>
                    <a:pt x="7502" y="8827"/>
                    <a:pt x="6928" y="12130"/>
                  </a:cubicBezTo>
                  <a:cubicBezTo>
                    <a:pt x="5970" y="10168"/>
                    <a:pt x="4677" y="8387"/>
                    <a:pt x="3110" y="6868"/>
                  </a:cubicBezTo>
                  <a:cubicBezTo>
                    <a:pt x="1857" y="5650"/>
                    <a:pt x="1" y="7622"/>
                    <a:pt x="1250" y="8834"/>
                  </a:cubicBezTo>
                  <a:cubicBezTo>
                    <a:pt x="3646" y="11158"/>
                    <a:pt x="5182" y="14065"/>
                    <a:pt x="5838" y="17324"/>
                  </a:cubicBezTo>
                  <a:cubicBezTo>
                    <a:pt x="5427" y="18865"/>
                    <a:pt x="4984" y="20396"/>
                    <a:pt x="4493" y="21913"/>
                  </a:cubicBezTo>
                  <a:cubicBezTo>
                    <a:pt x="3769" y="24153"/>
                    <a:pt x="2747" y="26376"/>
                    <a:pt x="2202" y="28663"/>
                  </a:cubicBezTo>
                  <a:cubicBezTo>
                    <a:pt x="2181" y="28751"/>
                    <a:pt x="2168" y="28840"/>
                    <a:pt x="2165" y="28931"/>
                  </a:cubicBezTo>
                  <a:lnTo>
                    <a:pt x="4818" y="28931"/>
                  </a:lnTo>
                  <a:cubicBezTo>
                    <a:pt x="5890" y="26959"/>
                    <a:pt x="6574" y="24664"/>
                    <a:pt x="7271" y="22560"/>
                  </a:cubicBezTo>
                  <a:cubicBezTo>
                    <a:pt x="8047" y="20215"/>
                    <a:pt x="8745" y="17843"/>
                    <a:pt x="9315" y="15441"/>
                  </a:cubicBezTo>
                  <a:cubicBezTo>
                    <a:pt x="10382" y="10955"/>
                    <a:pt x="11468" y="6218"/>
                    <a:pt x="10471" y="1624"/>
                  </a:cubicBezTo>
                  <a:close/>
                </a:path>
              </a:pathLst>
            </a:custGeom>
            <a:gradFill rotWithShape="0">
              <a:gsLst>
                <a:gs pos="0">
                  <a:srgbClr val="14a0d5"/>
                </a:gs>
                <a:gs pos="100000">
                  <a:srgbClr val="19085b"/>
                </a:gs>
              </a:gsLst>
              <a:lin ang="5400000"/>
            </a:gradFill>
            <a:ln>
              <a:noFill/>
            </a:ln>
          </p:spPr>
          <p:style>
            <a:lnRef idx="0"/>
            <a:fillRef idx="0"/>
            <a:effectRef idx="0"/>
            <a:fontRef idx="minor"/>
          </p:style>
        </p:sp>
        <p:sp>
          <p:nvSpPr>
            <p:cNvPr id="1462" name="CustomShape 17"/>
            <p:cNvSpPr/>
            <p:nvPr/>
          </p:nvSpPr>
          <p:spPr>
            <a:xfrm>
              <a:off x="7054560" y="3820680"/>
              <a:ext cx="300960" cy="780480"/>
            </a:xfrm>
            <a:custGeom>
              <a:avLst/>
              <a:gdLst/>
              <a:ahLst/>
              <a:rect l="l" t="t" r="r" b="b"/>
              <a:pathLst>
                <a:path w="10926" h="28266">
                  <a:moveTo>
                    <a:pt x="8086" y="8341"/>
                  </a:moveTo>
                  <a:cubicBezTo>
                    <a:pt x="6201" y="9443"/>
                    <a:pt x="4523" y="10864"/>
                    <a:pt x="3124" y="12542"/>
                  </a:cubicBezTo>
                  <a:cubicBezTo>
                    <a:pt x="3355" y="9197"/>
                    <a:pt x="3905" y="5895"/>
                    <a:pt x="4755" y="2612"/>
                  </a:cubicBezTo>
                  <a:cubicBezTo>
                    <a:pt x="5140" y="1126"/>
                    <a:pt x="2913" y="0"/>
                    <a:pt x="2184" y="1494"/>
                  </a:cubicBezTo>
                  <a:cubicBezTo>
                    <a:pt x="124" y="5720"/>
                    <a:pt x="51" y="10578"/>
                    <a:pt x="19" y="15191"/>
                  </a:cubicBezTo>
                  <a:cubicBezTo>
                    <a:pt x="1" y="17661"/>
                    <a:pt x="113" y="20130"/>
                    <a:pt x="308" y="22592"/>
                  </a:cubicBezTo>
                  <a:cubicBezTo>
                    <a:pt x="455" y="24436"/>
                    <a:pt x="558" y="26403"/>
                    <a:pt x="921" y="28265"/>
                  </a:cubicBezTo>
                  <a:lnTo>
                    <a:pt x="3732" y="28265"/>
                  </a:lnTo>
                  <a:cubicBezTo>
                    <a:pt x="3612" y="26385"/>
                    <a:pt x="3296" y="24488"/>
                    <a:pt x="3160" y="22624"/>
                  </a:cubicBezTo>
                  <a:cubicBezTo>
                    <a:pt x="3045" y="21032"/>
                    <a:pt x="2979" y="19440"/>
                    <a:pt x="2945" y="17845"/>
                  </a:cubicBezTo>
                  <a:cubicBezTo>
                    <a:pt x="4359" y="14838"/>
                    <a:pt x="6542" y="12379"/>
                    <a:pt x="9422" y="10690"/>
                  </a:cubicBezTo>
                  <a:cubicBezTo>
                    <a:pt x="10925" y="9813"/>
                    <a:pt x="9592" y="7455"/>
                    <a:pt x="8086" y="8341"/>
                  </a:cubicBezTo>
                  <a:close/>
                </a:path>
              </a:pathLst>
            </a:custGeom>
            <a:gradFill rotWithShape="0">
              <a:gsLst>
                <a:gs pos="0">
                  <a:srgbClr val="14a0d5"/>
                </a:gs>
                <a:gs pos="100000">
                  <a:srgbClr val="19085b"/>
                </a:gs>
              </a:gsLst>
              <a:lin ang="5400000"/>
            </a:gradFill>
            <a:ln>
              <a:noFill/>
            </a:ln>
          </p:spPr>
          <p:style>
            <a:lnRef idx="0"/>
            <a:fillRef idx="0"/>
            <a:effectRef idx="0"/>
            <a:fontRef idx="minor"/>
          </p:style>
        </p:sp>
        <p:sp>
          <p:nvSpPr>
            <p:cNvPr id="1463" name="CustomShape 18"/>
            <p:cNvSpPr/>
            <p:nvPr/>
          </p:nvSpPr>
          <p:spPr>
            <a:xfrm>
              <a:off x="6874920" y="3885840"/>
              <a:ext cx="317880" cy="715680"/>
            </a:xfrm>
            <a:custGeom>
              <a:avLst/>
              <a:gdLst/>
              <a:ahLst/>
              <a:rect l="l" t="t" r="r" b="b"/>
              <a:pathLst>
                <a:path w="11534" h="25918">
                  <a:moveTo>
                    <a:pt x="5253" y="22327"/>
                  </a:moveTo>
                  <a:cubicBezTo>
                    <a:pt x="5725" y="23496"/>
                    <a:pt x="6199" y="24725"/>
                    <a:pt x="6736" y="25917"/>
                  </a:cubicBezTo>
                  <a:lnTo>
                    <a:pt x="9904" y="25917"/>
                  </a:lnTo>
                  <a:cubicBezTo>
                    <a:pt x="9286" y="24436"/>
                    <a:pt x="8568" y="22976"/>
                    <a:pt x="7982" y="21502"/>
                  </a:cubicBezTo>
                  <a:cubicBezTo>
                    <a:pt x="7394" y="20019"/>
                    <a:pt x="6853" y="18520"/>
                    <a:pt x="6342" y="17010"/>
                  </a:cubicBezTo>
                  <a:cubicBezTo>
                    <a:pt x="6783" y="13715"/>
                    <a:pt x="8127" y="10713"/>
                    <a:pt x="10367" y="8237"/>
                  </a:cubicBezTo>
                  <a:cubicBezTo>
                    <a:pt x="11534" y="6947"/>
                    <a:pt x="9552" y="5099"/>
                    <a:pt x="8382" y="6397"/>
                  </a:cubicBezTo>
                  <a:cubicBezTo>
                    <a:pt x="6917" y="8015"/>
                    <a:pt x="5743" y="9877"/>
                    <a:pt x="4916" y="11896"/>
                  </a:cubicBezTo>
                  <a:cubicBezTo>
                    <a:pt x="4128" y="8637"/>
                    <a:pt x="3660" y="5325"/>
                    <a:pt x="3483" y="1937"/>
                  </a:cubicBezTo>
                  <a:cubicBezTo>
                    <a:pt x="3402" y="404"/>
                    <a:pt x="940" y="0"/>
                    <a:pt x="695" y="1644"/>
                  </a:cubicBezTo>
                  <a:cubicBezTo>
                    <a:pt x="0" y="6293"/>
                    <a:pt x="1394" y="10949"/>
                    <a:pt x="2750" y="15357"/>
                  </a:cubicBezTo>
                  <a:cubicBezTo>
                    <a:pt x="3476" y="17718"/>
                    <a:pt x="4326" y="20040"/>
                    <a:pt x="5253" y="22327"/>
                  </a:cubicBezTo>
                  <a:close/>
                </a:path>
              </a:pathLst>
            </a:custGeom>
            <a:gradFill rotWithShape="0">
              <a:gsLst>
                <a:gs pos="0">
                  <a:srgbClr val="14a0d5"/>
                </a:gs>
                <a:gs pos="100000">
                  <a:srgbClr val="19085b"/>
                </a:gs>
              </a:gsLst>
              <a:lin ang="5400000"/>
            </a:gradFill>
            <a:ln>
              <a:noFill/>
            </a:ln>
          </p:spPr>
          <p:style>
            <a:lnRef idx="0"/>
            <a:fillRef idx="0"/>
            <a:effectRef idx="0"/>
            <a:fontRef idx="minor"/>
          </p:style>
        </p:sp>
        <p:sp>
          <p:nvSpPr>
            <p:cNvPr id="1464" name="CustomShape 19"/>
            <p:cNvSpPr/>
            <p:nvPr/>
          </p:nvSpPr>
          <p:spPr>
            <a:xfrm>
              <a:off x="6622200" y="3877920"/>
              <a:ext cx="421920" cy="723240"/>
            </a:xfrm>
            <a:custGeom>
              <a:avLst/>
              <a:gdLst/>
              <a:ahLst/>
              <a:rect l="l" t="t" r="r" b="b"/>
              <a:pathLst>
                <a:path w="15301" h="26197">
                  <a:moveTo>
                    <a:pt x="10099" y="16948"/>
                  </a:moveTo>
                  <a:cubicBezTo>
                    <a:pt x="10569" y="18472"/>
                    <a:pt x="11009" y="20005"/>
                    <a:pt x="11400" y="21550"/>
                  </a:cubicBezTo>
                  <a:cubicBezTo>
                    <a:pt x="11784" y="23069"/>
                    <a:pt x="12054" y="24650"/>
                    <a:pt x="12413" y="26196"/>
                  </a:cubicBezTo>
                  <a:lnTo>
                    <a:pt x="15301" y="26196"/>
                  </a:lnTo>
                  <a:cubicBezTo>
                    <a:pt x="15058" y="24316"/>
                    <a:pt x="14538" y="22419"/>
                    <a:pt x="14096" y="20623"/>
                  </a:cubicBezTo>
                  <a:cubicBezTo>
                    <a:pt x="13508" y="18225"/>
                    <a:pt x="12838" y="15845"/>
                    <a:pt x="12043" y="13506"/>
                  </a:cubicBezTo>
                  <a:cubicBezTo>
                    <a:pt x="10560" y="9140"/>
                    <a:pt x="8963" y="4549"/>
                    <a:pt x="5679" y="1189"/>
                  </a:cubicBezTo>
                  <a:cubicBezTo>
                    <a:pt x="4517" y="0"/>
                    <a:pt x="2757" y="1769"/>
                    <a:pt x="3590" y="3057"/>
                  </a:cubicBezTo>
                  <a:cubicBezTo>
                    <a:pt x="5430" y="5907"/>
                    <a:pt x="6992" y="8868"/>
                    <a:pt x="8262" y="11970"/>
                  </a:cubicBezTo>
                  <a:cubicBezTo>
                    <a:pt x="6408" y="10817"/>
                    <a:pt x="4367" y="9995"/>
                    <a:pt x="2232" y="9542"/>
                  </a:cubicBezTo>
                  <a:cubicBezTo>
                    <a:pt x="524" y="9177"/>
                    <a:pt x="0" y="11834"/>
                    <a:pt x="1701" y="12197"/>
                  </a:cubicBezTo>
                  <a:cubicBezTo>
                    <a:pt x="4966" y="12890"/>
                    <a:pt x="7814" y="14537"/>
                    <a:pt x="10099" y="16948"/>
                  </a:cubicBezTo>
                  <a:close/>
                </a:path>
              </a:pathLst>
            </a:custGeom>
            <a:gradFill rotWithShape="0">
              <a:gsLst>
                <a:gs pos="0">
                  <a:srgbClr val="14a0d5"/>
                </a:gs>
                <a:gs pos="100000">
                  <a:srgbClr val="19085b"/>
                </a:gs>
              </a:gsLst>
              <a:lin ang="5400000"/>
            </a:gradFill>
            <a:ln>
              <a:noFill/>
            </a:ln>
          </p:spPr>
          <p:style>
            <a:lnRef idx="0"/>
            <a:fillRef idx="0"/>
            <a:effectRef idx="0"/>
            <a:fontRef idx="minor"/>
          </p:style>
        </p:sp>
        <p:sp>
          <p:nvSpPr>
            <p:cNvPr id="1465" name="CustomShape 20"/>
            <p:cNvSpPr/>
            <p:nvPr/>
          </p:nvSpPr>
          <p:spPr>
            <a:xfrm>
              <a:off x="6633720" y="4242960"/>
              <a:ext cx="486720" cy="358560"/>
            </a:xfrm>
            <a:custGeom>
              <a:avLst/>
              <a:gdLst/>
              <a:ahLst/>
              <a:rect l="l" t="t" r="r" b="b"/>
              <a:pathLst>
                <a:path w="17645" h="13000">
                  <a:moveTo>
                    <a:pt x="13775" y="12143"/>
                  </a:moveTo>
                  <a:cubicBezTo>
                    <a:pt x="14043" y="12422"/>
                    <a:pt x="14304" y="12708"/>
                    <a:pt x="14564" y="12999"/>
                  </a:cubicBezTo>
                  <a:lnTo>
                    <a:pt x="17645" y="12999"/>
                  </a:lnTo>
                  <a:cubicBezTo>
                    <a:pt x="16885" y="12106"/>
                    <a:pt x="16047" y="11259"/>
                    <a:pt x="15267" y="10439"/>
                  </a:cubicBezTo>
                  <a:cubicBezTo>
                    <a:pt x="13914" y="9018"/>
                    <a:pt x="12511" y="7641"/>
                    <a:pt x="11041" y="6342"/>
                  </a:cubicBezTo>
                  <a:cubicBezTo>
                    <a:pt x="8295" y="3915"/>
                    <a:pt x="5379" y="1382"/>
                    <a:pt x="1785" y="361"/>
                  </a:cubicBezTo>
                  <a:cubicBezTo>
                    <a:pt x="515" y="0"/>
                    <a:pt x="0" y="1914"/>
                    <a:pt x="1085" y="2475"/>
                  </a:cubicBezTo>
                  <a:cubicBezTo>
                    <a:pt x="3479" y="3713"/>
                    <a:pt x="5724" y="5137"/>
                    <a:pt x="7825" y="6776"/>
                  </a:cubicBezTo>
                  <a:cubicBezTo>
                    <a:pt x="6092" y="6713"/>
                    <a:pt x="4360" y="6953"/>
                    <a:pt x="2707" y="7483"/>
                  </a:cubicBezTo>
                  <a:cubicBezTo>
                    <a:pt x="1385" y="7907"/>
                    <a:pt x="2073" y="9945"/>
                    <a:pt x="3390" y="9524"/>
                  </a:cubicBezTo>
                  <a:cubicBezTo>
                    <a:pt x="5916" y="8713"/>
                    <a:pt x="8531" y="8723"/>
                    <a:pt x="11059" y="9483"/>
                  </a:cubicBezTo>
                  <a:cubicBezTo>
                    <a:pt x="11986" y="10347"/>
                    <a:pt x="12894" y="11232"/>
                    <a:pt x="13775" y="12143"/>
                  </a:cubicBezTo>
                  <a:close/>
                </a:path>
              </a:pathLst>
            </a:custGeom>
            <a:gradFill rotWithShape="0">
              <a:gsLst>
                <a:gs pos="0">
                  <a:srgbClr val="14a0d5"/>
                </a:gs>
                <a:gs pos="100000">
                  <a:srgbClr val="19085b"/>
                </a:gs>
              </a:gsLst>
              <a:lin ang="5400000"/>
            </a:gradFill>
            <a:ln>
              <a:noFill/>
            </a:ln>
          </p:spPr>
          <p:style>
            <a:lnRef idx="0"/>
            <a:fillRef idx="0"/>
            <a:effectRef idx="0"/>
            <a:fontRef idx="minor"/>
          </p:style>
        </p:sp>
        <p:sp>
          <p:nvSpPr>
            <p:cNvPr id="1466" name="CustomShape 21"/>
            <p:cNvSpPr/>
            <p:nvPr/>
          </p:nvSpPr>
          <p:spPr>
            <a:xfrm>
              <a:off x="7058880" y="4105800"/>
              <a:ext cx="274320" cy="495360"/>
            </a:xfrm>
            <a:custGeom>
              <a:avLst/>
              <a:gdLst/>
              <a:ahLst/>
              <a:rect l="l" t="t" r="r" b="b"/>
              <a:pathLst>
                <a:path w="9962" h="17951">
                  <a:moveTo>
                    <a:pt x="974" y="17950"/>
                  </a:moveTo>
                  <a:lnTo>
                    <a:pt x="3574" y="17950"/>
                  </a:lnTo>
                  <a:cubicBezTo>
                    <a:pt x="3497" y="17298"/>
                    <a:pt x="3427" y="16644"/>
                    <a:pt x="3363" y="15990"/>
                  </a:cubicBezTo>
                  <a:cubicBezTo>
                    <a:pt x="4421" y="13199"/>
                    <a:pt x="6211" y="10844"/>
                    <a:pt x="8677" y="9134"/>
                  </a:cubicBezTo>
                  <a:cubicBezTo>
                    <a:pt x="9962" y="8243"/>
                    <a:pt x="8605" y="6222"/>
                    <a:pt x="7315" y="7117"/>
                  </a:cubicBezTo>
                  <a:cubicBezTo>
                    <a:pt x="5702" y="8235"/>
                    <a:pt x="4296" y="9626"/>
                    <a:pt x="3157" y="11225"/>
                  </a:cubicBezTo>
                  <a:cubicBezTo>
                    <a:pt x="3136" y="8210"/>
                    <a:pt x="3400" y="5214"/>
                    <a:pt x="3937" y="2214"/>
                  </a:cubicBezTo>
                  <a:cubicBezTo>
                    <a:pt x="4180" y="856"/>
                    <a:pt x="2107" y="0"/>
                    <a:pt x="1557" y="1389"/>
                  </a:cubicBezTo>
                  <a:cubicBezTo>
                    <a:pt x="0" y="5316"/>
                    <a:pt x="268" y="9676"/>
                    <a:pt x="556" y="13812"/>
                  </a:cubicBezTo>
                  <a:cubicBezTo>
                    <a:pt x="651" y="15195"/>
                    <a:pt x="797" y="16574"/>
                    <a:pt x="974" y="17950"/>
                  </a:cubicBezTo>
                  <a:close/>
                </a:path>
              </a:pathLst>
            </a:custGeom>
            <a:gradFill rotWithShape="0">
              <a:gsLst>
                <a:gs pos="0">
                  <a:srgbClr val="14a0d5"/>
                </a:gs>
                <a:gs pos="100000">
                  <a:srgbClr val="19085b"/>
                </a:gs>
              </a:gsLst>
              <a:lin ang="5400000"/>
            </a:gradFill>
            <a:ln>
              <a:noFill/>
            </a:ln>
          </p:spPr>
          <p:style>
            <a:lnRef idx="0"/>
            <a:fillRef idx="0"/>
            <a:effectRef idx="0"/>
            <a:fontRef idx="minor"/>
          </p:style>
        </p:sp>
      </p:grpSp>
      <p:grpSp>
        <p:nvGrpSpPr>
          <p:cNvPr id="1467" name="Group 22"/>
          <p:cNvGrpSpPr/>
          <p:nvPr/>
        </p:nvGrpSpPr>
        <p:grpSpPr>
          <a:xfrm>
            <a:off x="6780600" y="2363760"/>
            <a:ext cx="729720" cy="694080"/>
            <a:chOff x="6780600" y="2363760"/>
            <a:chExt cx="729720" cy="694080"/>
          </a:xfrm>
        </p:grpSpPr>
        <p:sp>
          <p:nvSpPr>
            <p:cNvPr id="1468" name="CustomShape 23"/>
            <p:cNvSpPr/>
            <p:nvPr/>
          </p:nvSpPr>
          <p:spPr>
            <a:xfrm>
              <a:off x="6780600" y="2557080"/>
              <a:ext cx="244440" cy="244440"/>
            </a:xfrm>
            <a:prstGeom prst="ellipse">
              <a:avLst/>
            </a:prstGeom>
            <a:gradFill rotWithShape="0">
              <a:gsLst>
                <a:gs pos="0">
                  <a:srgbClr val="14a0d5"/>
                </a:gs>
                <a:gs pos="100000">
                  <a:srgbClr val="19085b"/>
                </a:gs>
              </a:gsLst>
              <a:lin ang="5400000"/>
            </a:gradFill>
            <a:ln>
              <a:noFill/>
            </a:ln>
          </p:spPr>
          <p:style>
            <a:lnRef idx="0"/>
            <a:fillRef idx="0"/>
            <a:effectRef idx="0"/>
            <a:fontRef idx="minor"/>
          </p:style>
        </p:sp>
        <p:sp>
          <p:nvSpPr>
            <p:cNvPr id="1469" name="CustomShape 24"/>
            <p:cNvSpPr/>
            <p:nvPr/>
          </p:nvSpPr>
          <p:spPr>
            <a:xfrm>
              <a:off x="7081560" y="2363760"/>
              <a:ext cx="244440" cy="244440"/>
            </a:xfrm>
            <a:prstGeom prst="ellipse">
              <a:avLst/>
            </a:prstGeom>
            <a:gradFill rotWithShape="0">
              <a:gsLst>
                <a:gs pos="0">
                  <a:srgbClr val="14a0d5"/>
                </a:gs>
                <a:gs pos="100000">
                  <a:srgbClr val="19085b"/>
                </a:gs>
              </a:gsLst>
              <a:lin ang="5400000"/>
            </a:gradFill>
            <a:ln>
              <a:noFill/>
            </a:ln>
          </p:spPr>
          <p:style>
            <a:lnRef idx="0"/>
            <a:fillRef idx="0"/>
            <a:effectRef idx="0"/>
            <a:fontRef idx="minor"/>
          </p:style>
        </p:sp>
        <p:sp>
          <p:nvSpPr>
            <p:cNvPr id="1470" name="CustomShape 25"/>
            <p:cNvSpPr/>
            <p:nvPr/>
          </p:nvSpPr>
          <p:spPr>
            <a:xfrm>
              <a:off x="6983640" y="2813400"/>
              <a:ext cx="244440" cy="244440"/>
            </a:xfrm>
            <a:prstGeom prst="ellipse">
              <a:avLst/>
            </a:prstGeom>
            <a:gradFill rotWithShape="0">
              <a:gsLst>
                <a:gs pos="0">
                  <a:srgbClr val="14a0d5"/>
                </a:gs>
                <a:gs pos="100000">
                  <a:srgbClr val="19085b"/>
                </a:gs>
              </a:gsLst>
              <a:lin ang="5400000"/>
            </a:gradFill>
            <a:ln>
              <a:noFill/>
            </a:ln>
          </p:spPr>
          <p:style>
            <a:lnRef idx="0"/>
            <a:fillRef idx="0"/>
            <a:effectRef idx="0"/>
            <a:fontRef idx="minor"/>
          </p:style>
        </p:sp>
        <p:sp>
          <p:nvSpPr>
            <p:cNvPr id="1471" name="CustomShape 26"/>
            <p:cNvSpPr/>
            <p:nvPr/>
          </p:nvSpPr>
          <p:spPr>
            <a:xfrm>
              <a:off x="7265880" y="2644920"/>
              <a:ext cx="244440" cy="244440"/>
            </a:xfrm>
            <a:prstGeom prst="ellipse">
              <a:avLst/>
            </a:prstGeom>
            <a:gradFill rotWithShape="0">
              <a:gsLst>
                <a:gs pos="0">
                  <a:srgbClr val="14a0d5"/>
                </a:gs>
                <a:gs pos="100000">
                  <a:srgbClr val="19085b"/>
                </a:gs>
              </a:gsLst>
              <a:lin ang="5400000"/>
            </a:gradFill>
            <a:ln>
              <a:noFill/>
            </a:ln>
          </p:spPr>
          <p:style>
            <a:lnRef idx="0"/>
            <a:fillRef idx="0"/>
            <a:effectRef idx="0"/>
            <a:fontRef idx="minor"/>
          </p:style>
        </p:sp>
      </p:grpSp>
      <p:grpSp>
        <p:nvGrpSpPr>
          <p:cNvPr id="1472" name="Group 27"/>
          <p:cNvGrpSpPr/>
          <p:nvPr/>
        </p:nvGrpSpPr>
        <p:grpSpPr>
          <a:xfrm>
            <a:off x="6837120" y="2407680"/>
            <a:ext cx="616680" cy="633600"/>
            <a:chOff x="6837120" y="2407680"/>
            <a:chExt cx="616680" cy="633600"/>
          </a:xfrm>
        </p:grpSpPr>
        <p:sp>
          <p:nvSpPr>
            <p:cNvPr id="1473" name="CustomShape 28"/>
            <p:cNvSpPr/>
            <p:nvPr/>
          </p:nvSpPr>
          <p:spPr>
            <a:xfrm>
              <a:off x="7138080" y="3007440"/>
              <a:ext cx="2520" cy="33840"/>
            </a:xfrm>
            <a:custGeom>
              <a:avLst/>
              <a:gdLst/>
              <a:ahLst/>
              <a:rect l="l" t="t" r="r" b="b"/>
              <a:pathLst>
                <a:path w="176" h="1644">
                  <a:moveTo>
                    <a:pt x="1" y="1644"/>
                  </a:moveTo>
                  <a:cubicBezTo>
                    <a:pt x="106" y="1119"/>
                    <a:pt x="141" y="560"/>
                    <a:pt x="176" y="0"/>
                  </a:cubicBezTo>
                </a:path>
              </a:pathLst>
            </a:custGeom>
            <a:solidFill>
              <a:schemeClr val="accent5"/>
            </a:solidFill>
            <a:ln cap="rnd" w="28800">
              <a:solidFill>
                <a:schemeClr val="accent6"/>
              </a:solidFill>
              <a:round/>
            </a:ln>
          </p:spPr>
          <p:style>
            <a:lnRef idx="0"/>
            <a:fillRef idx="0"/>
            <a:effectRef idx="0"/>
            <a:fontRef idx="minor"/>
          </p:style>
        </p:sp>
        <p:sp>
          <p:nvSpPr>
            <p:cNvPr id="1474" name="CustomShape 29"/>
            <p:cNvSpPr/>
            <p:nvPr/>
          </p:nvSpPr>
          <p:spPr>
            <a:xfrm>
              <a:off x="7076880" y="2999880"/>
              <a:ext cx="30240" cy="3240"/>
            </a:xfrm>
            <a:custGeom>
              <a:avLst/>
              <a:gdLst/>
              <a:ahLst/>
              <a:rect l="l" t="t" r="r" b="b"/>
              <a:pathLst>
                <a:path w="1470" h="211">
                  <a:moveTo>
                    <a:pt x="1469" y="106"/>
                  </a:moveTo>
                  <a:cubicBezTo>
                    <a:pt x="1015" y="210"/>
                    <a:pt x="490" y="210"/>
                    <a:pt x="0" y="1"/>
                  </a:cubicBezTo>
                </a:path>
              </a:pathLst>
            </a:custGeom>
            <a:solidFill>
              <a:schemeClr val="accent5"/>
            </a:solidFill>
            <a:ln cap="rnd" w="28800">
              <a:solidFill>
                <a:schemeClr val="accent6"/>
              </a:solidFill>
              <a:round/>
            </a:ln>
          </p:spPr>
          <p:style>
            <a:lnRef idx="0"/>
            <a:fillRef idx="0"/>
            <a:effectRef idx="0"/>
            <a:fontRef idx="minor"/>
          </p:style>
        </p:sp>
        <p:sp>
          <p:nvSpPr>
            <p:cNvPr id="1475" name="CustomShape 30"/>
            <p:cNvSpPr/>
            <p:nvPr/>
          </p:nvSpPr>
          <p:spPr>
            <a:xfrm>
              <a:off x="7150680" y="2920320"/>
              <a:ext cx="26640" cy="19800"/>
            </a:xfrm>
            <a:custGeom>
              <a:avLst/>
              <a:gdLst/>
              <a:ahLst/>
              <a:rect l="l" t="t" r="r" b="b"/>
              <a:pathLst>
                <a:path w="1294" h="980">
                  <a:moveTo>
                    <a:pt x="0" y="979"/>
                  </a:moveTo>
                  <a:cubicBezTo>
                    <a:pt x="385" y="595"/>
                    <a:pt x="804" y="245"/>
                    <a:pt x="1294" y="0"/>
                  </a:cubicBezTo>
                </a:path>
              </a:pathLst>
            </a:custGeom>
            <a:solidFill>
              <a:schemeClr val="accent5"/>
            </a:solidFill>
            <a:ln cap="rnd" w="28800">
              <a:solidFill>
                <a:schemeClr val="accent6"/>
              </a:solidFill>
              <a:round/>
            </a:ln>
          </p:spPr>
          <p:style>
            <a:lnRef idx="0"/>
            <a:fillRef idx="0"/>
            <a:effectRef idx="0"/>
            <a:fontRef idx="minor"/>
          </p:style>
        </p:sp>
        <p:sp>
          <p:nvSpPr>
            <p:cNvPr id="1476" name="CustomShape 31"/>
            <p:cNvSpPr/>
            <p:nvPr/>
          </p:nvSpPr>
          <p:spPr>
            <a:xfrm>
              <a:off x="7092720" y="2903040"/>
              <a:ext cx="10800" cy="25920"/>
            </a:xfrm>
            <a:custGeom>
              <a:avLst/>
              <a:gdLst/>
              <a:ahLst/>
              <a:rect l="l" t="t" r="r" b="b"/>
              <a:pathLst>
                <a:path w="561" h="1260">
                  <a:moveTo>
                    <a:pt x="560" y="1260"/>
                  </a:moveTo>
                  <a:lnTo>
                    <a:pt x="1" y="1"/>
                  </a:lnTo>
                </a:path>
              </a:pathLst>
            </a:custGeom>
            <a:solidFill>
              <a:schemeClr val="accent5"/>
            </a:solidFill>
            <a:ln cap="rnd" w="28800">
              <a:solidFill>
                <a:schemeClr val="accent6"/>
              </a:solidFill>
              <a:round/>
            </a:ln>
          </p:spPr>
          <p:style>
            <a:lnRef idx="0"/>
            <a:fillRef idx="0"/>
            <a:effectRef idx="0"/>
            <a:fontRef idx="minor"/>
          </p:style>
        </p:sp>
        <p:sp>
          <p:nvSpPr>
            <p:cNvPr id="1477" name="CustomShape 32"/>
            <p:cNvSpPr/>
            <p:nvPr/>
          </p:nvSpPr>
          <p:spPr>
            <a:xfrm>
              <a:off x="6961680" y="2905200"/>
              <a:ext cx="18360" cy="7920"/>
            </a:xfrm>
            <a:custGeom>
              <a:avLst/>
              <a:gdLst/>
              <a:ahLst/>
              <a:rect l="l" t="t" r="r" b="b"/>
              <a:pathLst>
                <a:path w="910" h="421">
                  <a:moveTo>
                    <a:pt x="1" y="420"/>
                  </a:moveTo>
                  <a:lnTo>
                    <a:pt x="910" y="1"/>
                  </a:lnTo>
                </a:path>
              </a:pathLst>
            </a:custGeom>
            <a:solidFill>
              <a:schemeClr val="accent5"/>
            </a:solidFill>
            <a:ln cap="rnd" w="28800">
              <a:solidFill>
                <a:schemeClr val="accent6"/>
              </a:solidFill>
              <a:round/>
            </a:ln>
          </p:spPr>
          <p:style>
            <a:lnRef idx="0"/>
            <a:fillRef idx="0"/>
            <a:effectRef idx="0"/>
            <a:fontRef idx="minor"/>
          </p:style>
        </p:sp>
        <p:sp>
          <p:nvSpPr>
            <p:cNvPr id="1478" name="CustomShape 33"/>
            <p:cNvSpPr/>
            <p:nvPr/>
          </p:nvSpPr>
          <p:spPr>
            <a:xfrm>
              <a:off x="6948360" y="2787480"/>
              <a:ext cx="10800" cy="39240"/>
            </a:xfrm>
            <a:custGeom>
              <a:avLst/>
              <a:gdLst/>
              <a:ahLst/>
              <a:rect l="l" t="t" r="r" b="b"/>
              <a:pathLst>
                <a:path w="560" h="1889">
                  <a:moveTo>
                    <a:pt x="0" y="1888"/>
                  </a:moveTo>
                  <a:cubicBezTo>
                    <a:pt x="210" y="1259"/>
                    <a:pt x="420" y="629"/>
                    <a:pt x="560" y="0"/>
                  </a:cubicBezTo>
                </a:path>
              </a:pathLst>
            </a:custGeom>
            <a:solidFill>
              <a:schemeClr val="accent5"/>
            </a:solidFill>
            <a:ln cap="rnd" w="28800">
              <a:solidFill>
                <a:schemeClr val="accent6"/>
              </a:solidFill>
              <a:round/>
            </a:ln>
          </p:spPr>
          <p:style>
            <a:lnRef idx="0"/>
            <a:fillRef idx="0"/>
            <a:effectRef idx="0"/>
            <a:fontRef idx="minor"/>
          </p:style>
        </p:sp>
        <p:sp>
          <p:nvSpPr>
            <p:cNvPr id="1479" name="CustomShape 34"/>
            <p:cNvSpPr/>
            <p:nvPr/>
          </p:nvSpPr>
          <p:spPr>
            <a:xfrm>
              <a:off x="6837120" y="2756160"/>
              <a:ext cx="33120" cy="30960"/>
            </a:xfrm>
            <a:custGeom>
              <a:avLst/>
              <a:gdLst/>
              <a:ahLst/>
              <a:rect l="l" t="t" r="r" b="b"/>
              <a:pathLst>
                <a:path w="1609" h="1505">
                  <a:moveTo>
                    <a:pt x="0" y="0"/>
                  </a:moveTo>
                  <a:cubicBezTo>
                    <a:pt x="420" y="595"/>
                    <a:pt x="979" y="1119"/>
                    <a:pt x="1609" y="1504"/>
                  </a:cubicBezTo>
                </a:path>
              </a:pathLst>
            </a:custGeom>
            <a:solidFill>
              <a:schemeClr val="accent5"/>
            </a:solidFill>
            <a:ln cap="rnd" w="28800">
              <a:solidFill>
                <a:schemeClr val="accent6"/>
              </a:solidFill>
              <a:round/>
            </a:ln>
          </p:spPr>
          <p:style>
            <a:lnRef idx="0"/>
            <a:fillRef idx="0"/>
            <a:effectRef idx="0"/>
            <a:fontRef idx="minor"/>
          </p:style>
        </p:sp>
        <p:sp>
          <p:nvSpPr>
            <p:cNvPr id="1480" name="CustomShape 35"/>
            <p:cNvSpPr/>
            <p:nvPr/>
          </p:nvSpPr>
          <p:spPr>
            <a:xfrm>
              <a:off x="6864120" y="2678040"/>
              <a:ext cx="19800" cy="25920"/>
            </a:xfrm>
            <a:custGeom>
              <a:avLst/>
              <a:gdLst/>
              <a:ahLst/>
              <a:rect l="l" t="t" r="r" b="b"/>
              <a:pathLst>
                <a:path w="980" h="1260">
                  <a:moveTo>
                    <a:pt x="1" y="1260"/>
                  </a:moveTo>
                  <a:cubicBezTo>
                    <a:pt x="316" y="840"/>
                    <a:pt x="630" y="421"/>
                    <a:pt x="980" y="1"/>
                  </a:cubicBezTo>
                </a:path>
              </a:pathLst>
            </a:custGeom>
            <a:solidFill>
              <a:schemeClr val="accent5"/>
            </a:solidFill>
            <a:ln cap="rnd" w="28800">
              <a:solidFill>
                <a:schemeClr val="accent6"/>
              </a:solidFill>
              <a:round/>
            </a:ln>
          </p:spPr>
          <p:style>
            <a:lnRef idx="0"/>
            <a:fillRef idx="0"/>
            <a:effectRef idx="0"/>
            <a:fontRef idx="minor"/>
          </p:style>
        </p:sp>
        <p:sp>
          <p:nvSpPr>
            <p:cNvPr id="1481" name="CustomShape 36"/>
            <p:cNvSpPr/>
            <p:nvPr/>
          </p:nvSpPr>
          <p:spPr>
            <a:xfrm>
              <a:off x="7106760" y="2774160"/>
              <a:ext cx="3240" cy="24120"/>
            </a:xfrm>
            <a:custGeom>
              <a:avLst/>
              <a:gdLst/>
              <a:ahLst/>
              <a:rect l="l" t="t" r="r" b="b"/>
              <a:pathLst>
                <a:path w="210" h="1190">
                  <a:moveTo>
                    <a:pt x="210" y="1190"/>
                  </a:moveTo>
                  <a:cubicBezTo>
                    <a:pt x="35" y="805"/>
                    <a:pt x="0" y="385"/>
                    <a:pt x="105" y="1"/>
                  </a:cubicBezTo>
                </a:path>
              </a:pathLst>
            </a:custGeom>
            <a:solidFill>
              <a:schemeClr val="accent5"/>
            </a:solidFill>
            <a:ln cap="rnd" w="28800">
              <a:solidFill>
                <a:schemeClr val="accent6"/>
              </a:solidFill>
              <a:round/>
            </a:ln>
          </p:spPr>
          <p:style>
            <a:lnRef idx="0"/>
            <a:fillRef idx="0"/>
            <a:effectRef idx="0"/>
            <a:fontRef idx="minor"/>
          </p:style>
        </p:sp>
        <p:sp>
          <p:nvSpPr>
            <p:cNvPr id="1482" name="CustomShape 37"/>
            <p:cNvSpPr/>
            <p:nvPr/>
          </p:nvSpPr>
          <p:spPr>
            <a:xfrm>
              <a:off x="7046640" y="2705760"/>
              <a:ext cx="25920" cy="12960"/>
            </a:xfrm>
            <a:custGeom>
              <a:avLst/>
              <a:gdLst/>
              <a:ahLst/>
              <a:rect l="l" t="t" r="r" b="b"/>
              <a:pathLst>
                <a:path w="1260" h="666">
                  <a:moveTo>
                    <a:pt x="1260" y="665"/>
                  </a:moveTo>
                  <a:cubicBezTo>
                    <a:pt x="770" y="595"/>
                    <a:pt x="211" y="455"/>
                    <a:pt x="1" y="1"/>
                  </a:cubicBezTo>
                </a:path>
              </a:pathLst>
            </a:custGeom>
            <a:solidFill>
              <a:schemeClr val="accent5"/>
            </a:solidFill>
            <a:ln cap="rnd" w="28800">
              <a:solidFill>
                <a:schemeClr val="accent6"/>
              </a:solidFill>
              <a:round/>
            </a:ln>
          </p:spPr>
          <p:style>
            <a:lnRef idx="0"/>
            <a:fillRef idx="0"/>
            <a:effectRef idx="0"/>
            <a:fontRef idx="minor"/>
          </p:style>
        </p:sp>
        <p:sp>
          <p:nvSpPr>
            <p:cNvPr id="1483" name="CustomShape 38"/>
            <p:cNvSpPr/>
            <p:nvPr/>
          </p:nvSpPr>
          <p:spPr>
            <a:xfrm>
              <a:off x="7210440" y="2736360"/>
              <a:ext cx="41400" cy="5040"/>
            </a:xfrm>
            <a:custGeom>
              <a:avLst/>
              <a:gdLst/>
              <a:ahLst/>
              <a:rect l="l" t="t" r="r" b="b"/>
              <a:pathLst>
                <a:path w="1994" h="281">
                  <a:moveTo>
                    <a:pt x="1" y="0"/>
                  </a:moveTo>
                  <a:cubicBezTo>
                    <a:pt x="665" y="210"/>
                    <a:pt x="1329" y="280"/>
                    <a:pt x="1994" y="280"/>
                  </a:cubicBezTo>
                </a:path>
              </a:pathLst>
            </a:custGeom>
            <a:solidFill>
              <a:schemeClr val="accent5"/>
            </a:solidFill>
            <a:ln cap="rnd" w="28800">
              <a:solidFill>
                <a:schemeClr val="accent6"/>
              </a:solidFill>
              <a:round/>
            </a:ln>
          </p:spPr>
          <p:style>
            <a:lnRef idx="0"/>
            <a:fillRef idx="0"/>
            <a:effectRef idx="0"/>
            <a:fontRef idx="minor"/>
          </p:style>
        </p:sp>
        <p:sp>
          <p:nvSpPr>
            <p:cNvPr id="1484" name="CustomShape 39"/>
            <p:cNvSpPr/>
            <p:nvPr/>
          </p:nvSpPr>
          <p:spPr>
            <a:xfrm>
              <a:off x="7306560" y="2648160"/>
              <a:ext cx="23400" cy="20520"/>
            </a:xfrm>
            <a:custGeom>
              <a:avLst/>
              <a:gdLst/>
              <a:ahLst/>
              <a:rect l="l" t="t" r="r" b="b"/>
              <a:pathLst>
                <a:path w="1155" h="1015">
                  <a:moveTo>
                    <a:pt x="0" y="1014"/>
                  </a:moveTo>
                  <a:cubicBezTo>
                    <a:pt x="455" y="804"/>
                    <a:pt x="874" y="455"/>
                    <a:pt x="1154" y="0"/>
                  </a:cubicBezTo>
                </a:path>
              </a:pathLst>
            </a:custGeom>
            <a:solidFill>
              <a:schemeClr val="accent5"/>
            </a:solidFill>
            <a:ln cap="rnd" w="28800">
              <a:solidFill>
                <a:schemeClr val="accent6"/>
              </a:solidFill>
              <a:round/>
            </a:ln>
          </p:spPr>
          <p:style>
            <a:lnRef idx="0"/>
            <a:fillRef idx="0"/>
            <a:effectRef idx="0"/>
            <a:fontRef idx="minor"/>
          </p:style>
        </p:sp>
        <p:sp>
          <p:nvSpPr>
            <p:cNvPr id="1485" name="CustomShape 40"/>
            <p:cNvSpPr/>
            <p:nvPr/>
          </p:nvSpPr>
          <p:spPr>
            <a:xfrm>
              <a:off x="7243200" y="2599200"/>
              <a:ext cx="7200" cy="45000"/>
            </a:xfrm>
            <a:custGeom>
              <a:avLst/>
              <a:gdLst/>
              <a:ahLst/>
              <a:rect l="l" t="t" r="r" b="b"/>
              <a:pathLst>
                <a:path w="385" h="2169">
                  <a:moveTo>
                    <a:pt x="0" y="2168"/>
                  </a:moveTo>
                  <a:cubicBezTo>
                    <a:pt x="175" y="2098"/>
                    <a:pt x="210" y="1889"/>
                    <a:pt x="245" y="1714"/>
                  </a:cubicBezTo>
                  <a:cubicBezTo>
                    <a:pt x="315" y="1154"/>
                    <a:pt x="350" y="595"/>
                    <a:pt x="385" y="0"/>
                  </a:cubicBezTo>
                </a:path>
              </a:pathLst>
            </a:custGeom>
            <a:solidFill>
              <a:schemeClr val="accent5"/>
            </a:solidFill>
            <a:ln cap="rnd" w="28800">
              <a:solidFill>
                <a:schemeClr val="accent6"/>
              </a:solidFill>
              <a:round/>
            </a:ln>
          </p:spPr>
          <p:style>
            <a:lnRef idx="0"/>
            <a:fillRef idx="0"/>
            <a:effectRef idx="0"/>
            <a:fontRef idx="minor"/>
          </p:style>
        </p:sp>
        <p:sp>
          <p:nvSpPr>
            <p:cNvPr id="1486" name="CustomShape 41"/>
            <p:cNvSpPr/>
            <p:nvPr/>
          </p:nvSpPr>
          <p:spPr>
            <a:xfrm>
              <a:off x="7310880" y="2544840"/>
              <a:ext cx="26640" cy="21240"/>
            </a:xfrm>
            <a:custGeom>
              <a:avLst/>
              <a:gdLst/>
              <a:ahLst/>
              <a:rect l="l" t="t" r="r" b="b"/>
              <a:pathLst>
                <a:path w="1294" h="1050">
                  <a:moveTo>
                    <a:pt x="0" y="1"/>
                  </a:moveTo>
                  <a:cubicBezTo>
                    <a:pt x="385" y="420"/>
                    <a:pt x="804" y="770"/>
                    <a:pt x="1294" y="1050"/>
                  </a:cubicBezTo>
                </a:path>
              </a:pathLst>
            </a:custGeom>
            <a:solidFill>
              <a:schemeClr val="accent5"/>
            </a:solidFill>
            <a:ln cap="rnd" w="28800">
              <a:solidFill>
                <a:schemeClr val="accent6"/>
              </a:solidFill>
              <a:round/>
            </a:ln>
          </p:spPr>
          <p:style>
            <a:lnRef idx="0"/>
            <a:fillRef idx="0"/>
            <a:effectRef idx="0"/>
            <a:fontRef idx="minor"/>
          </p:style>
        </p:sp>
        <p:sp>
          <p:nvSpPr>
            <p:cNvPr id="1487" name="CustomShape 42"/>
            <p:cNvSpPr/>
            <p:nvPr/>
          </p:nvSpPr>
          <p:spPr>
            <a:xfrm>
              <a:off x="7413120" y="2526840"/>
              <a:ext cx="40680" cy="14400"/>
            </a:xfrm>
            <a:custGeom>
              <a:avLst/>
              <a:gdLst/>
              <a:ahLst/>
              <a:rect l="l" t="t" r="r" b="b"/>
              <a:pathLst>
                <a:path w="1959" h="735">
                  <a:moveTo>
                    <a:pt x="1" y="735"/>
                  </a:moveTo>
                  <a:cubicBezTo>
                    <a:pt x="665" y="490"/>
                    <a:pt x="1329" y="245"/>
                    <a:pt x="1959" y="1"/>
                  </a:cubicBezTo>
                </a:path>
              </a:pathLst>
            </a:custGeom>
            <a:solidFill>
              <a:schemeClr val="accent5"/>
            </a:solidFill>
            <a:ln cap="rnd" w="28800">
              <a:solidFill>
                <a:schemeClr val="accent6"/>
              </a:solidFill>
              <a:round/>
            </a:ln>
          </p:spPr>
          <p:style>
            <a:lnRef idx="0"/>
            <a:fillRef idx="0"/>
            <a:effectRef idx="0"/>
            <a:fontRef idx="minor"/>
          </p:style>
        </p:sp>
        <p:sp>
          <p:nvSpPr>
            <p:cNvPr id="1488" name="CustomShape 43"/>
            <p:cNvSpPr/>
            <p:nvPr/>
          </p:nvSpPr>
          <p:spPr>
            <a:xfrm>
              <a:off x="7121160" y="2520000"/>
              <a:ext cx="10800" cy="40680"/>
            </a:xfrm>
            <a:custGeom>
              <a:avLst/>
              <a:gdLst/>
              <a:ahLst/>
              <a:rect l="l" t="t" r="r" b="b"/>
              <a:pathLst>
                <a:path w="560" h="1960">
                  <a:moveTo>
                    <a:pt x="560" y="1959"/>
                  </a:moveTo>
                  <a:cubicBezTo>
                    <a:pt x="175" y="1365"/>
                    <a:pt x="1" y="700"/>
                    <a:pt x="1" y="1"/>
                  </a:cubicBezTo>
                </a:path>
              </a:pathLst>
            </a:custGeom>
            <a:solidFill>
              <a:schemeClr val="accent5"/>
            </a:solidFill>
            <a:ln cap="rnd" w="28800">
              <a:solidFill>
                <a:schemeClr val="accent6"/>
              </a:solidFill>
              <a:round/>
            </a:ln>
          </p:spPr>
          <p:style>
            <a:lnRef idx="0"/>
            <a:fillRef idx="0"/>
            <a:effectRef idx="0"/>
            <a:fontRef idx="minor"/>
          </p:style>
        </p:sp>
        <p:sp>
          <p:nvSpPr>
            <p:cNvPr id="1489" name="CustomShape 44"/>
            <p:cNvSpPr/>
            <p:nvPr/>
          </p:nvSpPr>
          <p:spPr>
            <a:xfrm>
              <a:off x="7179840" y="2511360"/>
              <a:ext cx="25920" cy="7920"/>
            </a:xfrm>
            <a:custGeom>
              <a:avLst/>
              <a:gdLst/>
              <a:ahLst/>
              <a:rect l="l" t="t" r="r" b="b"/>
              <a:pathLst>
                <a:path w="1260" h="420">
                  <a:moveTo>
                    <a:pt x="1" y="420"/>
                  </a:moveTo>
                  <a:cubicBezTo>
                    <a:pt x="351" y="140"/>
                    <a:pt x="805" y="0"/>
                    <a:pt x="1260" y="105"/>
                  </a:cubicBezTo>
                </a:path>
              </a:pathLst>
            </a:custGeom>
            <a:solidFill>
              <a:schemeClr val="accent5"/>
            </a:solidFill>
            <a:ln cap="rnd" w="28800">
              <a:solidFill>
                <a:schemeClr val="accent6"/>
              </a:solidFill>
              <a:round/>
            </a:ln>
          </p:spPr>
          <p:style>
            <a:lnRef idx="0"/>
            <a:fillRef idx="0"/>
            <a:effectRef idx="0"/>
            <a:fontRef idx="minor"/>
          </p:style>
        </p:sp>
        <p:sp>
          <p:nvSpPr>
            <p:cNvPr id="1490" name="CustomShape 45"/>
            <p:cNvSpPr/>
            <p:nvPr/>
          </p:nvSpPr>
          <p:spPr>
            <a:xfrm>
              <a:off x="6941520" y="2558880"/>
              <a:ext cx="45720" cy="13680"/>
            </a:xfrm>
            <a:custGeom>
              <a:avLst/>
              <a:gdLst/>
              <a:ahLst/>
              <a:rect l="l" t="t" r="r" b="b"/>
              <a:pathLst>
                <a:path w="2204" h="700">
                  <a:moveTo>
                    <a:pt x="2203" y="0"/>
                  </a:moveTo>
                  <a:cubicBezTo>
                    <a:pt x="1854" y="140"/>
                    <a:pt x="1469" y="280"/>
                    <a:pt x="1119" y="490"/>
                  </a:cubicBezTo>
                  <a:cubicBezTo>
                    <a:pt x="770" y="665"/>
                    <a:pt x="350" y="700"/>
                    <a:pt x="0" y="525"/>
                  </a:cubicBezTo>
                </a:path>
              </a:pathLst>
            </a:custGeom>
            <a:solidFill>
              <a:schemeClr val="accent5"/>
            </a:solidFill>
            <a:ln cap="rnd" w="28800">
              <a:solidFill>
                <a:schemeClr val="accent6"/>
              </a:solidFill>
              <a:round/>
            </a:ln>
          </p:spPr>
          <p:style>
            <a:lnRef idx="0"/>
            <a:fillRef idx="0"/>
            <a:effectRef idx="0"/>
            <a:fontRef idx="minor"/>
          </p:style>
        </p:sp>
        <p:sp>
          <p:nvSpPr>
            <p:cNvPr id="1491" name="CustomShape 46"/>
            <p:cNvSpPr/>
            <p:nvPr/>
          </p:nvSpPr>
          <p:spPr>
            <a:xfrm>
              <a:off x="7011360" y="2489760"/>
              <a:ext cx="19800" cy="14400"/>
            </a:xfrm>
            <a:custGeom>
              <a:avLst/>
              <a:gdLst/>
              <a:ahLst/>
              <a:rect l="l" t="t" r="r" b="b"/>
              <a:pathLst>
                <a:path w="980" h="735">
                  <a:moveTo>
                    <a:pt x="0" y="735"/>
                  </a:moveTo>
                  <a:cubicBezTo>
                    <a:pt x="350" y="525"/>
                    <a:pt x="665" y="280"/>
                    <a:pt x="979" y="0"/>
                  </a:cubicBezTo>
                </a:path>
              </a:pathLst>
            </a:custGeom>
            <a:solidFill>
              <a:schemeClr val="accent5"/>
            </a:solidFill>
            <a:ln cap="rnd" w="28800">
              <a:solidFill>
                <a:schemeClr val="accent6"/>
              </a:solidFill>
              <a:round/>
            </a:ln>
          </p:spPr>
          <p:style>
            <a:lnRef idx="0"/>
            <a:fillRef idx="0"/>
            <a:effectRef idx="0"/>
            <a:fontRef idx="minor"/>
          </p:style>
        </p:sp>
        <p:sp>
          <p:nvSpPr>
            <p:cNvPr id="1492" name="CustomShape 47"/>
            <p:cNvSpPr/>
            <p:nvPr/>
          </p:nvSpPr>
          <p:spPr>
            <a:xfrm>
              <a:off x="6865560" y="2407680"/>
              <a:ext cx="30240" cy="12240"/>
            </a:xfrm>
            <a:custGeom>
              <a:avLst/>
              <a:gdLst/>
              <a:ahLst/>
              <a:rect l="l" t="t" r="r" b="b"/>
              <a:pathLst>
                <a:path w="1470" h="631">
                  <a:moveTo>
                    <a:pt x="1" y="1"/>
                  </a:moveTo>
                  <a:cubicBezTo>
                    <a:pt x="420" y="351"/>
                    <a:pt x="910" y="560"/>
                    <a:pt x="1469" y="630"/>
                  </a:cubicBezTo>
                </a:path>
              </a:pathLst>
            </a:custGeom>
            <a:solidFill>
              <a:schemeClr val="accent5"/>
            </a:solidFill>
            <a:ln cap="rnd" w="28800">
              <a:solidFill>
                <a:schemeClr val="accent6"/>
              </a:solidFill>
              <a:round/>
            </a:ln>
          </p:spPr>
          <p:style>
            <a:lnRef idx="0"/>
            <a:fillRef idx="0"/>
            <a:effectRef idx="0"/>
            <a:fontRef idx="minor"/>
          </p:style>
        </p:sp>
      </p:grpSp>
      <p:grpSp>
        <p:nvGrpSpPr>
          <p:cNvPr id="1493" name="Group 48"/>
          <p:cNvGrpSpPr/>
          <p:nvPr/>
        </p:nvGrpSpPr>
        <p:grpSpPr>
          <a:xfrm>
            <a:off x="3310560" y="1127520"/>
            <a:ext cx="2520720" cy="2367360"/>
            <a:chOff x="3310560" y="1127520"/>
            <a:chExt cx="2520720" cy="2367360"/>
          </a:xfrm>
        </p:grpSpPr>
        <p:grpSp>
          <p:nvGrpSpPr>
            <p:cNvPr id="1494" name="Group 49"/>
            <p:cNvGrpSpPr/>
            <p:nvPr/>
          </p:nvGrpSpPr>
          <p:grpSpPr>
            <a:xfrm>
              <a:off x="3310560" y="1127520"/>
              <a:ext cx="2520720" cy="937800"/>
              <a:chOff x="3310560" y="1127520"/>
              <a:chExt cx="2520720" cy="937800"/>
            </a:xfrm>
          </p:grpSpPr>
          <p:grpSp>
            <p:nvGrpSpPr>
              <p:cNvPr id="1495" name="Group 50"/>
              <p:cNvGrpSpPr/>
              <p:nvPr/>
            </p:nvGrpSpPr>
            <p:grpSpPr>
              <a:xfrm>
                <a:off x="4113360" y="1127520"/>
                <a:ext cx="1717920" cy="937800"/>
                <a:chOff x="4113360" y="1127520"/>
                <a:chExt cx="1717920" cy="937800"/>
              </a:xfrm>
            </p:grpSpPr>
            <p:sp>
              <p:nvSpPr>
                <p:cNvPr id="1496" name="CustomShape 51"/>
                <p:cNvSpPr/>
                <p:nvPr/>
              </p:nvSpPr>
              <p:spPr>
                <a:xfrm>
                  <a:off x="4113360" y="1127520"/>
                  <a:ext cx="171792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1497" name="CustomShape 52"/>
                <p:cNvSpPr/>
                <p:nvPr/>
              </p:nvSpPr>
              <p:spPr>
                <a:xfrm>
                  <a:off x="4113360" y="1494360"/>
                  <a:ext cx="171792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the biggest planet of them all</a:t>
                  </a:r>
                  <a:endParaRPr b="0" lang="en-US" sz="1500" spc="-1" strike="noStrike">
                    <a:latin typeface="Arial"/>
                  </a:endParaRPr>
                </a:p>
              </p:txBody>
            </p:sp>
          </p:grpSp>
          <p:sp>
            <p:nvSpPr>
              <p:cNvPr id="1498" name="CustomShape 53"/>
              <p:cNvSpPr/>
              <p:nvPr/>
            </p:nvSpPr>
            <p:spPr>
              <a:xfrm flipH="1">
                <a:off x="3310200" y="1220040"/>
                <a:ext cx="801000" cy="4784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3600" spc="-1" strike="noStrike">
                    <a:solidFill>
                      <a:srgbClr val="ffffff"/>
                    </a:solidFill>
                    <a:latin typeface="Rubik"/>
                    <a:ea typeface="Rubik"/>
                  </a:rPr>
                  <a:t>02</a:t>
                </a:r>
                <a:endParaRPr b="0" lang="en-US" sz="3600" spc="-1" strike="noStrike">
                  <a:latin typeface="Arial"/>
                </a:endParaRPr>
              </a:p>
            </p:txBody>
          </p:sp>
        </p:grpSp>
        <p:grpSp>
          <p:nvGrpSpPr>
            <p:cNvPr id="1499" name="Group 54"/>
            <p:cNvGrpSpPr/>
            <p:nvPr/>
          </p:nvGrpSpPr>
          <p:grpSpPr>
            <a:xfrm>
              <a:off x="4048200" y="2162520"/>
              <a:ext cx="1046880" cy="1332360"/>
              <a:chOff x="4048200" y="2162520"/>
              <a:chExt cx="1046880" cy="1332360"/>
            </a:xfrm>
          </p:grpSpPr>
          <p:sp>
            <p:nvSpPr>
              <p:cNvPr id="1500" name="CustomShape 55"/>
              <p:cNvSpPr/>
              <p:nvPr/>
            </p:nvSpPr>
            <p:spPr>
              <a:xfrm>
                <a:off x="4048200" y="2162520"/>
                <a:ext cx="1046880" cy="1046880"/>
              </a:xfrm>
              <a:prstGeom prst="ellipse">
                <a:avLst/>
              </a:prstGeom>
              <a:gradFill rotWithShape="0">
                <a:gsLst>
                  <a:gs pos="0">
                    <a:srgbClr val="34d1f0">
                      <a:alpha val="27058"/>
                    </a:srgbClr>
                  </a:gs>
                  <a:gs pos="100000">
                    <a:srgbClr val="f30497">
                      <a:alpha val="34117"/>
                    </a:srgbClr>
                  </a:gs>
                </a:gsLst>
                <a:lin ang="2700000"/>
              </a:gradFill>
              <a:ln>
                <a:noFill/>
              </a:ln>
            </p:spPr>
            <p:style>
              <a:lnRef idx="0"/>
              <a:fillRef idx="0"/>
              <a:effectRef idx="0"/>
              <a:fontRef idx="minor"/>
            </p:style>
          </p:sp>
          <p:sp>
            <p:nvSpPr>
              <p:cNvPr id="1501" name="CustomShape 56"/>
              <p:cNvSpPr/>
              <p:nvPr/>
            </p:nvSpPr>
            <p:spPr>
              <a:xfrm rot="10800000">
                <a:off x="4431600" y="3250440"/>
                <a:ext cx="281880" cy="244440"/>
              </a:xfrm>
              <a:prstGeom prst="triangle">
                <a:avLst>
                  <a:gd name="adj" fmla="val 50000"/>
                </a:avLst>
              </a:prstGeom>
              <a:gradFill rotWithShape="0">
                <a:gsLst>
                  <a:gs pos="0">
                    <a:srgbClr val="34d1f0">
                      <a:alpha val="27058"/>
                    </a:srgbClr>
                  </a:gs>
                  <a:gs pos="100000">
                    <a:srgbClr val="f30497">
                      <a:alpha val="34117"/>
                    </a:srgbClr>
                  </a:gs>
                </a:gsLst>
                <a:lin ang="13494000"/>
              </a:gradFill>
              <a:ln>
                <a:noFill/>
              </a:ln>
            </p:spPr>
            <p:style>
              <a:lnRef idx="0"/>
              <a:fillRef idx="0"/>
              <a:effectRef idx="0"/>
              <a:fontRef idx="minor"/>
            </p:style>
          </p:sp>
        </p:grpSp>
      </p:grpSp>
      <p:grpSp>
        <p:nvGrpSpPr>
          <p:cNvPr id="1502" name="Group 57"/>
          <p:cNvGrpSpPr/>
          <p:nvPr/>
        </p:nvGrpSpPr>
        <p:grpSpPr>
          <a:xfrm>
            <a:off x="736560" y="1127520"/>
            <a:ext cx="2520720" cy="2367360"/>
            <a:chOff x="736560" y="1127520"/>
            <a:chExt cx="2520720" cy="2367360"/>
          </a:xfrm>
        </p:grpSpPr>
        <p:grpSp>
          <p:nvGrpSpPr>
            <p:cNvPr id="1503" name="Group 58"/>
            <p:cNvGrpSpPr/>
            <p:nvPr/>
          </p:nvGrpSpPr>
          <p:grpSpPr>
            <a:xfrm>
              <a:off x="736560" y="1127520"/>
              <a:ext cx="2520720" cy="937800"/>
              <a:chOff x="736560" y="1127520"/>
              <a:chExt cx="2520720" cy="937800"/>
            </a:xfrm>
          </p:grpSpPr>
          <p:grpSp>
            <p:nvGrpSpPr>
              <p:cNvPr id="1504" name="Group 59"/>
              <p:cNvGrpSpPr/>
              <p:nvPr/>
            </p:nvGrpSpPr>
            <p:grpSpPr>
              <a:xfrm>
                <a:off x="1539360" y="1127520"/>
                <a:ext cx="1717920" cy="937800"/>
                <a:chOff x="1539360" y="1127520"/>
                <a:chExt cx="1717920" cy="937800"/>
              </a:xfrm>
            </p:grpSpPr>
            <p:sp>
              <p:nvSpPr>
                <p:cNvPr id="1505" name="CustomShape 60"/>
                <p:cNvSpPr/>
                <p:nvPr/>
              </p:nvSpPr>
              <p:spPr>
                <a:xfrm>
                  <a:off x="1539360" y="1127520"/>
                  <a:ext cx="171792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506" name="CustomShape 61"/>
                <p:cNvSpPr/>
                <p:nvPr/>
              </p:nvSpPr>
              <p:spPr>
                <a:xfrm>
                  <a:off x="1539360" y="1494360"/>
                  <a:ext cx="171792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grpSp>
          <p:sp>
            <p:nvSpPr>
              <p:cNvPr id="1507" name="CustomShape 62"/>
              <p:cNvSpPr/>
              <p:nvPr/>
            </p:nvSpPr>
            <p:spPr>
              <a:xfrm flipH="1">
                <a:off x="736200" y="1127520"/>
                <a:ext cx="801000" cy="4784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3600" spc="-1" strike="noStrike">
                    <a:solidFill>
                      <a:srgbClr val="ffffff"/>
                    </a:solidFill>
                    <a:latin typeface="Rubik"/>
                    <a:ea typeface="Rubik"/>
                  </a:rPr>
                  <a:t>01</a:t>
                </a:r>
                <a:endParaRPr b="0" lang="en-US" sz="3600" spc="-1" strike="noStrike">
                  <a:latin typeface="Arial"/>
                </a:endParaRPr>
              </a:p>
            </p:txBody>
          </p:sp>
        </p:grpSp>
        <p:grpSp>
          <p:nvGrpSpPr>
            <p:cNvPr id="1508" name="Group 63"/>
            <p:cNvGrpSpPr/>
            <p:nvPr/>
          </p:nvGrpSpPr>
          <p:grpSpPr>
            <a:xfrm>
              <a:off x="1575720" y="2162520"/>
              <a:ext cx="1046880" cy="1332360"/>
              <a:chOff x="1575720" y="2162520"/>
              <a:chExt cx="1046880" cy="1332360"/>
            </a:xfrm>
          </p:grpSpPr>
          <p:sp>
            <p:nvSpPr>
              <p:cNvPr id="1509" name="CustomShape 64"/>
              <p:cNvSpPr/>
              <p:nvPr/>
            </p:nvSpPr>
            <p:spPr>
              <a:xfrm>
                <a:off x="1575720" y="2162520"/>
                <a:ext cx="1046880" cy="1046880"/>
              </a:xfrm>
              <a:prstGeom prst="ellipse">
                <a:avLst/>
              </a:prstGeom>
              <a:gradFill rotWithShape="0">
                <a:gsLst>
                  <a:gs pos="0">
                    <a:srgbClr val="34d1f0">
                      <a:alpha val="27058"/>
                    </a:srgbClr>
                  </a:gs>
                  <a:gs pos="100000">
                    <a:srgbClr val="f30497">
                      <a:alpha val="34117"/>
                    </a:srgbClr>
                  </a:gs>
                </a:gsLst>
                <a:lin ang="2700000"/>
              </a:gradFill>
              <a:ln>
                <a:noFill/>
              </a:ln>
            </p:spPr>
            <p:style>
              <a:lnRef idx="0"/>
              <a:fillRef idx="0"/>
              <a:effectRef idx="0"/>
              <a:fontRef idx="minor"/>
            </p:style>
          </p:sp>
          <p:sp>
            <p:nvSpPr>
              <p:cNvPr id="1510" name="CustomShape 65"/>
              <p:cNvSpPr/>
              <p:nvPr/>
            </p:nvSpPr>
            <p:spPr>
              <a:xfrm rot="10800000">
                <a:off x="1959480" y="3250440"/>
                <a:ext cx="281880" cy="244440"/>
              </a:xfrm>
              <a:prstGeom prst="triangle">
                <a:avLst>
                  <a:gd name="adj" fmla="val 50000"/>
                </a:avLst>
              </a:prstGeom>
              <a:gradFill rotWithShape="0">
                <a:gsLst>
                  <a:gs pos="0">
                    <a:srgbClr val="34d1f0">
                      <a:alpha val="27058"/>
                    </a:srgbClr>
                  </a:gs>
                  <a:gs pos="100000">
                    <a:srgbClr val="f30497">
                      <a:alpha val="34117"/>
                    </a:srgbClr>
                  </a:gs>
                </a:gsLst>
                <a:lin ang="13494000"/>
              </a:gradFill>
              <a:ln>
                <a:noFill/>
              </a:ln>
            </p:spPr>
            <p:style>
              <a:lnRef idx="0"/>
              <a:fillRef idx="0"/>
              <a:effectRef idx="0"/>
              <a:fontRef idx="minor"/>
            </p:style>
          </p:sp>
        </p:grpSp>
      </p:grpSp>
      <p:grpSp>
        <p:nvGrpSpPr>
          <p:cNvPr id="1511" name="Group 66"/>
          <p:cNvGrpSpPr/>
          <p:nvPr/>
        </p:nvGrpSpPr>
        <p:grpSpPr>
          <a:xfrm>
            <a:off x="4048200" y="3604680"/>
            <a:ext cx="1046520" cy="996840"/>
            <a:chOff x="4048200" y="3604680"/>
            <a:chExt cx="1046520" cy="996840"/>
          </a:xfrm>
        </p:grpSpPr>
        <p:sp>
          <p:nvSpPr>
            <p:cNvPr id="1512" name="CustomShape 67"/>
            <p:cNvSpPr/>
            <p:nvPr/>
          </p:nvSpPr>
          <p:spPr>
            <a:xfrm>
              <a:off x="4510800" y="3625560"/>
              <a:ext cx="300240" cy="865080"/>
            </a:xfrm>
            <a:custGeom>
              <a:avLst/>
              <a:gdLst/>
              <a:ahLst/>
              <a:rect l="l" t="t" r="r" b="b"/>
              <a:pathLst>
                <a:path w="10902" h="31318">
                  <a:moveTo>
                    <a:pt x="8055" y="8323"/>
                  </a:moveTo>
                  <a:cubicBezTo>
                    <a:pt x="6175" y="9433"/>
                    <a:pt x="4501" y="10859"/>
                    <a:pt x="3107" y="12542"/>
                  </a:cubicBezTo>
                  <a:cubicBezTo>
                    <a:pt x="3327" y="9195"/>
                    <a:pt x="3867" y="5894"/>
                    <a:pt x="4706" y="2608"/>
                  </a:cubicBezTo>
                  <a:cubicBezTo>
                    <a:pt x="5087" y="1119"/>
                    <a:pt x="2857" y="1"/>
                    <a:pt x="2133" y="1496"/>
                  </a:cubicBezTo>
                  <a:cubicBezTo>
                    <a:pt x="86" y="5729"/>
                    <a:pt x="29" y="10587"/>
                    <a:pt x="9" y="15201"/>
                  </a:cubicBezTo>
                  <a:cubicBezTo>
                    <a:pt x="0" y="17670"/>
                    <a:pt x="122" y="20139"/>
                    <a:pt x="323" y="22600"/>
                  </a:cubicBezTo>
                  <a:cubicBezTo>
                    <a:pt x="525" y="25037"/>
                    <a:pt x="650" y="27692"/>
                    <a:pt x="1397" y="30029"/>
                  </a:cubicBezTo>
                  <a:cubicBezTo>
                    <a:pt x="1810" y="31317"/>
                    <a:pt x="3813" y="31158"/>
                    <a:pt x="3817" y="29724"/>
                  </a:cubicBezTo>
                  <a:cubicBezTo>
                    <a:pt x="3826" y="27372"/>
                    <a:pt x="3354" y="24973"/>
                    <a:pt x="3175" y="22625"/>
                  </a:cubicBezTo>
                  <a:cubicBezTo>
                    <a:pt x="3055" y="21033"/>
                    <a:pt x="2984" y="19441"/>
                    <a:pt x="2946" y="17847"/>
                  </a:cubicBezTo>
                  <a:cubicBezTo>
                    <a:pt x="4349" y="14834"/>
                    <a:pt x="6525" y="12369"/>
                    <a:pt x="9402" y="10671"/>
                  </a:cubicBezTo>
                  <a:cubicBezTo>
                    <a:pt x="10901" y="9789"/>
                    <a:pt x="9559" y="7434"/>
                    <a:pt x="8055" y="8323"/>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sp>
          <p:nvSpPr>
            <p:cNvPr id="1513" name="CustomShape 68"/>
            <p:cNvSpPr/>
            <p:nvPr/>
          </p:nvSpPr>
          <p:spPr>
            <a:xfrm>
              <a:off x="4156920" y="3604680"/>
              <a:ext cx="303120" cy="864720"/>
            </a:xfrm>
            <a:custGeom>
              <a:avLst/>
              <a:gdLst/>
              <a:ahLst/>
              <a:rect l="l" t="t" r="r" b="b"/>
              <a:pathLst>
                <a:path w="10997" h="31304">
                  <a:moveTo>
                    <a:pt x="2827" y="8386"/>
                  </a:moveTo>
                  <a:cubicBezTo>
                    <a:pt x="4721" y="9473"/>
                    <a:pt x="6411" y="10879"/>
                    <a:pt x="7825" y="12544"/>
                  </a:cubicBezTo>
                  <a:cubicBezTo>
                    <a:pt x="7565" y="9201"/>
                    <a:pt x="6985" y="5904"/>
                    <a:pt x="6106" y="2629"/>
                  </a:cubicBezTo>
                  <a:cubicBezTo>
                    <a:pt x="5707" y="1148"/>
                    <a:pt x="7923" y="1"/>
                    <a:pt x="8666" y="1488"/>
                  </a:cubicBezTo>
                  <a:cubicBezTo>
                    <a:pt x="10766" y="5695"/>
                    <a:pt x="10880" y="10552"/>
                    <a:pt x="10955" y="15165"/>
                  </a:cubicBezTo>
                  <a:cubicBezTo>
                    <a:pt x="10996" y="17635"/>
                    <a:pt x="10905" y="20106"/>
                    <a:pt x="10732" y="22568"/>
                  </a:cubicBezTo>
                  <a:cubicBezTo>
                    <a:pt x="10560" y="25008"/>
                    <a:pt x="10467" y="27664"/>
                    <a:pt x="9747" y="30010"/>
                  </a:cubicBezTo>
                  <a:cubicBezTo>
                    <a:pt x="9352" y="31303"/>
                    <a:pt x="7347" y="31167"/>
                    <a:pt x="7324" y="29733"/>
                  </a:cubicBezTo>
                  <a:cubicBezTo>
                    <a:pt x="7289" y="27381"/>
                    <a:pt x="7732" y="24976"/>
                    <a:pt x="7880" y="22627"/>
                  </a:cubicBezTo>
                  <a:cubicBezTo>
                    <a:pt x="7982" y="21035"/>
                    <a:pt x="8032" y="19441"/>
                    <a:pt x="8051" y="17847"/>
                  </a:cubicBezTo>
                  <a:cubicBezTo>
                    <a:pt x="6611" y="14851"/>
                    <a:pt x="4406" y="12412"/>
                    <a:pt x="1510" y="10752"/>
                  </a:cubicBezTo>
                  <a:cubicBezTo>
                    <a:pt x="0" y="9885"/>
                    <a:pt x="1312" y="7516"/>
                    <a:pt x="2827" y="8386"/>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sp>
          <p:nvSpPr>
            <p:cNvPr id="1514" name="CustomShape 69"/>
            <p:cNvSpPr/>
            <p:nvPr/>
          </p:nvSpPr>
          <p:spPr>
            <a:xfrm>
              <a:off x="4577040" y="3942000"/>
              <a:ext cx="517680" cy="659160"/>
            </a:xfrm>
            <a:custGeom>
              <a:avLst/>
              <a:gdLst/>
              <a:ahLst/>
              <a:rect l="l" t="t" r="r" b="b"/>
              <a:pathLst>
                <a:path w="18759" h="23878">
                  <a:moveTo>
                    <a:pt x="17011" y="9813"/>
                  </a:moveTo>
                  <a:cubicBezTo>
                    <a:pt x="14827" y="9746"/>
                    <a:pt x="12651" y="10058"/>
                    <a:pt x="10575" y="10735"/>
                  </a:cubicBezTo>
                  <a:cubicBezTo>
                    <a:pt x="12547" y="8025"/>
                    <a:pt x="14768" y="5520"/>
                    <a:pt x="17232" y="3192"/>
                  </a:cubicBezTo>
                  <a:cubicBezTo>
                    <a:pt x="18349" y="2138"/>
                    <a:pt x="17061" y="1"/>
                    <a:pt x="15651" y="878"/>
                  </a:cubicBezTo>
                  <a:cubicBezTo>
                    <a:pt x="11659" y="3361"/>
                    <a:pt x="9015" y="7439"/>
                    <a:pt x="6535" y="11329"/>
                  </a:cubicBezTo>
                  <a:cubicBezTo>
                    <a:pt x="5207" y="13410"/>
                    <a:pt x="3991" y="15563"/>
                    <a:pt x="2847" y="17750"/>
                  </a:cubicBezTo>
                  <a:cubicBezTo>
                    <a:pt x="1832" y="19696"/>
                    <a:pt x="673" y="21758"/>
                    <a:pt x="1" y="23877"/>
                  </a:cubicBezTo>
                  <a:lnTo>
                    <a:pt x="2997" y="23877"/>
                  </a:lnTo>
                  <a:cubicBezTo>
                    <a:pt x="3780" y="22367"/>
                    <a:pt x="4457" y="20781"/>
                    <a:pt x="5247" y="19294"/>
                  </a:cubicBezTo>
                  <a:cubicBezTo>
                    <a:pt x="5994" y="17886"/>
                    <a:pt x="6785" y="16501"/>
                    <a:pt x="7605" y="15134"/>
                  </a:cubicBezTo>
                  <a:cubicBezTo>
                    <a:pt x="10400" y="13337"/>
                    <a:pt x="13557" y="12415"/>
                    <a:pt x="16895" y="12517"/>
                  </a:cubicBezTo>
                  <a:cubicBezTo>
                    <a:pt x="18633" y="12570"/>
                    <a:pt x="18758" y="9863"/>
                    <a:pt x="17011" y="9813"/>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sp>
          <p:nvSpPr>
            <p:cNvPr id="1515" name="CustomShape 70"/>
            <p:cNvSpPr/>
            <p:nvPr/>
          </p:nvSpPr>
          <p:spPr>
            <a:xfrm>
              <a:off x="4551120" y="4174560"/>
              <a:ext cx="485280" cy="426960"/>
            </a:xfrm>
            <a:custGeom>
              <a:avLst/>
              <a:gdLst/>
              <a:ahLst/>
              <a:rect l="l" t="t" r="r" b="b"/>
              <a:pathLst>
                <a:path w="17586" h="15473">
                  <a:moveTo>
                    <a:pt x="15388" y="562"/>
                  </a:moveTo>
                  <a:cubicBezTo>
                    <a:pt x="11473" y="2152"/>
                    <a:pt x="8507" y="5359"/>
                    <a:pt x="5718" y="8423"/>
                  </a:cubicBezTo>
                  <a:cubicBezTo>
                    <a:pt x="4222" y="10065"/>
                    <a:pt x="2816" y="11786"/>
                    <a:pt x="1469" y="13550"/>
                  </a:cubicBezTo>
                  <a:cubicBezTo>
                    <a:pt x="990" y="14177"/>
                    <a:pt x="488" y="14816"/>
                    <a:pt x="0" y="15472"/>
                  </a:cubicBezTo>
                  <a:lnTo>
                    <a:pt x="3217" y="15472"/>
                  </a:lnTo>
                  <a:cubicBezTo>
                    <a:pt x="3263" y="15410"/>
                    <a:pt x="3311" y="15345"/>
                    <a:pt x="3359" y="15283"/>
                  </a:cubicBezTo>
                  <a:cubicBezTo>
                    <a:pt x="4237" y="14150"/>
                    <a:pt x="5148" y="13044"/>
                    <a:pt x="6084" y="11958"/>
                  </a:cubicBezTo>
                  <a:cubicBezTo>
                    <a:pt x="8834" y="10793"/>
                    <a:pt x="11772" y="10459"/>
                    <a:pt x="14713" y="11061"/>
                  </a:cubicBezTo>
                  <a:cubicBezTo>
                    <a:pt x="16244" y="11373"/>
                    <a:pt x="16767" y="8995"/>
                    <a:pt x="15229" y="8683"/>
                  </a:cubicBezTo>
                  <a:cubicBezTo>
                    <a:pt x="13305" y="8289"/>
                    <a:pt x="11328" y="8232"/>
                    <a:pt x="9386" y="8516"/>
                  </a:cubicBezTo>
                  <a:cubicBezTo>
                    <a:pt x="11548" y="6417"/>
                    <a:pt x="13898" y="4537"/>
                    <a:pt x="16439" y="2852"/>
                  </a:cubicBezTo>
                  <a:cubicBezTo>
                    <a:pt x="17586" y="2089"/>
                    <a:pt x="16773" y="1"/>
                    <a:pt x="15388" y="562"/>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sp>
          <p:nvSpPr>
            <p:cNvPr id="1516" name="CustomShape 71"/>
            <p:cNvSpPr/>
            <p:nvPr/>
          </p:nvSpPr>
          <p:spPr>
            <a:xfrm>
              <a:off x="4493160" y="3802320"/>
              <a:ext cx="316080" cy="798840"/>
            </a:xfrm>
            <a:custGeom>
              <a:avLst/>
              <a:gdLst/>
              <a:ahLst/>
              <a:rect l="l" t="t" r="r" b="b"/>
              <a:pathLst>
                <a:path w="11469" h="28932">
                  <a:moveTo>
                    <a:pt x="10471" y="1624"/>
                  </a:moveTo>
                  <a:cubicBezTo>
                    <a:pt x="10119" y="0"/>
                    <a:pt x="7689" y="563"/>
                    <a:pt x="7709" y="2098"/>
                  </a:cubicBezTo>
                  <a:cubicBezTo>
                    <a:pt x="7754" y="5489"/>
                    <a:pt x="7502" y="8827"/>
                    <a:pt x="6928" y="12130"/>
                  </a:cubicBezTo>
                  <a:cubicBezTo>
                    <a:pt x="5970" y="10168"/>
                    <a:pt x="4677" y="8387"/>
                    <a:pt x="3110" y="6868"/>
                  </a:cubicBezTo>
                  <a:cubicBezTo>
                    <a:pt x="1857" y="5650"/>
                    <a:pt x="1" y="7622"/>
                    <a:pt x="1250" y="8834"/>
                  </a:cubicBezTo>
                  <a:cubicBezTo>
                    <a:pt x="3646" y="11158"/>
                    <a:pt x="5182" y="14065"/>
                    <a:pt x="5838" y="17324"/>
                  </a:cubicBezTo>
                  <a:cubicBezTo>
                    <a:pt x="5427" y="18865"/>
                    <a:pt x="4984" y="20396"/>
                    <a:pt x="4493" y="21913"/>
                  </a:cubicBezTo>
                  <a:cubicBezTo>
                    <a:pt x="3769" y="24153"/>
                    <a:pt x="2747" y="26376"/>
                    <a:pt x="2202" y="28663"/>
                  </a:cubicBezTo>
                  <a:cubicBezTo>
                    <a:pt x="2181" y="28751"/>
                    <a:pt x="2168" y="28840"/>
                    <a:pt x="2165" y="28931"/>
                  </a:cubicBezTo>
                  <a:lnTo>
                    <a:pt x="4818" y="28931"/>
                  </a:lnTo>
                  <a:cubicBezTo>
                    <a:pt x="5890" y="26959"/>
                    <a:pt x="6574" y="24664"/>
                    <a:pt x="7271" y="22560"/>
                  </a:cubicBezTo>
                  <a:cubicBezTo>
                    <a:pt x="8047" y="20215"/>
                    <a:pt x="8745" y="17843"/>
                    <a:pt x="9315" y="15441"/>
                  </a:cubicBezTo>
                  <a:cubicBezTo>
                    <a:pt x="10382" y="10955"/>
                    <a:pt x="11468" y="6218"/>
                    <a:pt x="10471" y="1624"/>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sp>
          <p:nvSpPr>
            <p:cNvPr id="1517" name="CustomShape 72"/>
            <p:cNvSpPr/>
            <p:nvPr/>
          </p:nvSpPr>
          <p:spPr>
            <a:xfrm>
              <a:off x="4480560" y="3820680"/>
              <a:ext cx="300960" cy="780480"/>
            </a:xfrm>
            <a:custGeom>
              <a:avLst/>
              <a:gdLst/>
              <a:ahLst/>
              <a:rect l="l" t="t" r="r" b="b"/>
              <a:pathLst>
                <a:path w="10926" h="28266">
                  <a:moveTo>
                    <a:pt x="8086" y="8341"/>
                  </a:moveTo>
                  <a:cubicBezTo>
                    <a:pt x="6201" y="9443"/>
                    <a:pt x="4523" y="10864"/>
                    <a:pt x="3124" y="12542"/>
                  </a:cubicBezTo>
                  <a:cubicBezTo>
                    <a:pt x="3355" y="9197"/>
                    <a:pt x="3905" y="5895"/>
                    <a:pt x="4755" y="2612"/>
                  </a:cubicBezTo>
                  <a:cubicBezTo>
                    <a:pt x="5140" y="1126"/>
                    <a:pt x="2913" y="0"/>
                    <a:pt x="2184" y="1494"/>
                  </a:cubicBezTo>
                  <a:cubicBezTo>
                    <a:pt x="124" y="5720"/>
                    <a:pt x="51" y="10578"/>
                    <a:pt x="19" y="15191"/>
                  </a:cubicBezTo>
                  <a:cubicBezTo>
                    <a:pt x="1" y="17661"/>
                    <a:pt x="113" y="20130"/>
                    <a:pt x="308" y="22592"/>
                  </a:cubicBezTo>
                  <a:cubicBezTo>
                    <a:pt x="455" y="24436"/>
                    <a:pt x="558" y="26403"/>
                    <a:pt x="921" y="28265"/>
                  </a:cubicBezTo>
                  <a:lnTo>
                    <a:pt x="3732" y="28265"/>
                  </a:lnTo>
                  <a:cubicBezTo>
                    <a:pt x="3612" y="26385"/>
                    <a:pt x="3296" y="24488"/>
                    <a:pt x="3160" y="22624"/>
                  </a:cubicBezTo>
                  <a:cubicBezTo>
                    <a:pt x="3045" y="21032"/>
                    <a:pt x="2979" y="19440"/>
                    <a:pt x="2945" y="17845"/>
                  </a:cubicBezTo>
                  <a:cubicBezTo>
                    <a:pt x="4359" y="14838"/>
                    <a:pt x="6542" y="12379"/>
                    <a:pt x="9422" y="10690"/>
                  </a:cubicBezTo>
                  <a:cubicBezTo>
                    <a:pt x="10925" y="9813"/>
                    <a:pt x="9592" y="7455"/>
                    <a:pt x="8086" y="8341"/>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sp>
          <p:nvSpPr>
            <p:cNvPr id="1518" name="CustomShape 73"/>
            <p:cNvSpPr/>
            <p:nvPr/>
          </p:nvSpPr>
          <p:spPr>
            <a:xfrm>
              <a:off x="4300920" y="3885840"/>
              <a:ext cx="317880" cy="715680"/>
            </a:xfrm>
            <a:custGeom>
              <a:avLst/>
              <a:gdLst/>
              <a:ahLst/>
              <a:rect l="l" t="t" r="r" b="b"/>
              <a:pathLst>
                <a:path w="11534" h="25918">
                  <a:moveTo>
                    <a:pt x="5253" y="22327"/>
                  </a:moveTo>
                  <a:cubicBezTo>
                    <a:pt x="5725" y="23496"/>
                    <a:pt x="6199" y="24725"/>
                    <a:pt x="6736" y="25917"/>
                  </a:cubicBezTo>
                  <a:lnTo>
                    <a:pt x="9904" y="25917"/>
                  </a:lnTo>
                  <a:cubicBezTo>
                    <a:pt x="9286" y="24436"/>
                    <a:pt x="8568" y="22976"/>
                    <a:pt x="7982" y="21502"/>
                  </a:cubicBezTo>
                  <a:cubicBezTo>
                    <a:pt x="7394" y="20019"/>
                    <a:pt x="6853" y="18520"/>
                    <a:pt x="6342" y="17010"/>
                  </a:cubicBezTo>
                  <a:cubicBezTo>
                    <a:pt x="6783" y="13715"/>
                    <a:pt x="8127" y="10713"/>
                    <a:pt x="10367" y="8237"/>
                  </a:cubicBezTo>
                  <a:cubicBezTo>
                    <a:pt x="11534" y="6947"/>
                    <a:pt x="9552" y="5099"/>
                    <a:pt x="8382" y="6397"/>
                  </a:cubicBezTo>
                  <a:cubicBezTo>
                    <a:pt x="6917" y="8015"/>
                    <a:pt x="5743" y="9877"/>
                    <a:pt x="4916" y="11896"/>
                  </a:cubicBezTo>
                  <a:cubicBezTo>
                    <a:pt x="4128" y="8637"/>
                    <a:pt x="3660" y="5325"/>
                    <a:pt x="3483" y="1937"/>
                  </a:cubicBezTo>
                  <a:cubicBezTo>
                    <a:pt x="3402" y="404"/>
                    <a:pt x="940" y="0"/>
                    <a:pt x="695" y="1644"/>
                  </a:cubicBezTo>
                  <a:cubicBezTo>
                    <a:pt x="0" y="6293"/>
                    <a:pt x="1394" y="10949"/>
                    <a:pt x="2750" y="15357"/>
                  </a:cubicBezTo>
                  <a:cubicBezTo>
                    <a:pt x="3476" y="17718"/>
                    <a:pt x="4326" y="20040"/>
                    <a:pt x="5253" y="22327"/>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sp>
          <p:nvSpPr>
            <p:cNvPr id="1519" name="CustomShape 74"/>
            <p:cNvSpPr/>
            <p:nvPr/>
          </p:nvSpPr>
          <p:spPr>
            <a:xfrm>
              <a:off x="4048200" y="3877920"/>
              <a:ext cx="421920" cy="723240"/>
            </a:xfrm>
            <a:custGeom>
              <a:avLst/>
              <a:gdLst/>
              <a:ahLst/>
              <a:rect l="l" t="t" r="r" b="b"/>
              <a:pathLst>
                <a:path w="15301" h="26197">
                  <a:moveTo>
                    <a:pt x="10099" y="16948"/>
                  </a:moveTo>
                  <a:cubicBezTo>
                    <a:pt x="10569" y="18472"/>
                    <a:pt x="11009" y="20005"/>
                    <a:pt x="11400" y="21550"/>
                  </a:cubicBezTo>
                  <a:cubicBezTo>
                    <a:pt x="11784" y="23069"/>
                    <a:pt x="12054" y="24650"/>
                    <a:pt x="12413" y="26196"/>
                  </a:cubicBezTo>
                  <a:lnTo>
                    <a:pt x="15301" y="26196"/>
                  </a:lnTo>
                  <a:cubicBezTo>
                    <a:pt x="15058" y="24316"/>
                    <a:pt x="14538" y="22419"/>
                    <a:pt x="14096" y="20623"/>
                  </a:cubicBezTo>
                  <a:cubicBezTo>
                    <a:pt x="13508" y="18225"/>
                    <a:pt x="12838" y="15845"/>
                    <a:pt x="12043" y="13506"/>
                  </a:cubicBezTo>
                  <a:cubicBezTo>
                    <a:pt x="10560" y="9140"/>
                    <a:pt x="8963" y="4549"/>
                    <a:pt x="5679" y="1189"/>
                  </a:cubicBezTo>
                  <a:cubicBezTo>
                    <a:pt x="4517" y="0"/>
                    <a:pt x="2757" y="1769"/>
                    <a:pt x="3590" y="3057"/>
                  </a:cubicBezTo>
                  <a:cubicBezTo>
                    <a:pt x="5430" y="5907"/>
                    <a:pt x="6992" y="8868"/>
                    <a:pt x="8262" y="11970"/>
                  </a:cubicBezTo>
                  <a:cubicBezTo>
                    <a:pt x="6408" y="10817"/>
                    <a:pt x="4367" y="9995"/>
                    <a:pt x="2232" y="9542"/>
                  </a:cubicBezTo>
                  <a:cubicBezTo>
                    <a:pt x="524" y="9177"/>
                    <a:pt x="0" y="11834"/>
                    <a:pt x="1701" y="12197"/>
                  </a:cubicBezTo>
                  <a:cubicBezTo>
                    <a:pt x="4966" y="12890"/>
                    <a:pt x="7814" y="14537"/>
                    <a:pt x="10099" y="16948"/>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sp>
          <p:nvSpPr>
            <p:cNvPr id="1520" name="CustomShape 75"/>
            <p:cNvSpPr/>
            <p:nvPr/>
          </p:nvSpPr>
          <p:spPr>
            <a:xfrm>
              <a:off x="4059720" y="4242960"/>
              <a:ext cx="486720" cy="358560"/>
            </a:xfrm>
            <a:custGeom>
              <a:avLst/>
              <a:gdLst/>
              <a:ahLst/>
              <a:rect l="l" t="t" r="r" b="b"/>
              <a:pathLst>
                <a:path w="17645" h="13000">
                  <a:moveTo>
                    <a:pt x="13775" y="12143"/>
                  </a:moveTo>
                  <a:cubicBezTo>
                    <a:pt x="14043" y="12422"/>
                    <a:pt x="14304" y="12708"/>
                    <a:pt x="14564" y="12999"/>
                  </a:cubicBezTo>
                  <a:lnTo>
                    <a:pt x="17645" y="12999"/>
                  </a:lnTo>
                  <a:cubicBezTo>
                    <a:pt x="16885" y="12106"/>
                    <a:pt x="16047" y="11259"/>
                    <a:pt x="15267" y="10439"/>
                  </a:cubicBezTo>
                  <a:cubicBezTo>
                    <a:pt x="13914" y="9018"/>
                    <a:pt x="12511" y="7641"/>
                    <a:pt x="11041" y="6342"/>
                  </a:cubicBezTo>
                  <a:cubicBezTo>
                    <a:pt x="8295" y="3915"/>
                    <a:pt x="5379" y="1382"/>
                    <a:pt x="1785" y="361"/>
                  </a:cubicBezTo>
                  <a:cubicBezTo>
                    <a:pt x="515" y="0"/>
                    <a:pt x="0" y="1914"/>
                    <a:pt x="1085" y="2475"/>
                  </a:cubicBezTo>
                  <a:cubicBezTo>
                    <a:pt x="3479" y="3713"/>
                    <a:pt x="5724" y="5137"/>
                    <a:pt x="7825" y="6776"/>
                  </a:cubicBezTo>
                  <a:cubicBezTo>
                    <a:pt x="6092" y="6713"/>
                    <a:pt x="4360" y="6953"/>
                    <a:pt x="2707" y="7483"/>
                  </a:cubicBezTo>
                  <a:cubicBezTo>
                    <a:pt x="1385" y="7907"/>
                    <a:pt x="2073" y="9945"/>
                    <a:pt x="3390" y="9524"/>
                  </a:cubicBezTo>
                  <a:cubicBezTo>
                    <a:pt x="5916" y="8713"/>
                    <a:pt x="8531" y="8723"/>
                    <a:pt x="11059" y="9483"/>
                  </a:cubicBezTo>
                  <a:cubicBezTo>
                    <a:pt x="11986" y="10347"/>
                    <a:pt x="12894" y="11232"/>
                    <a:pt x="13775" y="12143"/>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sp>
          <p:nvSpPr>
            <p:cNvPr id="1521" name="CustomShape 76"/>
            <p:cNvSpPr/>
            <p:nvPr/>
          </p:nvSpPr>
          <p:spPr>
            <a:xfrm>
              <a:off x="4484880" y="4105800"/>
              <a:ext cx="274320" cy="495360"/>
            </a:xfrm>
            <a:custGeom>
              <a:avLst/>
              <a:gdLst/>
              <a:ahLst/>
              <a:rect l="l" t="t" r="r" b="b"/>
              <a:pathLst>
                <a:path w="9962" h="17951">
                  <a:moveTo>
                    <a:pt x="974" y="17950"/>
                  </a:moveTo>
                  <a:lnTo>
                    <a:pt x="3574" y="17950"/>
                  </a:lnTo>
                  <a:cubicBezTo>
                    <a:pt x="3497" y="17298"/>
                    <a:pt x="3427" y="16644"/>
                    <a:pt x="3363" y="15990"/>
                  </a:cubicBezTo>
                  <a:cubicBezTo>
                    <a:pt x="4421" y="13199"/>
                    <a:pt x="6211" y="10844"/>
                    <a:pt x="8677" y="9134"/>
                  </a:cubicBezTo>
                  <a:cubicBezTo>
                    <a:pt x="9962" y="8243"/>
                    <a:pt x="8605" y="6222"/>
                    <a:pt x="7315" y="7117"/>
                  </a:cubicBezTo>
                  <a:cubicBezTo>
                    <a:pt x="5702" y="8235"/>
                    <a:pt x="4296" y="9626"/>
                    <a:pt x="3157" y="11225"/>
                  </a:cubicBezTo>
                  <a:cubicBezTo>
                    <a:pt x="3136" y="8210"/>
                    <a:pt x="3400" y="5214"/>
                    <a:pt x="3937" y="2214"/>
                  </a:cubicBezTo>
                  <a:cubicBezTo>
                    <a:pt x="4180" y="856"/>
                    <a:pt x="2107" y="0"/>
                    <a:pt x="1557" y="1389"/>
                  </a:cubicBezTo>
                  <a:cubicBezTo>
                    <a:pt x="0" y="5316"/>
                    <a:pt x="268" y="9676"/>
                    <a:pt x="556" y="13812"/>
                  </a:cubicBezTo>
                  <a:cubicBezTo>
                    <a:pt x="651" y="15195"/>
                    <a:pt x="797" y="16574"/>
                    <a:pt x="974" y="17950"/>
                  </a:cubicBezTo>
                  <a:close/>
                </a:path>
              </a:pathLst>
            </a:custGeom>
            <a:gradFill rotWithShape="0">
              <a:gsLst>
                <a:gs pos="0">
                  <a:srgbClr val="496af2"/>
                </a:gs>
                <a:gs pos="100000">
                  <a:srgbClr val="14a0d5"/>
                </a:gs>
              </a:gsLst>
              <a:lin ang="13500000"/>
            </a:gradFill>
            <a:ln>
              <a:noFill/>
            </a:ln>
          </p:spPr>
          <p:style>
            <a:lnRef idx="0"/>
            <a:fillRef idx="0"/>
            <a:effectRef idx="0"/>
            <a:fontRef idx="minor"/>
          </p:style>
        </p:sp>
      </p:grpSp>
      <p:grpSp>
        <p:nvGrpSpPr>
          <p:cNvPr id="1522" name="Group 77"/>
          <p:cNvGrpSpPr/>
          <p:nvPr/>
        </p:nvGrpSpPr>
        <p:grpSpPr>
          <a:xfrm>
            <a:off x="1575720" y="3604680"/>
            <a:ext cx="1046880" cy="996840"/>
            <a:chOff x="1575720" y="3604680"/>
            <a:chExt cx="1046880" cy="996840"/>
          </a:xfrm>
        </p:grpSpPr>
        <p:sp>
          <p:nvSpPr>
            <p:cNvPr id="1523" name="CustomShape 78"/>
            <p:cNvSpPr/>
            <p:nvPr/>
          </p:nvSpPr>
          <p:spPr>
            <a:xfrm>
              <a:off x="2038680" y="3625560"/>
              <a:ext cx="300240" cy="865080"/>
            </a:xfrm>
            <a:custGeom>
              <a:avLst/>
              <a:gdLst/>
              <a:ahLst/>
              <a:rect l="l" t="t" r="r" b="b"/>
              <a:pathLst>
                <a:path w="10902" h="31318">
                  <a:moveTo>
                    <a:pt x="8055" y="8323"/>
                  </a:moveTo>
                  <a:cubicBezTo>
                    <a:pt x="6175" y="9433"/>
                    <a:pt x="4501" y="10859"/>
                    <a:pt x="3107" y="12542"/>
                  </a:cubicBezTo>
                  <a:cubicBezTo>
                    <a:pt x="3327" y="9195"/>
                    <a:pt x="3867" y="5894"/>
                    <a:pt x="4706" y="2608"/>
                  </a:cubicBezTo>
                  <a:cubicBezTo>
                    <a:pt x="5087" y="1119"/>
                    <a:pt x="2857" y="1"/>
                    <a:pt x="2133" y="1496"/>
                  </a:cubicBezTo>
                  <a:cubicBezTo>
                    <a:pt x="86" y="5729"/>
                    <a:pt x="29" y="10587"/>
                    <a:pt x="9" y="15201"/>
                  </a:cubicBezTo>
                  <a:cubicBezTo>
                    <a:pt x="0" y="17670"/>
                    <a:pt x="122" y="20139"/>
                    <a:pt x="323" y="22600"/>
                  </a:cubicBezTo>
                  <a:cubicBezTo>
                    <a:pt x="525" y="25037"/>
                    <a:pt x="650" y="27692"/>
                    <a:pt x="1397" y="30029"/>
                  </a:cubicBezTo>
                  <a:cubicBezTo>
                    <a:pt x="1810" y="31317"/>
                    <a:pt x="3813" y="31158"/>
                    <a:pt x="3817" y="29724"/>
                  </a:cubicBezTo>
                  <a:cubicBezTo>
                    <a:pt x="3826" y="27372"/>
                    <a:pt x="3354" y="24973"/>
                    <a:pt x="3175" y="22625"/>
                  </a:cubicBezTo>
                  <a:cubicBezTo>
                    <a:pt x="3055" y="21033"/>
                    <a:pt x="2984" y="19441"/>
                    <a:pt x="2946" y="17847"/>
                  </a:cubicBezTo>
                  <a:cubicBezTo>
                    <a:pt x="4349" y="14834"/>
                    <a:pt x="6525" y="12369"/>
                    <a:pt x="9402" y="10671"/>
                  </a:cubicBezTo>
                  <a:cubicBezTo>
                    <a:pt x="10901" y="9789"/>
                    <a:pt x="9559" y="7434"/>
                    <a:pt x="8055" y="8323"/>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1524" name="CustomShape 79"/>
            <p:cNvSpPr/>
            <p:nvPr/>
          </p:nvSpPr>
          <p:spPr>
            <a:xfrm>
              <a:off x="1684440" y="3604680"/>
              <a:ext cx="303120" cy="864720"/>
            </a:xfrm>
            <a:custGeom>
              <a:avLst/>
              <a:gdLst/>
              <a:ahLst/>
              <a:rect l="l" t="t" r="r" b="b"/>
              <a:pathLst>
                <a:path w="10997" h="31304">
                  <a:moveTo>
                    <a:pt x="2827" y="8386"/>
                  </a:moveTo>
                  <a:cubicBezTo>
                    <a:pt x="4721" y="9473"/>
                    <a:pt x="6411" y="10879"/>
                    <a:pt x="7825" y="12544"/>
                  </a:cubicBezTo>
                  <a:cubicBezTo>
                    <a:pt x="7565" y="9201"/>
                    <a:pt x="6985" y="5904"/>
                    <a:pt x="6106" y="2629"/>
                  </a:cubicBezTo>
                  <a:cubicBezTo>
                    <a:pt x="5707" y="1148"/>
                    <a:pt x="7923" y="1"/>
                    <a:pt x="8666" y="1488"/>
                  </a:cubicBezTo>
                  <a:cubicBezTo>
                    <a:pt x="10766" y="5695"/>
                    <a:pt x="10880" y="10552"/>
                    <a:pt x="10955" y="15165"/>
                  </a:cubicBezTo>
                  <a:cubicBezTo>
                    <a:pt x="10996" y="17635"/>
                    <a:pt x="10905" y="20106"/>
                    <a:pt x="10732" y="22568"/>
                  </a:cubicBezTo>
                  <a:cubicBezTo>
                    <a:pt x="10560" y="25008"/>
                    <a:pt x="10467" y="27664"/>
                    <a:pt x="9747" y="30010"/>
                  </a:cubicBezTo>
                  <a:cubicBezTo>
                    <a:pt x="9352" y="31303"/>
                    <a:pt x="7347" y="31167"/>
                    <a:pt x="7324" y="29733"/>
                  </a:cubicBezTo>
                  <a:cubicBezTo>
                    <a:pt x="7289" y="27381"/>
                    <a:pt x="7732" y="24976"/>
                    <a:pt x="7880" y="22627"/>
                  </a:cubicBezTo>
                  <a:cubicBezTo>
                    <a:pt x="7982" y="21035"/>
                    <a:pt x="8032" y="19441"/>
                    <a:pt x="8051" y="17847"/>
                  </a:cubicBezTo>
                  <a:cubicBezTo>
                    <a:pt x="6611" y="14851"/>
                    <a:pt x="4406" y="12412"/>
                    <a:pt x="1510" y="10752"/>
                  </a:cubicBezTo>
                  <a:cubicBezTo>
                    <a:pt x="0" y="9885"/>
                    <a:pt x="1312" y="7516"/>
                    <a:pt x="2827" y="8386"/>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1525" name="CustomShape 80"/>
            <p:cNvSpPr/>
            <p:nvPr/>
          </p:nvSpPr>
          <p:spPr>
            <a:xfrm>
              <a:off x="2104920" y="3942000"/>
              <a:ext cx="517680" cy="659160"/>
            </a:xfrm>
            <a:custGeom>
              <a:avLst/>
              <a:gdLst/>
              <a:ahLst/>
              <a:rect l="l" t="t" r="r" b="b"/>
              <a:pathLst>
                <a:path w="18759" h="23878">
                  <a:moveTo>
                    <a:pt x="17011" y="9813"/>
                  </a:moveTo>
                  <a:cubicBezTo>
                    <a:pt x="14827" y="9746"/>
                    <a:pt x="12651" y="10058"/>
                    <a:pt x="10575" y="10735"/>
                  </a:cubicBezTo>
                  <a:cubicBezTo>
                    <a:pt x="12547" y="8025"/>
                    <a:pt x="14768" y="5520"/>
                    <a:pt x="17232" y="3192"/>
                  </a:cubicBezTo>
                  <a:cubicBezTo>
                    <a:pt x="18349" y="2138"/>
                    <a:pt x="17061" y="1"/>
                    <a:pt x="15651" y="878"/>
                  </a:cubicBezTo>
                  <a:cubicBezTo>
                    <a:pt x="11659" y="3361"/>
                    <a:pt x="9015" y="7439"/>
                    <a:pt x="6535" y="11329"/>
                  </a:cubicBezTo>
                  <a:cubicBezTo>
                    <a:pt x="5207" y="13410"/>
                    <a:pt x="3991" y="15563"/>
                    <a:pt x="2847" y="17750"/>
                  </a:cubicBezTo>
                  <a:cubicBezTo>
                    <a:pt x="1832" y="19696"/>
                    <a:pt x="673" y="21758"/>
                    <a:pt x="1" y="23877"/>
                  </a:cubicBezTo>
                  <a:lnTo>
                    <a:pt x="2997" y="23877"/>
                  </a:lnTo>
                  <a:cubicBezTo>
                    <a:pt x="3780" y="22367"/>
                    <a:pt x="4457" y="20781"/>
                    <a:pt x="5247" y="19294"/>
                  </a:cubicBezTo>
                  <a:cubicBezTo>
                    <a:pt x="5994" y="17886"/>
                    <a:pt x="6785" y="16501"/>
                    <a:pt x="7605" y="15134"/>
                  </a:cubicBezTo>
                  <a:cubicBezTo>
                    <a:pt x="10400" y="13337"/>
                    <a:pt x="13557" y="12415"/>
                    <a:pt x="16895" y="12517"/>
                  </a:cubicBezTo>
                  <a:cubicBezTo>
                    <a:pt x="18633" y="12570"/>
                    <a:pt x="18758" y="9863"/>
                    <a:pt x="17011" y="9813"/>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1526" name="CustomShape 81"/>
            <p:cNvSpPr/>
            <p:nvPr/>
          </p:nvSpPr>
          <p:spPr>
            <a:xfrm>
              <a:off x="2079000" y="4174560"/>
              <a:ext cx="485280" cy="426960"/>
            </a:xfrm>
            <a:custGeom>
              <a:avLst/>
              <a:gdLst/>
              <a:ahLst/>
              <a:rect l="l" t="t" r="r" b="b"/>
              <a:pathLst>
                <a:path w="17586" h="15473">
                  <a:moveTo>
                    <a:pt x="15388" y="562"/>
                  </a:moveTo>
                  <a:cubicBezTo>
                    <a:pt x="11473" y="2152"/>
                    <a:pt x="8507" y="5359"/>
                    <a:pt x="5718" y="8423"/>
                  </a:cubicBezTo>
                  <a:cubicBezTo>
                    <a:pt x="4222" y="10065"/>
                    <a:pt x="2816" y="11786"/>
                    <a:pt x="1469" y="13550"/>
                  </a:cubicBezTo>
                  <a:cubicBezTo>
                    <a:pt x="990" y="14177"/>
                    <a:pt x="488" y="14816"/>
                    <a:pt x="0" y="15472"/>
                  </a:cubicBezTo>
                  <a:lnTo>
                    <a:pt x="3217" y="15472"/>
                  </a:lnTo>
                  <a:cubicBezTo>
                    <a:pt x="3263" y="15410"/>
                    <a:pt x="3311" y="15345"/>
                    <a:pt x="3359" y="15283"/>
                  </a:cubicBezTo>
                  <a:cubicBezTo>
                    <a:pt x="4237" y="14150"/>
                    <a:pt x="5148" y="13044"/>
                    <a:pt x="6084" y="11958"/>
                  </a:cubicBezTo>
                  <a:cubicBezTo>
                    <a:pt x="8834" y="10793"/>
                    <a:pt x="11772" y="10459"/>
                    <a:pt x="14713" y="11061"/>
                  </a:cubicBezTo>
                  <a:cubicBezTo>
                    <a:pt x="16244" y="11373"/>
                    <a:pt x="16767" y="8995"/>
                    <a:pt x="15229" y="8683"/>
                  </a:cubicBezTo>
                  <a:cubicBezTo>
                    <a:pt x="13305" y="8289"/>
                    <a:pt x="11328" y="8232"/>
                    <a:pt x="9386" y="8516"/>
                  </a:cubicBezTo>
                  <a:cubicBezTo>
                    <a:pt x="11548" y="6417"/>
                    <a:pt x="13898" y="4537"/>
                    <a:pt x="16439" y="2852"/>
                  </a:cubicBezTo>
                  <a:cubicBezTo>
                    <a:pt x="17586" y="2089"/>
                    <a:pt x="16773" y="1"/>
                    <a:pt x="15388" y="562"/>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1527" name="CustomShape 82"/>
            <p:cNvSpPr/>
            <p:nvPr/>
          </p:nvSpPr>
          <p:spPr>
            <a:xfrm>
              <a:off x="2021040" y="3802320"/>
              <a:ext cx="316080" cy="798840"/>
            </a:xfrm>
            <a:custGeom>
              <a:avLst/>
              <a:gdLst/>
              <a:ahLst/>
              <a:rect l="l" t="t" r="r" b="b"/>
              <a:pathLst>
                <a:path w="11469" h="28932">
                  <a:moveTo>
                    <a:pt x="10471" y="1624"/>
                  </a:moveTo>
                  <a:cubicBezTo>
                    <a:pt x="10119" y="0"/>
                    <a:pt x="7689" y="563"/>
                    <a:pt x="7709" y="2098"/>
                  </a:cubicBezTo>
                  <a:cubicBezTo>
                    <a:pt x="7754" y="5489"/>
                    <a:pt x="7502" y="8827"/>
                    <a:pt x="6928" y="12130"/>
                  </a:cubicBezTo>
                  <a:cubicBezTo>
                    <a:pt x="5970" y="10168"/>
                    <a:pt x="4677" y="8387"/>
                    <a:pt x="3110" y="6868"/>
                  </a:cubicBezTo>
                  <a:cubicBezTo>
                    <a:pt x="1857" y="5650"/>
                    <a:pt x="1" y="7622"/>
                    <a:pt x="1250" y="8834"/>
                  </a:cubicBezTo>
                  <a:cubicBezTo>
                    <a:pt x="3646" y="11158"/>
                    <a:pt x="5182" y="14065"/>
                    <a:pt x="5838" y="17324"/>
                  </a:cubicBezTo>
                  <a:cubicBezTo>
                    <a:pt x="5427" y="18865"/>
                    <a:pt x="4984" y="20396"/>
                    <a:pt x="4493" y="21913"/>
                  </a:cubicBezTo>
                  <a:cubicBezTo>
                    <a:pt x="3769" y="24153"/>
                    <a:pt x="2747" y="26376"/>
                    <a:pt x="2202" y="28663"/>
                  </a:cubicBezTo>
                  <a:cubicBezTo>
                    <a:pt x="2181" y="28751"/>
                    <a:pt x="2168" y="28840"/>
                    <a:pt x="2165" y="28931"/>
                  </a:cubicBezTo>
                  <a:lnTo>
                    <a:pt x="4818" y="28931"/>
                  </a:lnTo>
                  <a:cubicBezTo>
                    <a:pt x="5890" y="26959"/>
                    <a:pt x="6574" y="24664"/>
                    <a:pt x="7271" y="22560"/>
                  </a:cubicBezTo>
                  <a:cubicBezTo>
                    <a:pt x="8047" y="20215"/>
                    <a:pt x="8745" y="17843"/>
                    <a:pt x="9315" y="15441"/>
                  </a:cubicBezTo>
                  <a:cubicBezTo>
                    <a:pt x="10382" y="10955"/>
                    <a:pt x="11468" y="6218"/>
                    <a:pt x="10471" y="1624"/>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1528" name="CustomShape 83"/>
            <p:cNvSpPr/>
            <p:nvPr/>
          </p:nvSpPr>
          <p:spPr>
            <a:xfrm>
              <a:off x="2008440" y="3820680"/>
              <a:ext cx="300960" cy="780480"/>
            </a:xfrm>
            <a:custGeom>
              <a:avLst/>
              <a:gdLst/>
              <a:ahLst/>
              <a:rect l="l" t="t" r="r" b="b"/>
              <a:pathLst>
                <a:path w="10926" h="28266">
                  <a:moveTo>
                    <a:pt x="8086" y="8341"/>
                  </a:moveTo>
                  <a:cubicBezTo>
                    <a:pt x="6201" y="9443"/>
                    <a:pt x="4523" y="10864"/>
                    <a:pt x="3124" y="12542"/>
                  </a:cubicBezTo>
                  <a:cubicBezTo>
                    <a:pt x="3355" y="9197"/>
                    <a:pt x="3905" y="5895"/>
                    <a:pt x="4755" y="2612"/>
                  </a:cubicBezTo>
                  <a:cubicBezTo>
                    <a:pt x="5140" y="1126"/>
                    <a:pt x="2913" y="0"/>
                    <a:pt x="2184" y="1494"/>
                  </a:cubicBezTo>
                  <a:cubicBezTo>
                    <a:pt x="124" y="5720"/>
                    <a:pt x="51" y="10578"/>
                    <a:pt x="19" y="15191"/>
                  </a:cubicBezTo>
                  <a:cubicBezTo>
                    <a:pt x="1" y="17661"/>
                    <a:pt x="113" y="20130"/>
                    <a:pt x="308" y="22592"/>
                  </a:cubicBezTo>
                  <a:cubicBezTo>
                    <a:pt x="455" y="24436"/>
                    <a:pt x="558" y="26403"/>
                    <a:pt x="921" y="28265"/>
                  </a:cubicBezTo>
                  <a:lnTo>
                    <a:pt x="3732" y="28265"/>
                  </a:lnTo>
                  <a:cubicBezTo>
                    <a:pt x="3612" y="26385"/>
                    <a:pt x="3296" y="24488"/>
                    <a:pt x="3160" y="22624"/>
                  </a:cubicBezTo>
                  <a:cubicBezTo>
                    <a:pt x="3045" y="21032"/>
                    <a:pt x="2979" y="19440"/>
                    <a:pt x="2945" y="17845"/>
                  </a:cubicBezTo>
                  <a:cubicBezTo>
                    <a:pt x="4359" y="14838"/>
                    <a:pt x="6542" y="12379"/>
                    <a:pt x="9422" y="10690"/>
                  </a:cubicBezTo>
                  <a:cubicBezTo>
                    <a:pt x="10925" y="9813"/>
                    <a:pt x="9592" y="7455"/>
                    <a:pt x="8086" y="8341"/>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1529" name="CustomShape 84"/>
            <p:cNvSpPr/>
            <p:nvPr/>
          </p:nvSpPr>
          <p:spPr>
            <a:xfrm>
              <a:off x="1828800" y="3885840"/>
              <a:ext cx="317880" cy="715680"/>
            </a:xfrm>
            <a:custGeom>
              <a:avLst/>
              <a:gdLst/>
              <a:ahLst/>
              <a:rect l="l" t="t" r="r" b="b"/>
              <a:pathLst>
                <a:path w="11534" h="25918">
                  <a:moveTo>
                    <a:pt x="5253" y="22327"/>
                  </a:moveTo>
                  <a:cubicBezTo>
                    <a:pt x="5725" y="23496"/>
                    <a:pt x="6199" y="24725"/>
                    <a:pt x="6736" y="25917"/>
                  </a:cubicBezTo>
                  <a:lnTo>
                    <a:pt x="9904" y="25917"/>
                  </a:lnTo>
                  <a:cubicBezTo>
                    <a:pt x="9286" y="24436"/>
                    <a:pt x="8568" y="22976"/>
                    <a:pt x="7982" y="21502"/>
                  </a:cubicBezTo>
                  <a:cubicBezTo>
                    <a:pt x="7394" y="20019"/>
                    <a:pt x="6853" y="18520"/>
                    <a:pt x="6342" y="17010"/>
                  </a:cubicBezTo>
                  <a:cubicBezTo>
                    <a:pt x="6783" y="13715"/>
                    <a:pt x="8127" y="10713"/>
                    <a:pt x="10367" y="8237"/>
                  </a:cubicBezTo>
                  <a:cubicBezTo>
                    <a:pt x="11534" y="6947"/>
                    <a:pt x="9552" y="5099"/>
                    <a:pt x="8382" y="6397"/>
                  </a:cubicBezTo>
                  <a:cubicBezTo>
                    <a:pt x="6917" y="8015"/>
                    <a:pt x="5743" y="9877"/>
                    <a:pt x="4916" y="11896"/>
                  </a:cubicBezTo>
                  <a:cubicBezTo>
                    <a:pt x="4128" y="8637"/>
                    <a:pt x="3660" y="5325"/>
                    <a:pt x="3483" y="1937"/>
                  </a:cubicBezTo>
                  <a:cubicBezTo>
                    <a:pt x="3402" y="404"/>
                    <a:pt x="940" y="0"/>
                    <a:pt x="695" y="1644"/>
                  </a:cubicBezTo>
                  <a:cubicBezTo>
                    <a:pt x="0" y="6293"/>
                    <a:pt x="1394" y="10949"/>
                    <a:pt x="2750" y="15357"/>
                  </a:cubicBezTo>
                  <a:cubicBezTo>
                    <a:pt x="3476" y="17718"/>
                    <a:pt x="4326" y="20040"/>
                    <a:pt x="5253" y="22327"/>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1530" name="CustomShape 85"/>
            <p:cNvSpPr/>
            <p:nvPr/>
          </p:nvSpPr>
          <p:spPr>
            <a:xfrm>
              <a:off x="1575720" y="3877920"/>
              <a:ext cx="421920" cy="723240"/>
            </a:xfrm>
            <a:custGeom>
              <a:avLst/>
              <a:gdLst/>
              <a:ahLst/>
              <a:rect l="l" t="t" r="r" b="b"/>
              <a:pathLst>
                <a:path w="15301" h="26197">
                  <a:moveTo>
                    <a:pt x="10099" y="16948"/>
                  </a:moveTo>
                  <a:cubicBezTo>
                    <a:pt x="10569" y="18472"/>
                    <a:pt x="11009" y="20005"/>
                    <a:pt x="11400" y="21550"/>
                  </a:cubicBezTo>
                  <a:cubicBezTo>
                    <a:pt x="11784" y="23069"/>
                    <a:pt x="12054" y="24650"/>
                    <a:pt x="12413" y="26196"/>
                  </a:cubicBezTo>
                  <a:lnTo>
                    <a:pt x="15301" y="26196"/>
                  </a:lnTo>
                  <a:cubicBezTo>
                    <a:pt x="15058" y="24316"/>
                    <a:pt x="14538" y="22419"/>
                    <a:pt x="14096" y="20623"/>
                  </a:cubicBezTo>
                  <a:cubicBezTo>
                    <a:pt x="13508" y="18225"/>
                    <a:pt x="12838" y="15845"/>
                    <a:pt x="12043" y="13506"/>
                  </a:cubicBezTo>
                  <a:cubicBezTo>
                    <a:pt x="10560" y="9140"/>
                    <a:pt x="8963" y="4549"/>
                    <a:pt x="5679" y="1189"/>
                  </a:cubicBezTo>
                  <a:cubicBezTo>
                    <a:pt x="4517" y="0"/>
                    <a:pt x="2757" y="1769"/>
                    <a:pt x="3590" y="3057"/>
                  </a:cubicBezTo>
                  <a:cubicBezTo>
                    <a:pt x="5430" y="5907"/>
                    <a:pt x="6992" y="8868"/>
                    <a:pt x="8262" y="11970"/>
                  </a:cubicBezTo>
                  <a:cubicBezTo>
                    <a:pt x="6408" y="10817"/>
                    <a:pt x="4367" y="9995"/>
                    <a:pt x="2232" y="9542"/>
                  </a:cubicBezTo>
                  <a:cubicBezTo>
                    <a:pt x="524" y="9177"/>
                    <a:pt x="0" y="11834"/>
                    <a:pt x="1701" y="12197"/>
                  </a:cubicBezTo>
                  <a:cubicBezTo>
                    <a:pt x="4966" y="12890"/>
                    <a:pt x="7814" y="14537"/>
                    <a:pt x="10099" y="16948"/>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1531" name="CustomShape 86"/>
            <p:cNvSpPr/>
            <p:nvPr/>
          </p:nvSpPr>
          <p:spPr>
            <a:xfrm>
              <a:off x="1587600" y="4242960"/>
              <a:ext cx="486720" cy="358560"/>
            </a:xfrm>
            <a:custGeom>
              <a:avLst/>
              <a:gdLst/>
              <a:ahLst/>
              <a:rect l="l" t="t" r="r" b="b"/>
              <a:pathLst>
                <a:path w="17645" h="13000">
                  <a:moveTo>
                    <a:pt x="13775" y="12143"/>
                  </a:moveTo>
                  <a:cubicBezTo>
                    <a:pt x="14043" y="12422"/>
                    <a:pt x="14304" y="12708"/>
                    <a:pt x="14564" y="12999"/>
                  </a:cubicBezTo>
                  <a:lnTo>
                    <a:pt x="17645" y="12999"/>
                  </a:lnTo>
                  <a:cubicBezTo>
                    <a:pt x="16885" y="12106"/>
                    <a:pt x="16047" y="11259"/>
                    <a:pt x="15267" y="10439"/>
                  </a:cubicBezTo>
                  <a:cubicBezTo>
                    <a:pt x="13914" y="9018"/>
                    <a:pt x="12511" y="7641"/>
                    <a:pt x="11041" y="6342"/>
                  </a:cubicBezTo>
                  <a:cubicBezTo>
                    <a:pt x="8295" y="3915"/>
                    <a:pt x="5379" y="1382"/>
                    <a:pt x="1785" y="361"/>
                  </a:cubicBezTo>
                  <a:cubicBezTo>
                    <a:pt x="515" y="0"/>
                    <a:pt x="0" y="1914"/>
                    <a:pt x="1085" y="2475"/>
                  </a:cubicBezTo>
                  <a:cubicBezTo>
                    <a:pt x="3479" y="3713"/>
                    <a:pt x="5724" y="5137"/>
                    <a:pt x="7825" y="6776"/>
                  </a:cubicBezTo>
                  <a:cubicBezTo>
                    <a:pt x="6092" y="6713"/>
                    <a:pt x="4360" y="6953"/>
                    <a:pt x="2707" y="7483"/>
                  </a:cubicBezTo>
                  <a:cubicBezTo>
                    <a:pt x="1385" y="7907"/>
                    <a:pt x="2073" y="9945"/>
                    <a:pt x="3390" y="9524"/>
                  </a:cubicBezTo>
                  <a:cubicBezTo>
                    <a:pt x="5916" y="8713"/>
                    <a:pt x="8531" y="8723"/>
                    <a:pt x="11059" y="9483"/>
                  </a:cubicBezTo>
                  <a:cubicBezTo>
                    <a:pt x="11986" y="10347"/>
                    <a:pt x="12894" y="11232"/>
                    <a:pt x="13775" y="12143"/>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1532" name="CustomShape 87"/>
            <p:cNvSpPr/>
            <p:nvPr/>
          </p:nvSpPr>
          <p:spPr>
            <a:xfrm>
              <a:off x="2012760" y="4105800"/>
              <a:ext cx="274320" cy="495360"/>
            </a:xfrm>
            <a:custGeom>
              <a:avLst/>
              <a:gdLst/>
              <a:ahLst/>
              <a:rect l="l" t="t" r="r" b="b"/>
              <a:pathLst>
                <a:path w="9962" h="17951">
                  <a:moveTo>
                    <a:pt x="974" y="17950"/>
                  </a:moveTo>
                  <a:lnTo>
                    <a:pt x="3574" y="17950"/>
                  </a:lnTo>
                  <a:cubicBezTo>
                    <a:pt x="3497" y="17298"/>
                    <a:pt x="3427" y="16644"/>
                    <a:pt x="3363" y="15990"/>
                  </a:cubicBezTo>
                  <a:cubicBezTo>
                    <a:pt x="4421" y="13199"/>
                    <a:pt x="6211" y="10844"/>
                    <a:pt x="8677" y="9134"/>
                  </a:cubicBezTo>
                  <a:cubicBezTo>
                    <a:pt x="9962" y="8243"/>
                    <a:pt x="8605" y="6222"/>
                    <a:pt x="7315" y="7117"/>
                  </a:cubicBezTo>
                  <a:cubicBezTo>
                    <a:pt x="5702" y="8235"/>
                    <a:pt x="4296" y="9626"/>
                    <a:pt x="3157" y="11225"/>
                  </a:cubicBezTo>
                  <a:cubicBezTo>
                    <a:pt x="3136" y="8210"/>
                    <a:pt x="3400" y="5214"/>
                    <a:pt x="3937" y="2214"/>
                  </a:cubicBezTo>
                  <a:cubicBezTo>
                    <a:pt x="4180" y="856"/>
                    <a:pt x="2107" y="0"/>
                    <a:pt x="1557" y="1389"/>
                  </a:cubicBezTo>
                  <a:cubicBezTo>
                    <a:pt x="0" y="5316"/>
                    <a:pt x="268" y="9676"/>
                    <a:pt x="556" y="13812"/>
                  </a:cubicBezTo>
                  <a:cubicBezTo>
                    <a:pt x="651" y="15195"/>
                    <a:pt x="797" y="16574"/>
                    <a:pt x="974" y="17950"/>
                  </a:cubicBezTo>
                  <a:close/>
                </a:path>
              </a:pathLst>
            </a:custGeom>
            <a:gradFill rotWithShape="0">
              <a:gsLst>
                <a:gs pos="0">
                  <a:srgbClr val="f30497"/>
                </a:gs>
                <a:gs pos="100000">
                  <a:srgbClr val="d460ec"/>
                </a:gs>
              </a:gsLst>
              <a:lin ang="5400000"/>
            </a:gradFill>
            <a:ln>
              <a:noFill/>
            </a:ln>
          </p:spPr>
          <p:style>
            <a:lnRef idx="0"/>
            <a:fillRef idx="0"/>
            <a:effectRef idx="0"/>
            <a:fontRef idx="minor"/>
          </p:style>
        </p:sp>
      </p:grpSp>
      <p:grpSp>
        <p:nvGrpSpPr>
          <p:cNvPr id="1533" name="Group 88"/>
          <p:cNvGrpSpPr/>
          <p:nvPr/>
        </p:nvGrpSpPr>
        <p:grpSpPr>
          <a:xfrm>
            <a:off x="1734480" y="2363760"/>
            <a:ext cx="729720" cy="694080"/>
            <a:chOff x="1734480" y="2363760"/>
            <a:chExt cx="729720" cy="694080"/>
          </a:xfrm>
        </p:grpSpPr>
        <p:sp>
          <p:nvSpPr>
            <p:cNvPr id="1534" name="CustomShape 89"/>
            <p:cNvSpPr/>
            <p:nvPr/>
          </p:nvSpPr>
          <p:spPr>
            <a:xfrm>
              <a:off x="1734480" y="2557080"/>
              <a:ext cx="244440" cy="244440"/>
            </a:xfrm>
            <a:prstGeom prst="ellipse">
              <a:avLst/>
            </a:prstGeom>
            <a:gradFill rotWithShape="0">
              <a:gsLst>
                <a:gs pos="0">
                  <a:srgbClr val="f30497"/>
                </a:gs>
                <a:gs pos="100000">
                  <a:srgbClr val="d460ec"/>
                </a:gs>
              </a:gsLst>
              <a:lin ang="5400000"/>
            </a:gradFill>
            <a:ln>
              <a:noFill/>
            </a:ln>
          </p:spPr>
          <p:style>
            <a:lnRef idx="0"/>
            <a:fillRef idx="0"/>
            <a:effectRef idx="0"/>
            <a:fontRef idx="minor"/>
          </p:style>
        </p:sp>
        <p:sp>
          <p:nvSpPr>
            <p:cNvPr id="1535" name="CustomShape 90"/>
            <p:cNvSpPr/>
            <p:nvPr/>
          </p:nvSpPr>
          <p:spPr>
            <a:xfrm>
              <a:off x="2035440" y="2363760"/>
              <a:ext cx="244440" cy="244440"/>
            </a:xfrm>
            <a:prstGeom prst="ellipse">
              <a:avLst/>
            </a:prstGeom>
            <a:gradFill rotWithShape="0">
              <a:gsLst>
                <a:gs pos="0">
                  <a:srgbClr val="f30497"/>
                </a:gs>
                <a:gs pos="100000">
                  <a:srgbClr val="d460ec"/>
                </a:gs>
              </a:gsLst>
              <a:lin ang="5400000"/>
            </a:gradFill>
            <a:ln>
              <a:noFill/>
            </a:ln>
          </p:spPr>
          <p:style>
            <a:lnRef idx="0"/>
            <a:fillRef idx="0"/>
            <a:effectRef idx="0"/>
            <a:fontRef idx="minor"/>
          </p:style>
        </p:sp>
        <p:sp>
          <p:nvSpPr>
            <p:cNvPr id="1536" name="CustomShape 91"/>
            <p:cNvSpPr/>
            <p:nvPr/>
          </p:nvSpPr>
          <p:spPr>
            <a:xfrm>
              <a:off x="1937520" y="2813400"/>
              <a:ext cx="244440" cy="244440"/>
            </a:xfrm>
            <a:prstGeom prst="ellipse">
              <a:avLst/>
            </a:prstGeom>
            <a:gradFill rotWithShape="0">
              <a:gsLst>
                <a:gs pos="0">
                  <a:srgbClr val="f30497"/>
                </a:gs>
                <a:gs pos="100000">
                  <a:srgbClr val="d460ec"/>
                </a:gs>
              </a:gsLst>
              <a:lin ang="5400000"/>
            </a:gradFill>
            <a:ln>
              <a:noFill/>
            </a:ln>
          </p:spPr>
          <p:style>
            <a:lnRef idx="0"/>
            <a:fillRef idx="0"/>
            <a:effectRef idx="0"/>
            <a:fontRef idx="minor"/>
          </p:style>
        </p:sp>
        <p:sp>
          <p:nvSpPr>
            <p:cNvPr id="1537" name="CustomShape 92"/>
            <p:cNvSpPr/>
            <p:nvPr/>
          </p:nvSpPr>
          <p:spPr>
            <a:xfrm>
              <a:off x="2219760" y="2644920"/>
              <a:ext cx="244440" cy="244440"/>
            </a:xfrm>
            <a:prstGeom prst="ellipse">
              <a:avLst/>
            </a:prstGeom>
            <a:gradFill rotWithShape="0">
              <a:gsLst>
                <a:gs pos="0">
                  <a:srgbClr val="f30497"/>
                </a:gs>
                <a:gs pos="100000">
                  <a:srgbClr val="d460ec"/>
                </a:gs>
              </a:gsLst>
              <a:lin ang="5400000"/>
            </a:gradFill>
            <a:ln>
              <a:noFill/>
            </a:ln>
          </p:spPr>
          <p:style>
            <a:lnRef idx="0"/>
            <a:fillRef idx="0"/>
            <a:effectRef idx="0"/>
            <a:fontRef idx="minor"/>
          </p:style>
        </p:sp>
      </p:grpSp>
      <p:grpSp>
        <p:nvGrpSpPr>
          <p:cNvPr id="1538" name="Group 93"/>
          <p:cNvGrpSpPr/>
          <p:nvPr/>
        </p:nvGrpSpPr>
        <p:grpSpPr>
          <a:xfrm>
            <a:off x="1796400" y="2407680"/>
            <a:ext cx="616680" cy="633600"/>
            <a:chOff x="1796400" y="2407680"/>
            <a:chExt cx="616680" cy="633600"/>
          </a:xfrm>
        </p:grpSpPr>
        <p:sp>
          <p:nvSpPr>
            <p:cNvPr id="1539" name="CustomShape 94"/>
            <p:cNvSpPr/>
            <p:nvPr/>
          </p:nvSpPr>
          <p:spPr>
            <a:xfrm>
              <a:off x="2097360" y="3007440"/>
              <a:ext cx="2520" cy="33840"/>
            </a:xfrm>
            <a:custGeom>
              <a:avLst/>
              <a:gdLst/>
              <a:ahLst/>
              <a:rect l="l" t="t" r="r" b="b"/>
              <a:pathLst>
                <a:path w="176" h="1644">
                  <a:moveTo>
                    <a:pt x="1" y="1644"/>
                  </a:moveTo>
                  <a:cubicBezTo>
                    <a:pt x="106" y="1119"/>
                    <a:pt x="141" y="560"/>
                    <a:pt x="176" y="0"/>
                  </a:cubicBezTo>
                </a:path>
              </a:pathLst>
            </a:custGeom>
            <a:solidFill>
              <a:schemeClr val="accent5"/>
            </a:solidFill>
            <a:ln cap="rnd" w="28800">
              <a:solidFill>
                <a:schemeClr val="accent5"/>
              </a:solidFill>
              <a:round/>
            </a:ln>
          </p:spPr>
          <p:style>
            <a:lnRef idx="0"/>
            <a:fillRef idx="0"/>
            <a:effectRef idx="0"/>
            <a:fontRef idx="minor"/>
          </p:style>
        </p:sp>
        <p:sp>
          <p:nvSpPr>
            <p:cNvPr id="1540" name="CustomShape 95"/>
            <p:cNvSpPr/>
            <p:nvPr/>
          </p:nvSpPr>
          <p:spPr>
            <a:xfrm>
              <a:off x="2036520" y="2999880"/>
              <a:ext cx="30240" cy="3240"/>
            </a:xfrm>
            <a:custGeom>
              <a:avLst/>
              <a:gdLst/>
              <a:ahLst/>
              <a:rect l="l" t="t" r="r" b="b"/>
              <a:pathLst>
                <a:path w="1470" h="211">
                  <a:moveTo>
                    <a:pt x="1469" y="106"/>
                  </a:moveTo>
                  <a:cubicBezTo>
                    <a:pt x="1015" y="210"/>
                    <a:pt x="490" y="210"/>
                    <a:pt x="0" y="1"/>
                  </a:cubicBezTo>
                </a:path>
              </a:pathLst>
            </a:custGeom>
            <a:solidFill>
              <a:schemeClr val="accent5"/>
            </a:solidFill>
            <a:ln cap="rnd" w="28800">
              <a:solidFill>
                <a:schemeClr val="accent5"/>
              </a:solidFill>
              <a:round/>
            </a:ln>
          </p:spPr>
          <p:style>
            <a:lnRef idx="0"/>
            <a:fillRef idx="0"/>
            <a:effectRef idx="0"/>
            <a:fontRef idx="minor"/>
          </p:style>
        </p:sp>
        <p:sp>
          <p:nvSpPr>
            <p:cNvPr id="1541" name="CustomShape 96"/>
            <p:cNvSpPr/>
            <p:nvPr/>
          </p:nvSpPr>
          <p:spPr>
            <a:xfrm>
              <a:off x="2110320" y="2920320"/>
              <a:ext cx="26640" cy="19800"/>
            </a:xfrm>
            <a:custGeom>
              <a:avLst/>
              <a:gdLst/>
              <a:ahLst/>
              <a:rect l="l" t="t" r="r" b="b"/>
              <a:pathLst>
                <a:path w="1294" h="980">
                  <a:moveTo>
                    <a:pt x="0" y="979"/>
                  </a:moveTo>
                  <a:cubicBezTo>
                    <a:pt x="385" y="595"/>
                    <a:pt x="804" y="245"/>
                    <a:pt x="1294" y="0"/>
                  </a:cubicBezTo>
                </a:path>
              </a:pathLst>
            </a:custGeom>
            <a:solidFill>
              <a:schemeClr val="accent5"/>
            </a:solidFill>
            <a:ln cap="rnd" w="28800">
              <a:solidFill>
                <a:schemeClr val="accent5"/>
              </a:solidFill>
              <a:round/>
            </a:ln>
          </p:spPr>
          <p:style>
            <a:lnRef idx="0"/>
            <a:fillRef idx="0"/>
            <a:effectRef idx="0"/>
            <a:fontRef idx="minor"/>
          </p:style>
        </p:sp>
        <p:sp>
          <p:nvSpPr>
            <p:cNvPr id="1542" name="CustomShape 97"/>
            <p:cNvSpPr/>
            <p:nvPr/>
          </p:nvSpPr>
          <p:spPr>
            <a:xfrm>
              <a:off x="2052000" y="2903040"/>
              <a:ext cx="10800" cy="25920"/>
            </a:xfrm>
            <a:custGeom>
              <a:avLst/>
              <a:gdLst/>
              <a:ahLst/>
              <a:rect l="l" t="t" r="r" b="b"/>
              <a:pathLst>
                <a:path w="561" h="1260">
                  <a:moveTo>
                    <a:pt x="560" y="1260"/>
                  </a:moveTo>
                  <a:lnTo>
                    <a:pt x="1" y="1"/>
                  </a:lnTo>
                </a:path>
              </a:pathLst>
            </a:custGeom>
            <a:solidFill>
              <a:schemeClr val="accent5"/>
            </a:solidFill>
            <a:ln cap="rnd" w="28800">
              <a:solidFill>
                <a:schemeClr val="accent5"/>
              </a:solidFill>
              <a:round/>
            </a:ln>
          </p:spPr>
          <p:style>
            <a:lnRef idx="0"/>
            <a:fillRef idx="0"/>
            <a:effectRef idx="0"/>
            <a:fontRef idx="minor"/>
          </p:style>
        </p:sp>
        <p:sp>
          <p:nvSpPr>
            <p:cNvPr id="1543" name="CustomShape 98"/>
            <p:cNvSpPr/>
            <p:nvPr/>
          </p:nvSpPr>
          <p:spPr>
            <a:xfrm>
              <a:off x="1920960" y="2905200"/>
              <a:ext cx="18360" cy="7920"/>
            </a:xfrm>
            <a:custGeom>
              <a:avLst/>
              <a:gdLst/>
              <a:ahLst/>
              <a:rect l="l" t="t" r="r" b="b"/>
              <a:pathLst>
                <a:path w="910" h="421">
                  <a:moveTo>
                    <a:pt x="1" y="420"/>
                  </a:moveTo>
                  <a:lnTo>
                    <a:pt x="910" y="1"/>
                  </a:lnTo>
                </a:path>
              </a:pathLst>
            </a:custGeom>
            <a:solidFill>
              <a:schemeClr val="accent5"/>
            </a:solidFill>
            <a:ln cap="rnd" w="28800">
              <a:solidFill>
                <a:schemeClr val="accent5"/>
              </a:solidFill>
              <a:round/>
            </a:ln>
          </p:spPr>
          <p:style>
            <a:lnRef idx="0"/>
            <a:fillRef idx="0"/>
            <a:effectRef idx="0"/>
            <a:fontRef idx="minor"/>
          </p:style>
        </p:sp>
        <p:sp>
          <p:nvSpPr>
            <p:cNvPr id="1544" name="CustomShape 99"/>
            <p:cNvSpPr/>
            <p:nvPr/>
          </p:nvSpPr>
          <p:spPr>
            <a:xfrm>
              <a:off x="1907640" y="2787480"/>
              <a:ext cx="10800" cy="39240"/>
            </a:xfrm>
            <a:custGeom>
              <a:avLst/>
              <a:gdLst/>
              <a:ahLst/>
              <a:rect l="l" t="t" r="r" b="b"/>
              <a:pathLst>
                <a:path w="560" h="1889">
                  <a:moveTo>
                    <a:pt x="0" y="1888"/>
                  </a:moveTo>
                  <a:cubicBezTo>
                    <a:pt x="210" y="1259"/>
                    <a:pt x="420" y="629"/>
                    <a:pt x="560" y="0"/>
                  </a:cubicBezTo>
                </a:path>
              </a:pathLst>
            </a:custGeom>
            <a:solidFill>
              <a:schemeClr val="accent5"/>
            </a:solidFill>
            <a:ln cap="rnd" w="28800">
              <a:solidFill>
                <a:schemeClr val="accent5"/>
              </a:solidFill>
              <a:round/>
            </a:ln>
          </p:spPr>
          <p:style>
            <a:lnRef idx="0"/>
            <a:fillRef idx="0"/>
            <a:effectRef idx="0"/>
            <a:fontRef idx="minor"/>
          </p:style>
        </p:sp>
        <p:sp>
          <p:nvSpPr>
            <p:cNvPr id="1545" name="CustomShape 100"/>
            <p:cNvSpPr/>
            <p:nvPr/>
          </p:nvSpPr>
          <p:spPr>
            <a:xfrm>
              <a:off x="1796400" y="2756160"/>
              <a:ext cx="33120" cy="30960"/>
            </a:xfrm>
            <a:custGeom>
              <a:avLst/>
              <a:gdLst/>
              <a:ahLst/>
              <a:rect l="l" t="t" r="r" b="b"/>
              <a:pathLst>
                <a:path w="1609" h="1505">
                  <a:moveTo>
                    <a:pt x="0" y="0"/>
                  </a:moveTo>
                  <a:cubicBezTo>
                    <a:pt x="420" y="595"/>
                    <a:pt x="979" y="1119"/>
                    <a:pt x="1609" y="1504"/>
                  </a:cubicBezTo>
                </a:path>
              </a:pathLst>
            </a:custGeom>
            <a:solidFill>
              <a:schemeClr val="accent5"/>
            </a:solidFill>
            <a:ln cap="rnd" w="28800">
              <a:solidFill>
                <a:schemeClr val="accent5"/>
              </a:solidFill>
              <a:round/>
            </a:ln>
          </p:spPr>
          <p:style>
            <a:lnRef idx="0"/>
            <a:fillRef idx="0"/>
            <a:effectRef idx="0"/>
            <a:fontRef idx="minor"/>
          </p:style>
        </p:sp>
        <p:sp>
          <p:nvSpPr>
            <p:cNvPr id="1546" name="CustomShape 101"/>
            <p:cNvSpPr/>
            <p:nvPr/>
          </p:nvSpPr>
          <p:spPr>
            <a:xfrm>
              <a:off x="1823400" y="2678040"/>
              <a:ext cx="19800" cy="25920"/>
            </a:xfrm>
            <a:custGeom>
              <a:avLst/>
              <a:gdLst/>
              <a:ahLst/>
              <a:rect l="l" t="t" r="r" b="b"/>
              <a:pathLst>
                <a:path w="980" h="1260">
                  <a:moveTo>
                    <a:pt x="1" y="1260"/>
                  </a:moveTo>
                  <a:cubicBezTo>
                    <a:pt x="316" y="840"/>
                    <a:pt x="630" y="421"/>
                    <a:pt x="980" y="1"/>
                  </a:cubicBezTo>
                </a:path>
              </a:pathLst>
            </a:custGeom>
            <a:solidFill>
              <a:schemeClr val="accent5"/>
            </a:solidFill>
            <a:ln cap="rnd" w="28800">
              <a:solidFill>
                <a:schemeClr val="accent5"/>
              </a:solidFill>
              <a:round/>
            </a:ln>
          </p:spPr>
          <p:style>
            <a:lnRef idx="0"/>
            <a:fillRef idx="0"/>
            <a:effectRef idx="0"/>
            <a:fontRef idx="minor"/>
          </p:style>
        </p:sp>
        <p:sp>
          <p:nvSpPr>
            <p:cNvPr id="1547" name="CustomShape 102"/>
            <p:cNvSpPr/>
            <p:nvPr/>
          </p:nvSpPr>
          <p:spPr>
            <a:xfrm>
              <a:off x="2066400" y="2774160"/>
              <a:ext cx="3240" cy="24120"/>
            </a:xfrm>
            <a:custGeom>
              <a:avLst/>
              <a:gdLst/>
              <a:ahLst/>
              <a:rect l="l" t="t" r="r" b="b"/>
              <a:pathLst>
                <a:path w="210" h="1190">
                  <a:moveTo>
                    <a:pt x="210" y="1190"/>
                  </a:moveTo>
                  <a:cubicBezTo>
                    <a:pt x="35" y="805"/>
                    <a:pt x="0" y="385"/>
                    <a:pt x="105" y="1"/>
                  </a:cubicBezTo>
                </a:path>
              </a:pathLst>
            </a:custGeom>
            <a:solidFill>
              <a:schemeClr val="accent5"/>
            </a:solidFill>
            <a:ln cap="rnd" w="28800">
              <a:solidFill>
                <a:schemeClr val="accent5"/>
              </a:solidFill>
              <a:round/>
            </a:ln>
          </p:spPr>
          <p:style>
            <a:lnRef idx="0"/>
            <a:fillRef idx="0"/>
            <a:effectRef idx="0"/>
            <a:fontRef idx="minor"/>
          </p:style>
        </p:sp>
        <p:sp>
          <p:nvSpPr>
            <p:cNvPr id="1548" name="CustomShape 103"/>
            <p:cNvSpPr/>
            <p:nvPr/>
          </p:nvSpPr>
          <p:spPr>
            <a:xfrm>
              <a:off x="2005920" y="2705760"/>
              <a:ext cx="25920" cy="12960"/>
            </a:xfrm>
            <a:custGeom>
              <a:avLst/>
              <a:gdLst/>
              <a:ahLst/>
              <a:rect l="l" t="t" r="r" b="b"/>
              <a:pathLst>
                <a:path w="1260" h="666">
                  <a:moveTo>
                    <a:pt x="1260" y="665"/>
                  </a:moveTo>
                  <a:cubicBezTo>
                    <a:pt x="770" y="595"/>
                    <a:pt x="211" y="455"/>
                    <a:pt x="1" y="1"/>
                  </a:cubicBezTo>
                </a:path>
              </a:pathLst>
            </a:custGeom>
            <a:solidFill>
              <a:schemeClr val="accent5"/>
            </a:solidFill>
            <a:ln cap="rnd" w="28800">
              <a:solidFill>
                <a:schemeClr val="accent5"/>
              </a:solidFill>
              <a:round/>
            </a:ln>
          </p:spPr>
          <p:style>
            <a:lnRef idx="0"/>
            <a:fillRef idx="0"/>
            <a:effectRef idx="0"/>
            <a:fontRef idx="minor"/>
          </p:style>
        </p:sp>
        <p:sp>
          <p:nvSpPr>
            <p:cNvPr id="1549" name="CustomShape 104"/>
            <p:cNvSpPr/>
            <p:nvPr/>
          </p:nvSpPr>
          <p:spPr>
            <a:xfrm>
              <a:off x="2169720" y="2736360"/>
              <a:ext cx="41400" cy="5040"/>
            </a:xfrm>
            <a:custGeom>
              <a:avLst/>
              <a:gdLst/>
              <a:ahLst/>
              <a:rect l="l" t="t" r="r" b="b"/>
              <a:pathLst>
                <a:path w="1994" h="281">
                  <a:moveTo>
                    <a:pt x="1" y="0"/>
                  </a:moveTo>
                  <a:cubicBezTo>
                    <a:pt x="665" y="210"/>
                    <a:pt x="1329" y="280"/>
                    <a:pt x="1994" y="280"/>
                  </a:cubicBezTo>
                </a:path>
              </a:pathLst>
            </a:custGeom>
            <a:solidFill>
              <a:schemeClr val="accent5"/>
            </a:solidFill>
            <a:ln cap="rnd" w="28800">
              <a:solidFill>
                <a:schemeClr val="accent5"/>
              </a:solidFill>
              <a:round/>
            </a:ln>
          </p:spPr>
          <p:style>
            <a:lnRef idx="0"/>
            <a:fillRef idx="0"/>
            <a:effectRef idx="0"/>
            <a:fontRef idx="minor"/>
          </p:style>
        </p:sp>
        <p:sp>
          <p:nvSpPr>
            <p:cNvPr id="1550" name="CustomShape 105"/>
            <p:cNvSpPr/>
            <p:nvPr/>
          </p:nvSpPr>
          <p:spPr>
            <a:xfrm>
              <a:off x="2265840" y="2648160"/>
              <a:ext cx="23400" cy="20520"/>
            </a:xfrm>
            <a:custGeom>
              <a:avLst/>
              <a:gdLst/>
              <a:ahLst/>
              <a:rect l="l" t="t" r="r" b="b"/>
              <a:pathLst>
                <a:path w="1155" h="1015">
                  <a:moveTo>
                    <a:pt x="0" y="1014"/>
                  </a:moveTo>
                  <a:cubicBezTo>
                    <a:pt x="455" y="804"/>
                    <a:pt x="874" y="455"/>
                    <a:pt x="1154" y="0"/>
                  </a:cubicBezTo>
                </a:path>
              </a:pathLst>
            </a:custGeom>
            <a:solidFill>
              <a:schemeClr val="accent5"/>
            </a:solidFill>
            <a:ln cap="rnd" w="28800">
              <a:solidFill>
                <a:schemeClr val="accent5"/>
              </a:solidFill>
              <a:round/>
            </a:ln>
          </p:spPr>
          <p:style>
            <a:lnRef idx="0"/>
            <a:fillRef idx="0"/>
            <a:effectRef idx="0"/>
            <a:fontRef idx="minor"/>
          </p:style>
        </p:sp>
        <p:sp>
          <p:nvSpPr>
            <p:cNvPr id="1551" name="CustomShape 106"/>
            <p:cNvSpPr/>
            <p:nvPr/>
          </p:nvSpPr>
          <p:spPr>
            <a:xfrm>
              <a:off x="2202480" y="2599200"/>
              <a:ext cx="7200" cy="45000"/>
            </a:xfrm>
            <a:custGeom>
              <a:avLst/>
              <a:gdLst/>
              <a:ahLst/>
              <a:rect l="l" t="t" r="r" b="b"/>
              <a:pathLst>
                <a:path w="385" h="2169">
                  <a:moveTo>
                    <a:pt x="0" y="2168"/>
                  </a:moveTo>
                  <a:cubicBezTo>
                    <a:pt x="175" y="2098"/>
                    <a:pt x="210" y="1889"/>
                    <a:pt x="245" y="1714"/>
                  </a:cubicBezTo>
                  <a:cubicBezTo>
                    <a:pt x="315" y="1154"/>
                    <a:pt x="350" y="595"/>
                    <a:pt x="385" y="0"/>
                  </a:cubicBezTo>
                </a:path>
              </a:pathLst>
            </a:custGeom>
            <a:solidFill>
              <a:schemeClr val="accent5"/>
            </a:solidFill>
            <a:ln cap="rnd" w="28800">
              <a:solidFill>
                <a:schemeClr val="accent5"/>
              </a:solidFill>
              <a:round/>
            </a:ln>
          </p:spPr>
          <p:style>
            <a:lnRef idx="0"/>
            <a:fillRef idx="0"/>
            <a:effectRef idx="0"/>
            <a:fontRef idx="minor"/>
          </p:style>
        </p:sp>
        <p:sp>
          <p:nvSpPr>
            <p:cNvPr id="1552" name="CustomShape 107"/>
            <p:cNvSpPr/>
            <p:nvPr/>
          </p:nvSpPr>
          <p:spPr>
            <a:xfrm>
              <a:off x="2270520" y="2544840"/>
              <a:ext cx="26640" cy="21240"/>
            </a:xfrm>
            <a:custGeom>
              <a:avLst/>
              <a:gdLst/>
              <a:ahLst/>
              <a:rect l="l" t="t" r="r" b="b"/>
              <a:pathLst>
                <a:path w="1294" h="1050">
                  <a:moveTo>
                    <a:pt x="0" y="1"/>
                  </a:moveTo>
                  <a:cubicBezTo>
                    <a:pt x="385" y="420"/>
                    <a:pt x="804" y="770"/>
                    <a:pt x="1294" y="1050"/>
                  </a:cubicBezTo>
                </a:path>
              </a:pathLst>
            </a:custGeom>
            <a:solidFill>
              <a:schemeClr val="accent5"/>
            </a:solidFill>
            <a:ln cap="rnd" w="28800">
              <a:solidFill>
                <a:schemeClr val="accent5"/>
              </a:solidFill>
              <a:round/>
            </a:ln>
          </p:spPr>
          <p:style>
            <a:lnRef idx="0"/>
            <a:fillRef idx="0"/>
            <a:effectRef idx="0"/>
            <a:fontRef idx="minor"/>
          </p:style>
        </p:sp>
        <p:sp>
          <p:nvSpPr>
            <p:cNvPr id="1553" name="CustomShape 108"/>
            <p:cNvSpPr/>
            <p:nvPr/>
          </p:nvSpPr>
          <p:spPr>
            <a:xfrm>
              <a:off x="2372400" y="2526840"/>
              <a:ext cx="40680" cy="14400"/>
            </a:xfrm>
            <a:custGeom>
              <a:avLst/>
              <a:gdLst/>
              <a:ahLst/>
              <a:rect l="l" t="t" r="r" b="b"/>
              <a:pathLst>
                <a:path w="1959" h="735">
                  <a:moveTo>
                    <a:pt x="1" y="735"/>
                  </a:moveTo>
                  <a:cubicBezTo>
                    <a:pt x="665" y="490"/>
                    <a:pt x="1329" y="245"/>
                    <a:pt x="1959" y="1"/>
                  </a:cubicBezTo>
                </a:path>
              </a:pathLst>
            </a:custGeom>
            <a:solidFill>
              <a:schemeClr val="accent5"/>
            </a:solidFill>
            <a:ln cap="rnd" w="28800">
              <a:solidFill>
                <a:schemeClr val="accent5"/>
              </a:solidFill>
              <a:round/>
            </a:ln>
          </p:spPr>
          <p:style>
            <a:lnRef idx="0"/>
            <a:fillRef idx="0"/>
            <a:effectRef idx="0"/>
            <a:fontRef idx="minor"/>
          </p:style>
        </p:sp>
        <p:sp>
          <p:nvSpPr>
            <p:cNvPr id="1554" name="CustomShape 109"/>
            <p:cNvSpPr/>
            <p:nvPr/>
          </p:nvSpPr>
          <p:spPr>
            <a:xfrm>
              <a:off x="2080440" y="2520000"/>
              <a:ext cx="10800" cy="40680"/>
            </a:xfrm>
            <a:custGeom>
              <a:avLst/>
              <a:gdLst/>
              <a:ahLst/>
              <a:rect l="l" t="t" r="r" b="b"/>
              <a:pathLst>
                <a:path w="560" h="1960">
                  <a:moveTo>
                    <a:pt x="560" y="1959"/>
                  </a:moveTo>
                  <a:cubicBezTo>
                    <a:pt x="175" y="1365"/>
                    <a:pt x="1" y="700"/>
                    <a:pt x="1" y="1"/>
                  </a:cubicBezTo>
                </a:path>
              </a:pathLst>
            </a:custGeom>
            <a:solidFill>
              <a:schemeClr val="accent5"/>
            </a:solidFill>
            <a:ln cap="rnd" w="28800">
              <a:solidFill>
                <a:schemeClr val="accent5"/>
              </a:solidFill>
              <a:round/>
            </a:ln>
          </p:spPr>
          <p:style>
            <a:lnRef idx="0"/>
            <a:fillRef idx="0"/>
            <a:effectRef idx="0"/>
            <a:fontRef idx="minor"/>
          </p:style>
        </p:sp>
        <p:sp>
          <p:nvSpPr>
            <p:cNvPr id="1555" name="CustomShape 110"/>
            <p:cNvSpPr/>
            <p:nvPr/>
          </p:nvSpPr>
          <p:spPr>
            <a:xfrm>
              <a:off x="2139120" y="2511360"/>
              <a:ext cx="25920" cy="7920"/>
            </a:xfrm>
            <a:custGeom>
              <a:avLst/>
              <a:gdLst/>
              <a:ahLst/>
              <a:rect l="l" t="t" r="r" b="b"/>
              <a:pathLst>
                <a:path w="1260" h="420">
                  <a:moveTo>
                    <a:pt x="1" y="420"/>
                  </a:moveTo>
                  <a:cubicBezTo>
                    <a:pt x="351" y="140"/>
                    <a:pt x="805" y="0"/>
                    <a:pt x="1260" y="105"/>
                  </a:cubicBezTo>
                </a:path>
              </a:pathLst>
            </a:custGeom>
            <a:solidFill>
              <a:schemeClr val="accent5"/>
            </a:solidFill>
            <a:ln cap="rnd" w="28800">
              <a:solidFill>
                <a:schemeClr val="accent5"/>
              </a:solidFill>
              <a:round/>
            </a:ln>
          </p:spPr>
          <p:style>
            <a:lnRef idx="0"/>
            <a:fillRef idx="0"/>
            <a:effectRef idx="0"/>
            <a:fontRef idx="minor"/>
          </p:style>
        </p:sp>
        <p:sp>
          <p:nvSpPr>
            <p:cNvPr id="1556" name="CustomShape 111"/>
            <p:cNvSpPr/>
            <p:nvPr/>
          </p:nvSpPr>
          <p:spPr>
            <a:xfrm>
              <a:off x="1900800" y="2558880"/>
              <a:ext cx="45720" cy="13680"/>
            </a:xfrm>
            <a:custGeom>
              <a:avLst/>
              <a:gdLst/>
              <a:ahLst/>
              <a:rect l="l" t="t" r="r" b="b"/>
              <a:pathLst>
                <a:path w="2204" h="700">
                  <a:moveTo>
                    <a:pt x="2203" y="0"/>
                  </a:moveTo>
                  <a:cubicBezTo>
                    <a:pt x="1854" y="140"/>
                    <a:pt x="1469" y="280"/>
                    <a:pt x="1119" y="490"/>
                  </a:cubicBezTo>
                  <a:cubicBezTo>
                    <a:pt x="770" y="665"/>
                    <a:pt x="350" y="700"/>
                    <a:pt x="0" y="525"/>
                  </a:cubicBezTo>
                </a:path>
              </a:pathLst>
            </a:custGeom>
            <a:solidFill>
              <a:schemeClr val="accent5"/>
            </a:solidFill>
            <a:ln cap="rnd" w="28800">
              <a:solidFill>
                <a:schemeClr val="accent5"/>
              </a:solidFill>
              <a:round/>
            </a:ln>
          </p:spPr>
          <p:style>
            <a:lnRef idx="0"/>
            <a:fillRef idx="0"/>
            <a:effectRef idx="0"/>
            <a:fontRef idx="minor"/>
          </p:style>
        </p:sp>
        <p:sp>
          <p:nvSpPr>
            <p:cNvPr id="1557" name="CustomShape 112"/>
            <p:cNvSpPr/>
            <p:nvPr/>
          </p:nvSpPr>
          <p:spPr>
            <a:xfrm>
              <a:off x="1971000" y="2489760"/>
              <a:ext cx="19800" cy="14400"/>
            </a:xfrm>
            <a:custGeom>
              <a:avLst/>
              <a:gdLst/>
              <a:ahLst/>
              <a:rect l="l" t="t" r="r" b="b"/>
              <a:pathLst>
                <a:path w="980" h="735">
                  <a:moveTo>
                    <a:pt x="0" y="735"/>
                  </a:moveTo>
                  <a:cubicBezTo>
                    <a:pt x="350" y="525"/>
                    <a:pt x="665" y="280"/>
                    <a:pt x="979" y="0"/>
                  </a:cubicBezTo>
                </a:path>
              </a:pathLst>
            </a:custGeom>
            <a:solidFill>
              <a:schemeClr val="accent5"/>
            </a:solidFill>
            <a:ln cap="rnd" w="28800">
              <a:solidFill>
                <a:schemeClr val="accent5"/>
              </a:solidFill>
              <a:round/>
            </a:ln>
          </p:spPr>
          <p:style>
            <a:lnRef idx="0"/>
            <a:fillRef idx="0"/>
            <a:effectRef idx="0"/>
            <a:fontRef idx="minor"/>
          </p:style>
        </p:sp>
        <p:sp>
          <p:nvSpPr>
            <p:cNvPr id="1558" name="CustomShape 113"/>
            <p:cNvSpPr/>
            <p:nvPr/>
          </p:nvSpPr>
          <p:spPr>
            <a:xfrm>
              <a:off x="1824840" y="2407680"/>
              <a:ext cx="30240" cy="12240"/>
            </a:xfrm>
            <a:custGeom>
              <a:avLst/>
              <a:gdLst/>
              <a:ahLst/>
              <a:rect l="l" t="t" r="r" b="b"/>
              <a:pathLst>
                <a:path w="1470" h="631">
                  <a:moveTo>
                    <a:pt x="1" y="1"/>
                  </a:moveTo>
                  <a:cubicBezTo>
                    <a:pt x="420" y="351"/>
                    <a:pt x="910" y="560"/>
                    <a:pt x="1469" y="630"/>
                  </a:cubicBezTo>
                </a:path>
              </a:pathLst>
            </a:custGeom>
            <a:solidFill>
              <a:schemeClr val="accent5"/>
            </a:solidFill>
            <a:ln cap="rnd" w="28800">
              <a:solidFill>
                <a:schemeClr val="accent5"/>
              </a:solidFill>
              <a:round/>
            </a:ln>
          </p:spPr>
          <p:style>
            <a:lnRef idx="0"/>
            <a:fillRef idx="0"/>
            <a:effectRef idx="0"/>
            <a:fontRef idx="minor"/>
          </p:style>
        </p:sp>
      </p:grpSp>
      <p:grpSp>
        <p:nvGrpSpPr>
          <p:cNvPr id="1559" name="Group 114"/>
          <p:cNvGrpSpPr/>
          <p:nvPr/>
        </p:nvGrpSpPr>
        <p:grpSpPr>
          <a:xfrm>
            <a:off x="4207680" y="2363760"/>
            <a:ext cx="730080" cy="694080"/>
            <a:chOff x="4207680" y="2363760"/>
            <a:chExt cx="730080" cy="694080"/>
          </a:xfrm>
        </p:grpSpPr>
        <p:sp>
          <p:nvSpPr>
            <p:cNvPr id="1560" name="CustomShape 115"/>
            <p:cNvSpPr/>
            <p:nvPr/>
          </p:nvSpPr>
          <p:spPr>
            <a:xfrm>
              <a:off x="4207680" y="2557080"/>
              <a:ext cx="244440" cy="244440"/>
            </a:xfrm>
            <a:prstGeom prst="ellipse">
              <a:avLst/>
            </a:prstGeom>
            <a:gradFill rotWithShape="0">
              <a:gsLst>
                <a:gs pos="0">
                  <a:srgbClr val="496af2"/>
                </a:gs>
                <a:gs pos="100000">
                  <a:srgbClr val="14a0d5"/>
                </a:gs>
              </a:gsLst>
              <a:lin ang="13500000"/>
            </a:gradFill>
            <a:ln>
              <a:noFill/>
            </a:ln>
          </p:spPr>
          <p:style>
            <a:lnRef idx="0"/>
            <a:fillRef idx="0"/>
            <a:effectRef idx="0"/>
            <a:fontRef idx="minor"/>
          </p:style>
        </p:sp>
        <p:sp>
          <p:nvSpPr>
            <p:cNvPr id="1561" name="CustomShape 116"/>
            <p:cNvSpPr/>
            <p:nvPr/>
          </p:nvSpPr>
          <p:spPr>
            <a:xfrm>
              <a:off x="4508640" y="2363760"/>
              <a:ext cx="244440" cy="244440"/>
            </a:xfrm>
            <a:prstGeom prst="ellipse">
              <a:avLst/>
            </a:prstGeom>
            <a:gradFill rotWithShape="0">
              <a:gsLst>
                <a:gs pos="0">
                  <a:srgbClr val="496af2"/>
                </a:gs>
                <a:gs pos="100000">
                  <a:srgbClr val="14a0d5"/>
                </a:gs>
              </a:gsLst>
              <a:lin ang="13500000"/>
            </a:gradFill>
            <a:ln>
              <a:noFill/>
            </a:ln>
          </p:spPr>
          <p:style>
            <a:lnRef idx="0"/>
            <a:fillRef idx="0"/>
            <a:effectRef idx="0"/>
            <a:fontRef idx="minor"/>
          </p:style>
        </p:sp>
        <p:sp>
          <p:nvSpPr>
            <p:cNvPr id="1562" name="CustomShape 117"/>
            <p:cNvSpPr/>
            <p:nvPr/>
          </p:nvSpPr>
          <p:spPr>
            <a:xfrm>
              <a:off x="4411080" y="2813400"/>
              <a:ext cx="244440" cy="244440"/>
            </a:xfrm>
            <a:prstGeom prst="ellipse">
              <a:avLst/>
            </a:prstGeom>
            <a:gradFill rotWithShape="0">
              <a:gsLst>
                <a:gs pos="0">
                  <a:srgbClr val="496af2"/>
                </a:gs>
                <a:gs pos="100000">
                  <a:srgbClr val="14a0d5"/>
                </a:gs>
              </a:gsLst>
              <a:lin ang="13500000"/>
            </a:gradFill>
            <a:ln>
              <a:noFill/>
            </a:ln>
          </p:spPr>
          <p:style>
            <a:lnRef idx="0"/>
            <a:fillRef idx="0"/>
            <a:effectRef idx="0"/>
            <a:fontRef idx="minor"/>
          </p:style>
        </p:sp>
        <p:sp>
          <p:nvSpPr>
            <p:cNvPr id="1563" name="CustomShape 118"/>
            <p:cNvSpPr/>
            <p:nvPr/>
          </p:nvSpPr>
          <p:spPr>
            <a:xfrm>
              <a:off x="4693320" y="2644920"/>
              <a:ext cx="244440" cy="244440"/>
            </a:xfrm>
            <a:prstGeom prst="ellipse">
              <a:avLst/>
            </a:prstGeom>
            <a:gradFill rotWithShape="0">
              <a:gsLst>
                <a:gs pos="0">
                  <a:srgbClr val="496af2"/>
                </a:gs>
                <a:gs pos="100000">
                  <a:srgbClr val="14a0d5"/>
                </a:gs>
              </a:gsLst>
              <a:lin ang="13500000"/>
            </a:gradFill>
            <a:ln>
              <a:noFill/>
            </a:ln>
          </p:spPr>
          <p:style>
            <a:lnRef idx="0"/>
            <a:fillRef idx="0"/>
            <a:effectRef idx="0"/>
            <a:fontRef idx="minor"/>
          </p:style>
        </p:sp>
      </p:grpSp>
      <p:grpSp>
        <p:nvGrpSpPr>
          <p:cNvPr id="1564" name="Group 119"/>
          <p:cNvGrpSpPr/>
          <p:nvPr/>
        </p:nvGrpSpPr>
        <p:grpSpPr>
          <a:xfrm>
            <a:off x="4269960" y="2407680"/>
            <a:ext cx="616680" cy="633600"/>
            <a:chOff x="4269960" y="2407680"/>
            <a:chExt cx="616680" cy="633600"/>
          </a:xfrm>
        </p:grpSpPr>
        <p:sp>
          <p:nvSpPr>
            <p:cNvPr id="1565" name="CustomShape 120"/>
            <p:cNvSpPr/>
            <p:nvPr/>
          </p:nvSpPr>
          <p:spPr>
            <a:xfrm>
              <a:off x="4570920" y="3007440"/>
              <a:ext cx="2520" cy="33840"/>
            </a:xfrm>
            <a:custGeom>
              <a:avLst/>
              <a:gdLst/>
              <a:ahLst/>
              <a:rect l="l" t="t" r="r" b="b"/>
              <a:pathLst>
                <a:path w="176" h="1644">
                  <a:moveTo>
                    <a:pt x="1" y="1644"/>
                  </a:moveTo>
                  <a:cubicBezTo>
                    <a:pt x="106" y="1119"/>
                    <a:pt x="141" y="560"/>
                    <a:pt x="176" y="0"/>
                  </a:cubicBezTo>
                </a:path>
              </a:pathLst>
            </a:custGeom>
            <a:solidFill>
              <a:schemeClr val="accent5"/>
            </a:solidFill>
            <a:ln cap="rnd" w="28800">
              <a:solidFill>
                <a:schemeClr val="lt2"/>
              </a:solidFill>
              <a:round/>
            </a:ln>
          </p:spPr>
          <p:style>
            <a:lnRef idx="0"/>
            <a:fillRef idx="0"/>
            <a:effectRef idx="0"/>
            <a:fontRef idx="minor"/>
          </p:style>
        </p:sp>
        <p:sp>
          <p:nvSpPr>
            <p:cNvPr id="1566" name="CustomShape 121"/>
            <p:cNvSpPr/>
            <p:nvPr/>
          </p:nvSpPr>
          <p:spPr>
            <a:xfrm>
              <a:off x="4509720" y="2999880"/>
              <a:ext cx="30240" cy="3240"/>
            </a:xfrm>
            <a:custGeom>
              <a:avLst/>
              <a:gdLst/>
              <a:ahLst/>
              <a:rect l="l" t="t" r="r" b="b"/>
              <a:pathLst>
                <a:path w="1470" h="211">
                  <a:moveTo>
                    <a:pt x="1469" y="106"/>
                  </a:moveTo>
                  <a:cubicBezTo>
                    <a:pt x="1015" y="210"/>
                    <a:pt x="490" y="210"/>
                    <a:pt x="0" y="1"/>
                  </a:cubicBezTo>
                </a:path>
              </a:pathLst>
            </a:custGeom>
            <a:solidFill>
              <a:schemeClr val="accent5"/>
            </a:solidFill>
            <a:ln cap="rnd" w="28800">
              <a:solidFill>
                <a:schemeClr val="lt2"/>
              </a:solidFill>
              <a:round/>
            </a:ln>
          </p:spPr>
          <p:style>
            <a:lnRef idx="0"/>
            <a:fillRef idx="0"/>
            <a:effectRef idx="0"/>
            <a:fontRef idx="minor"/>
          </p:style>
        </p:sp>
        <p:sp>
          <p:nvSpPr>
            <p:cNvPr id="1567" name="CustomShape 122"/>
            <p:cNvSpPr/>
            <p:nvPr/>
          </p:nvSpPr>
          <p:spPr>
            <a:xfrm>
              <a:off x="4583520" y="2920320"/>
              <a:ext cx="26640" cy="19800"/>
            </a:xfrm>
            <a:custGeom>
              <a:avLst/>
              <a:gdLst/>
              <a:ahLst/>
              <a:rect l="l" t="t" r="r" b="b"/>
              <a:pathLst>
                <a:path w="1294" h="980">
                  <a:moveTo>
                    <a:pt x="0" y="979"/>
                  </a:moveTo>
                  <a:cubicBezTo>
                    <a:pt x="385" y="595"/>
                    <a:pt x="804" y="245"/>
                    <a:pt x="1294" y="0"/>
                  </a:cubicBezTo>
                </a:path>
              </a:pathLst>
            </a:custGeom>
            <a:solidFill>
              <a:schemeClr val="accent5"/>
            </a:solidFill>
            <a:ln cap="rnd" w="28800">
              <a:solidFill>
                <a:schemeClr val="lt2"/>
              </a:solidFill>
              <a:round/>
            </a:ln>
          </p:spPr>
          <p:style>
            <a:lnRef idx="0"/>
            <a:fillRef idx="0"/>
            <a:effectRef idx="0"/>
            <a:fontRef idx="minor"/>
          </p:style>
        </p:sp>
        <p:sp>
          <p:nvSpPr>
            <p:cNvPr id="1568" name="CustomShape 123"/>
            <p:cNvSpPr/>
            <p:nvPr/>
          </p:nvSpPr>
          <p:spPr>
            <a:xfrm>
              <a:off x="4525560" y="2903040"/>
              <a:ext cx="10800" cy="25920"/>
            </a:xfrm>
            <a:custGeom>
              <a:avLst/>
              <a:gdLst/>
              <a:ahLst/>
              <a:rect l="l" t="t" r="r" b="b"/>
              <a:pathLst>
                <a:path w="561" h="1260">
                  <a:moveTo>
                    <a:pt x="560" y="1260"/>
                  </a:moveTo>
                  <a:lnTo>
                    <a:pt x="1" y="1"/>
                  </a:lnTo>
                </a:path>
              </a:pathLst>
            </a:custGeom>
            <a:solidFill>
              <a:schemeClr val="accent5"/>
            </a:solidFill>
            <a:ln cap="rnd" w="28800">
              <a:solidFill>
                <a:schemeClr val="lt2"/>
              </a:solidFill>
              <a:round/>
            </a:ln>
          </p:spPr>
          <p:style>
            <a:lnRef idx="0"/>
            <a:fillRef idx="0"/>
            <a:effectRef idx="0"/>
            <a:fontRef idx="minor"/>
          </p:style>
        </p:sp>
        <p:sp>
          <p:nvSpPr>
            <p:cNvPr id="1569" name="CustomShape 124"/>
            <p:cNvSpPr/>
            <p:nvPr/>
          </p:nvSpPr>
          <p:spPr>
            <a:xfrm>
              <a:off x="4394520" y="2905200"/>
              <a:ext cx="18360" cy="7920"/>
            </a:xfrm>
            <a:custGeom>
              <a:avLst/>
              <a:gdLst/>
              <a:ahLst/>
              <a:rect l="l" t="t" r="r" b="b"/>
              <a:pathLst>
                <a:path w="910" h="421">
                  <a:moveTo>
                    <a:pt x="1" y="420"/>
                  </a:moveTo>
                  <a:lnTo>
                    <a:pt x="910" y="1"/>
                  </a:lnTo>
                </a:path>
              </a:pathLst>
            </a:custGeom>
            <a:solidFill>
              <a:schemeClr val="accent5"/>
            </a:solidFill>
            <a:ln cap="rnd" w="28800">
              <a:solidFill>
                <a:schemeClr val="lt2"/>
              </a:solidFill>
              <a:round/>
            </a:ln>
          </p:spPr>
          <p:style>
            <a:lnRef idx="0"/>
            <a:fillRef idx="0"/>
            <a:effectRef idx="0"/>
            <a:fontRef idx="minor"/>
          </p:style>
        </p:sp>
        <p:sp>
          <p:nvSpPr>
            <p:cNvPr id="1570" name="CustomShape 125"/>
            <p:cNvSpPr/>
            <p:nvPr/>
          </p:nvSpPr>
          <p:spPr>
            <a:xfrm>
              <a:off x="4380840" y="2787480"/>
              <a:ext cx="10800" cy="39240"/>
            </a:xfrm>
            <a:custGeom>
              <a:avLst/>
              <a:gdLst/>
              <a:ahLst/>
              <a:rect l="l" t="t" r="r" b="b"/>
              <a:pathLst>
                <a:path w="560" h="1889">
                  <a:moveTo>
                    <a:pt x="0" y="1888"/>
                  </a:moveTo>
                  <a:cubicBezTo>
                    <a:pt x="210" y="1259"/>
                    <a:pt x="420" y="629"/>
                    <a:pt x="560" y="0"/>
                  </a:cubicBezTo>
                </a:path>
              </a:pathLst>
            </a:custGeom>
            <a:solidFill>
              <a:schemeClr val="accent5"/>
            </a:solidFill>
            <a:ln cap="rnd" w="28800">
              <a:solidFill>
                <a:schemeClr val="lt2"/>
              </a:solidFill>
              <a:round/>
            </a:ln>
          </p:spPr>
          <p:style>
            <a:lnRef idx="0"/>
            <a:fillRef idx="0"/>
            <a:effectRef idx="0"/>
            <a:fontRef idx="minor"/>
          </p:style>
        </p:sp>
        <p:sp>
          <p:nvSpPr>
            <p:cNvPr id="1571" name="CustomShape 126"/>
            <p:cNvSpPr/>
            <p:nvPr/>
          </p:nvSpPr>
          <p:spPr>
            <a:xfrm>
              <a:off x="4269960" y="2756160"/>
              <a:ext cx="33120" cy="30960"/>
            </a:xfrm>
            <a:custGeom>
              <a:avLst/>
              <a:gdLst/>
              <a:ahLst/>
              <a:rect l="l" t="t" r="r" b="b"/>
              <a:pathLst>
                <a:path w="1609" h="1505">
                  <a:moveTo>
                    <a:pt x="0" y="0"/>
                  </a:moveTo>
                  <a:cubicBezTo>
                    <a:pt x="420" y="595"/>
                    <a:pt x="979" y="1119"/>
                    <a:pt x="1609" y="1504"/>
                  </a:cubicBezTo>
                </a:path>
              </a:pathLst>
            </a:custGeom>
            <a:solidFill>
              <a:schemeClr val="accent5"/>
            </a:solidFill>
            <a:ln cap="rnd" w="28800">
              <a:solidFill>
                <a:schemeClr val="lt2"/>
              </a:solidFill>
              <a:round/>
            </a:ln>
          </p:spPr>
          <p:style>
            <a:lnRef idx="0"/>
            <a:fillRef idx="0"/>
            <a:effectRef idx="0"/>
            <a:fontRef idx="minor"/>
          </p:style>
        </p:sp>
        <p:sp>
          <p:nvSpPr>
            <p:cNvPr id="1572" name="CustomShape 127"/>
            <p:cNvSpPr/>
            <p:nvPr/>
          </p:nvSpPr>
          <p:spPr>
            <a:xfrm>
              <a:off x="4296600" y="2678040"/>
              <a:ext cx="19800" cy="25920"/>
            </a:xfrm>
            <a:custGeom>
              <a:avLst/>
              <a:gdLst/>
              <a:ahLst/>
              <a:rect l="l" t="t" r="r" b="b"/>
              <a:pathLst>
                <a:path w="980" h="1260">
                  <a:moveTo>
                    <a:pt x="1" y="1260"/>
                  </a:moveTo>
                  <a:cubicBezTo>
                    <a:pt x="316" y="840"/>
                    <a:pt x="630" y="421"/>
                    <a:pt x="980" y="1"/>
                  </a:cubicBezTo>
                </a:path>
              </a:pathLst>
            </a:custGeom>
            <a:solidFill>
              <a:schemeClr val="accent5"/>
            </a:solidFill>
            <a:ln cap="rnd" w="28800">
              <a:solidFill>
                <a:schemeClr val="lt2"/>
              </a:solidFill>
              <a:round/>
            </a:ln>
          </p:spPr>
          <p:style>
            <a:lnRef idx="0"/>
            <a:fillRef idx="0"/>
            <a:effectRef idx="0"/>
            <a:fontRef idx="minor"/>
          </p:style>
        </p:sp>
        <p:sp>
          <p:nvSpPr>
            <p:cNvPr id="1573" name="CustomShape 128"/>
            <p:cNvSpPr/>
            <p:nvPr/>
          </p:nvSpPr>
          <p:spPr>
            <a:xfrm>
              <a:off x="4539600" y="2774160"/>
              <a:ext cx="3240" cy="24120"/>
            </a:xfrm>
            <a:custGeom>
              <a:avLst/>
              <a:gdLst/>
              <a:ahLst/>
              <a:rect l="l" t="t" r="r" b="b"/>
              <a:pathLst>
                <a:path w="210" h="1190">
                  <a:moveTo>
                    <a:pt x="210" y="1190"/>
                  </a:moveTo>
                  <a:cubicBezTo>
                    <a:pt x="35" y="805"/>
                    <a:pt x="0" y="385"/>
                    <a:pt x="105" y="1"/>
                  </a:cubicBezTo>
                </a:path>
              </a:pathLst>
            </a:custGeom>
            <a:solidFill>
              <a:schemeClr val="accent5"/>
            </a:solidFill>
            <a:ln cap="rnd" w="28800">
              <a:solidFill>
                <a:schemeClr val="lt2"/>
              </a:solidFill>
              <a:round/>
            </a:ln>
          </p:spPr>
          <p:style>
            <a:lnRef idx="0"/>
            <a:fillRef idx="0"/>
            <a:effectRef idx="0"/>
            <a:fontRef idx="minor"/>
          </p:style>
        </p:sp>
        <p:sp>
          <p:nvSpPr>
            <p:cNvPr id="1574" name="CustomShape 129"/>
            <p:cNvSpPr/>
            <p:nvPr/>
          </p:nvSpPr>
          <p:spPr>
            <a:xfrm>
              <a:off x="4479120" y="2705760"/>
              <a:ext cx="25920" cy="12960"/>
            </a:xfrm>
            <a:custGeom>
              <a:avLst/>
              <a:gdLst/>
              <a:ahLst/>
              <a:rect l="l" t="t" r="r" b="b"/>
              <a:pathLst>
                <a:path w="1260" h="666">
                  <a:moveTo>
                    <a:pt x="1260" y="665"/>
                  </a:moveTo>
                  <a:cubicBezTo>
                    <a:pt x="770" y="595"/>
                    <a:pt x="211" y="455"/>
                    <a:pt x="1" y="1"/>
                  </a:cubicBezTo>
                </a:path>
              </a:pathLst>
            </a:custGeom>
            <a:solidFill>
              <a:schemeClr val="accent5"/>
            </a:solidFill>
            <a:ln cap="rnd" w="28800">
              <a:solidFill>
                <a:schemeClr val="lt2"/>
              </a:solidFill>
              <a:round/>
            </a:ln>
          </p:spPr>
          <p:style>
            <a:lnRef idx="0"/>
            <a:fillRef idx="0"/>
            <a:effectRef idx="0"/>
            <a:fontRef idx="minor"/>
          </p:style>
        </p:sp>
        <p:sp>
          <p:nvSpPr>
            <p:cNvPr id="1575" name="CustomShape 130"/>
            <p:cNvSpPr/>
            <p:nvPr/>
          </p:nvSpPr>
          <p:spPr>
            <a:xfrm>
              <a:off x="4643280" y="2736360"/>
              <a:ext cx="41400" cy="5040"/>
            </a:xfrm>
            <a:custGeom>
              <a:avLst/>
              <a:gdLst/>
              <a:ahLst/>
              <a:rect l="l" t="t" r="r" b="b"/>
              <a:pathLst>
                <a:path w="1994" h="281">
                  <a:moveTo>
                    <a:pt x="1" y="0"/>
                  </a:moveTo>
                  <a:cubicBezTo>
                    <a:pt x="665" y="210"/>
                    <a:pt x="1329" y="280"/>
                    <a:pt x="1994" y="280"/>
                  </a:cubicBezTo>
                </a:path>
              </a:pathLst>
            </a:custGeom>
            <a:solidFill>
              <a:schemeClr val="accent5"/>
            </a:solidFill>
            <a:ln cap="rnd" w="28800">
              <a:solidFill>
                <a:schemeClr val="lt2"/>
              </a:solidFill>
              <a:round/>
            </a:ln>
          </p:spPr>
          <p:style>
            <a:lnRef idx="0"/>
            <a:fillRef idx="0"/>
            <a:effectRef idx="0"/>
            <a:fontRef idx="minor"/>
          </p:style>
        </p:sp>
        <p:sp>
          <p:nvSpPr>
            <p:cNvPr id="1576" name="CustomShape 131"/>
            <p:cNvSpPr/>
            <p:nvPr/>
          </p:nvSpPr>
          <p:spPr>
            <a:xfrm>
              <a:off x="4739400" y="2648160"/>
              <a:ext cx="23400" cy="20520"/>
            </a:xfrm>
            <a:custGeom>
              <a:avLst/>
              <a:gdLst/>
              <a:ahLst/>
              <a:rect l="l" t="t" r="r" b="b"/>
              <a:pathLst>
                <a:path w="1155" h="1015">
                  <a:moveTo>
                    <a:pt x="0" y="1014"/>
                  </a:moveTo>
                  <a:cubicBezTo>
                    <a:pt x="455" y="804"/>
                    <a:pt x="874" y="455"/>
                    <a:pt x="1154" y="0"/>
                  </a:cubicBezTo>
                </a:path>
              </a:pathLst>
            </a:custGeom>
            <a:solidFill>
              <a:schemeClr val="accent5"/>
            </a:solidFill>
            <a:ln cap="rnd" w="28800">
              <a:solidFill>
                <a:schemeClr val="lt2"/>
              </a:solidFill>
              <a:round/>
            </a:ln>
          </p:spPr>
          <p:style>
            <a:lnRef idx="0"/>
            <a:fillRef idx="0"/>
            <a:effectRef idx="0"/>
            <a:fontRef idx="minor"/>
          </p:style>
        </p:sp>
        <p:sp>
          <p:nvSpPr>
            <p:cNvPr id="1577" name="CustomShape 132"/>
            <p:cNvSpPr/>
            <p:nvPr/>
          </p:nvSpPr>
          <p:spPr>
            <a:xfrm>
              <a:off x="4676040" y="2599200"/>
              <a:ext cx="7200" cy="45000"/>
            </a:xfrm>
            <a:custGeom>
              <a:avLst/>
              <a:gdLst/>
              <a:ahLst/>
              <a:rect l="l" t="t" r="r" b="b"/>
              <a:pathLst>
                <a:path w="385" h="2169">
                  <a:moveTo>
                    <a:pt x="0" y="2168"/>
                  </a:moveTo>
                  <a:cubicBezTo>
                    <a:pt x="175" y="2098"/>
                    <a:pt x="210" y="1889"/>
                    <a:pt x="245" y="1714"/>
                  </a:cubicBezTo>
                  <a:cubicBezTo>
                    <a:pt x="315" y="1154"/>
                    <a:pt x="350" y="595"/>
                    <a:pt x="385" y="0"/>
                  </a:cubicBezTo>
                </a:path>
              </a:pathLst>
            </a:custGeom>
            <a:solidFill>
              <a:schemeClr val="accent5"/>
            </a:solidFill>
            <a:ln cap="rnd" w="28800">
              <a:solidFill>
                <a:schemeClr val="lt2"/>
              </a:solidFill>
              <a:round/>
            </a:ln>
          </p:spPr>
          <p:style>
            <a:lnRef idx="0"/>
            <a:fillRef idx="0"/>
            <a:effectRef idx="0"/>
            <a:fontRef idx="minor"/>
          </p:style>
        </p:sp>
        <p:sp>
          <p:nvSpPr>
            <p:cNvPr id="1578" name="CustomShape 133"/>
            <p:cNvSpPr/>
            <p:nvPr/>
          </p:nvSpPr>
          <p:spPr>
            <a:xfrm>
              <a:off x="4743720" y="2544840"/>
              <a:ext cx="26640" cy="21240"/>
            </a:xfrm>
            <a:custGeom>
              <a:avLst/>
              <a:gdLst/>
              <a:ahLst/>
              <a:rect l="l" t="t" r="r" b="b"/>
              <a:pathLst>
                <a:path w="1294" h="1050">
                  <a:moveTo>
                    <a:pt x="0" y="1"/>
                  </a:moveTo>
                  <a:cubicBezTo>
                    <a:pt x="385" y="420"/>
                    <a:pt x="804" y="770"/>
                    <a:pt x="1294" y="1050"/>
                  </a:cubicBezTo>
                </a:path>
              </a:pathLst>
            </a:custGeom>
            <a:solidFill>
              <a:schemeClr val="accent5"/>
            </a:solidFill>
            <a:ln cap="rnd" w="28800">
              <a:solidFill>
                <a:schemeClr val="lt2"/>
              </a:solidFill>
              <a:round/>
            </a:ln>
          </p:spPr>
          <p:style>
            <a:lnRef idx="0"/>
            <a:fillRef idx="0"/>
            <a:effectRef idx="0"/>
            <a:fontRef idx="minor"/>
          </p:style>
        </p:sp>
        <p:sp>
          <p:nvSpPr>
            <p:cNvPr id="1579" name="CustomShape 134"/>
            <p:cNvSpPr/>
            <p:nvPr/>
          </p:nvSpPr>
          <p:spPr>
            <a:xfrm>
              <a:off x="4845960" y="2526840"/>
              <a:ext cx="40680" cy="14400"/>
            </a:xfrm>
            <a:custGeom>
              <a:avLst/>
              <a:gdLst/>
              <a:ahLst/>
              <a:rect l="l" t="t" r="r" b="b"/>
              <a:pathLst>
                <a:path w="1959" h="735">
                  <a:moveTo>
                    <a:pt x="1" y="735"/>
                  </a:moveTo>
                  <a:cubicBezTo>
                    <a:pt x="665" y="490"/>
                    <a:pt x="1329" y="245"/>
                    <a:pt x="1959" y="1"/>
                  </a:cubicBezTo>
                </a:path>
              </a:pathLst>
            </a:custGeom>
            <a:solidFill>
              <a:schemeClr val="accent5"/>
            </a:solidFill>
            <a:ln cap="rnd" w="28800">
              <a:solidFill>
                <a:schemeClr val="lt2"/>
              </a:solidFill>
              <a:round/>
            </a:ln>
          </p:spPr>
          <p:style>
            <a:lnRef idx="0"/>
            <a:fillRef idx="0"/>
            <a:effectRef idx="0"/>
            <a:fontRef idx="minor"/>
          </p:style>
        </p:sp>
        <p:sp>
          <p:nvSpPr>
            <p:cNvPr id="1580" name="CustomShape 135"/>
            <p:cNvSpPr/>
            <p:nvPr/>
          </p:nvSpPr>
          <p:spPr>
            <a:xfrm>
              <a:off x="4553640" y="2520000"/>
              <a:ext cx="10800" cy="40680"/>
            </a:xfrm>
            <a:custGeom>
              <a:avLst/>
              <a:gdLst/>
              <a:ahLst/>
              <a:rect l="l" t="t" r="r" b="b"/>
              <a:pathLst>
                <a:path w="560" h="1960">
                  <a:moveTo>
                    <a:pt x="560" y="1959"/>
                  </a:moveTo>
                  <a:cubicBezTo>
                    <a:pt x="175" y="1365"/>
                    <a:pt x="1" y="700"/>
                    <a:pt x="1" y="1"/>
                  </a:cubicBezTo>
                </a:path>
              </a:pathLst>
            </a:custGeom>
            <a:solidFill>
              <a:schemeClr val="accent5"/>
            </a:solidFill>
            <a:ln cap="rnd" w="28800">
              <a:solidFill>
                <a:schemeClr val="lt2"/>
              </a:solidFill>
              <a:round/>
            </a:ln>
          </p:spPr>
          <p:style>
            <a:lnRef idx="0"/>
            <a:fillRef idx="0"/>
            <a:effectRef idx="0"/>
            <a:fontRef idx="minor"/>
          </p:style>
        </p:sp>
        <p:sp>
          <p:nvSpPr>
            <p:cNvPr id="1581" name="CustomShape 136"/>
            <p:cNvSpPr/>
            <p:nvPr/>
          </p:nvSpPr>
          <p:spPr>
            <a:xfrm>
              <a:off x="4612680" y="2511360"/>
              <a:ext cx="25920" cy="7920"/>
            </a:xfrm>
            <a:custGeom>
              <a:avLst/>
              <a:gdLst/>
              <a:ahLst/>
              <a:rect l="l" t="t" r="r" b="b"/>
              <a:pathLst>
                <a:path w="1260" h="420">
                  <a:moveTo>
                    <a:pt x="1" y="420"/>
                  </a:moveTo>
                  <a:cubicBezTo>
                    <a:pt x="351" y="140"/>
                    <a:pt x="805" y="0"/>
                    <a:pt x="1260" y="105"/>
                  </a:cubicBezTo>
                </a:path>
              </a:pathLst>
            </a:custGeom>
            <a:solidFill>
              <a:schemeClr val="accent5"/>
            </a:solidFill>
            <a:ln cap="rnd" w="28800">
              <a:solidFill>
                <a:schemeClr val="lt2"/>
              </a:solidFill>
              <a:round/>
            </a:ln>
          </p:spPr>
          <p:style>
            <a:lnRef idx="0"/>
            <a:fillRef idx="0"/>
            <a:effectRef idx="0"/>
            <a:fontRef idx="minor"/>
          </p:style>
        </p:sp>
        <p:sp>
          <p:nvSpPr>
            <p:cNvPr id="1582" name="CustomShape 137"/>
            <p:cNvSpPr/>
            <p:nvPr/>
          </p:nvSpPr>
          <p:spPr>
            <a:xfrm>
              <a:off x="4374360" y="2558880"/>
              <a:ext cx="45720" cy="13680"/>
            </a:xfrm>
            <a:custGeom>
              <a:avLst/>
              <a:gdLst/>
              <a:ahLst/>
              <a:rect l="l" t="t" r="r" b="b"/>
              <a:pathLst>
                <a:path w="2204" h="700">
                  <a:moveTo>
                    <a:pt x="2203" y="0"/>
                  </a:moveTo>
                  <a:cubicBezTo>
                    <a:pt x="1854" y="140"/>
                    <a:pt x="1469" y="280"/>
                    <a:pt x="1119" y="490"/>
                  </a:cubicBezTo>
                  <a:cubicBezTo>
                    <a:pt x="770" y="665"/>
                    <a:pt x="350" y="700"/>
                    <a:pt x="0" y="525"/>
                  </a:cubicBezTo>
                </a:path>
              </a:pathLst>
            </a:custGeom>
            <a:solidFill>
              <a:schemeClr val="accent5"/>
            </a:solidFill>
            <a:ln cap="rnd" w="28800">
              <a:solidFill>
                <a:schemeClr val="lt2"/>
              </a:solidFill>
              <a:round/>
            </a:ln>
          </p:spPr>
          <p:style>
            <a:lnRef idx="0"/>
            <a:fillRef idx="0"/>
            <a:effectRef idx="0"/>
            <a:fontRef idx="minor"/>
          </p:style>
        </p:sp>
        <p:sp>
          <p:nvSpPr>
            <p:cNvPr id="1583" name="CustomShape 138"/>
            <p:cNvSpPr/>
            <p:nvPr/>
          </p:nvSpPr>
          <p:spPr>
            <a:xfrm>
              <a:off x="4444200" y="2489760"/>
              <a:ext cx="19800" cy="14400"/>
            </a:xfrm>
            <a:custGeom>
              <a:avLst/>
              <a:gdLst/>
              <a:ahLst/>
              <a:rect l="l" t="t" r="r" b="b"/>
              <a:pathLst>
                <a:path w="980" h="735">
                  <a:moveTo>
                    <a:pt x="0" y="735"/>
                  </a:moveTo>
                  <a:cubicBezTo>
                    <a:pt x="350" y="525"/>
                    <a:pt x="665" y="280"/>
                    <a:pt x="979" y="0"/>
                  </a:cubicBezTo>
                </a:path>
              </a:pathLst>
            </a:custGeom>
            <a:solidFill>
              <a:schemeClr val="accent5"/>
            </a:solidFill>
            <a:ln cap="rnd" w="28800">
              <a:solidFill>
                <a:schemeClr val="lt2"/>
              </a:solidFill>
              <a:round/>
            </a:ln>
          </p:spPr>
          <p:style>
            <a:lnRef idx="0"/>
            <a:fillRef idx="0"/>
            <a:effectRef idx="0"/>
            <a:fontRef idx="minor"/>
          </p:style>
        </p:sp>
        <p:sp>
          <p:nvSpPr>
            <p:cNvPr id="1584" name="CustomShape 139"/>
            <p:cNvSpPr/>
            <p:nvPr/>
          </p:nvSpPr>
          <p:spPr>
            <a:xfrm>
              <a:off x="4298400" y="2407680"/>
              <a:ext cx="30240" cy="12240"/>
            </a:xfrm>
            <a:custGeom>
              <a:avLst/>
              <a:gdLst/>
              <a:ahLst/>
              <a:rect l="l" t="t" r="r" b="b"/>
              <a:pathLst>
                <a:path w="1470" h="631">
                  <a:moveTo>
                    <a:pt x="1" y="1"/>
                  </a:moveTo>
                  <a:cubicBezTo>
                    <a:pt x="420" y="351"/>
                    <a:pt x="910" y="560"/>
                    <a:pt x="1469" y="630"/>
                  </a:cubicBezTo>
                </a:path>
              </a:pathLst>
            </a:custGeom>
            <a:solidFill>
              <a:schemeClr val="accent5"/>
            </a:solidFill>
            <a:ln cap="rnd" w="28800">
              <a:solidFill>
                <a:schemeClr val="lt2"/>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85" name="Group 1"/>
          <p:cNvGrpSpPr/>
          <p:nvPr/>
        </p:nvGrpSpPr>
        <p:grpSpPr>
          <a:xfrm>
            <a:off x="1210680" y="2214720"/>
            <a:ext cx="1969200" cy="2217960"/>
            <a:chOff x="1210680" y="2214720"/>
            <a:chExt cx="1969200" cy="2217960"/>
          </a:xfrm>
        </p:grpSpPr>
        <p:sp>
          <p:nvSpPr>
            <p:cNvPr id="1586" name="CustomShape 2"/>
            <p:cNvSpPr/>
            <p:nvPr/>
          </p:nvSpPr>
          <p:spPr>
            <a:xfrm>
              <a:off x="1620000" y="2214720"/>
              <a:ext cx="1150200" cy="11502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587" name="Group 3"/>
            <p:cNvGrpSpPr/>
            <p:nvPr/>
          </p:nvGrpSpPr>
          <p:grpSpPr>
            <a:xfrm>
              <a:off x="1210680" y="3494880"/>
              <a:ext cx="1969200" cy="937800"/>
              <a:chOff x="1210680" y="3494880"/>
              <a:chExt cx="1969200" cy="937800"/>
            </a:xfrm>
          </p:grpSpPr>
          <p:sp>
            <p:nvSpPr>
              <p:cNvPr id="1588" name="CustomShape 4"/>
              <p:cNvSpPr/>
              <p:nvPr/>
            </p:nvSpPr>
            <p:spPr>
              <a:xfrm>
                <a:off x="1210680" y="3494880"/>
                <a:ext cx="196920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589" name="CustomShape 5"/>
              <p:cNvSpPr/>
              <p:nvPr/>
            </p:nvSpPr>
            <p:spPr>
              <a:xfrm>
                <a:off x="1210680" y="3861720"/>
                <a:ext cx="196920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spcAft>
                    <a:spcPts val="1599"/>
                  </a:spcAft>
                  <a:tabLst>
                    <a:tab algn="l" pos="0"/>
                  </a:tabLst>
                </a:pPr>
                <a:r>
                  <a:rPr b="0" lang="en" sz="1500" spc="-1" strike="noStrike">
                    <a:solidFill>
                      <a:srgbClr val="ffffff"/>
                    </a:solidFill>
                    <a:latin typeface="Nunito"/>
                    <a:ea typeface="Nunito"/>
                  </a:rPr>
                  <a:t>Venus is the second planet from the Sun</a:t>
                </a:r>
                <a:endParaRPr b="0" lang="en-US" sz="1500" spc="-1" strike="noStrike">
                  <a:latin typeface="Arial"/>
                </a:endParaRPr>
              </a:p>
            </p:txBody>
          </p:sp>
        </p:grpSp>
      </p:grpSp>
      <p:grpSp>
        <p:nvGrpSpPr>
          <p:cNvPr id="1590" name="Group 6"/>
          <p:cNvGrpSpPr/>
          <p:nvPr/>
        </p:nvGrpSpPr>
        <p:grpSpPr>
          <a:xfrm>
            <a:off x="3587040" y="2214720"/>
            <a:ext cx="1969200" cy="2217960"/>
            <a:chOff x="3587040" y="2214720"/>
            <a:chExt cx="1969200" cy="2217960"/>
          </a:xfrm>
        </p:grpSpPr>
        <p:sp>
          <p:nvSpPr>
            <p:cNvPr id="1591" name="CustomShape 7"/>
            <p:cNvSpPr/>
            <p:nvPr/>
          </p:nvSpPr>
          <p:spPr>
            <a:xfrm>
              <a:off x="3994200" y="2214720"/>
              <a:ext cx="1150200" cy="11502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592" name="Group 8"/>
            <p:cNvGrpSpPr/>
            <p:nvPr/>
          </p:nvGrpSpPr>
          <p:grpSpPr>
            <a:xfrm>
              <a:off x="3587040" y="3494880"/>
              <a:ext cx="1969200" cy="937800"/>
              <a:chOff x="3587040" y="3494880"/>
              <a:chExt cx="1969200" cy="937800"/>
            </a:xfrm>
          </p:grpSpPr>
          <p:sp>
            <p:nvSpPr>
              <p:cNvPr id="1593" name="CustomShape 9"/>
              <p:cNvSpPr/>
              <p:nvPr/>
            </p:nvSpPr>
            <p:spPr>
              <a:xfrm>
                <a:off x="3587040" y="3494880"/>
                <a:ext cx="196920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1594" name="CustomShape 10"/>
              <p:cNvSpPr/>
              <p:nvPr/>
            </p:nvSpPr>
            <p:spPr>
              <a:xfrm>
                <a:off x="3587040" y="3861720"/>
                <a:ext cx="196920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It’s the biggest planet of them all</a:t>
                </a:r>
                <a:endParaRPr b="0" lang="en-US" sz="1500" spc="-1" strike="noStrike">
                  <a:latin typeface="Arial"/>
                </a:endParaRPr>
              </a:p>
            </p:txBody>
          </p:sp>
        </p:grpSp>
      </p:grpSp>
      <p:grpSp>
        <p:nvGrpSpPr>
          <p:cNvPr id="1595" name="Group 11"/>
          <p:cNvGrpSpPr/>
          <p:nvPr/>
        </p:nvGrpSpPr>
        <p:grpSpPr>
          <a:xfrm>
            <a:off x="5963400" y="2214720"/>
            <a:ext cx="1969200" cy="2217960"/>
            <a:chOff x="5963400" y="2214720"/>
            <a:chExt cx="1969200" cy="2217960"/>
          </a:xfrm>
        </p:grpSpPr>
        <p:sp>
          <p:nvSpPr>
            <p:cNvPr id="1596" name="CustomShape 12"/>
            <p:cNvSpPr/>
            <p:nvPr/>
          </p:nvSpPr>
          <p:spPr>
            <a:xfrm>
              <a:off x="6372720" y="2214720"/>
              <a:ext cx="1150200" cy="11502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597" name="Group 13"/>
            <p:cNvGrpSpPr/>
            <p:nvPr/>
          </p:nvGrpSpPr>
          <p:grpSpPr>
            <a:xfrm>
              <a:off x="5963400" y="3494880"/>
              <a:ext cx="1969200" cy="937800"/>
              <a:chOff x="5963400" y="3494880"/>
              <a:chExt cx="1969200" cy="937800"/>
            </a:xfrm>
          </p:grpSpPr>
          <p:sp>
            <p:nvSpPr>
              <p:cNvPr id="1598" name="CustomShape 14"/>
              <p:cNvSpPr/>
              <p:nvPr/>
            </p:nvSpPr>
            <p:spPr>
              <a:xfrm>
                <a:off x="5963400" y="3494880"/>
                <a:ext cx="196920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599" name="CustomShape 15"/>
              <p:cNvSpPr/>
              <p:nvPr/>
            </p:nvSpPr>
            <p:spPr>
              <a:xfrm>
                <a:off x="5963400" y="3861720"/>
                <a:ext cx="196920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grpSp>
      </p:grpSp>
      <p:sp>
        <p:nvSpPr>
          <p:cNvPr id="1600" name="CustomShape 16"/>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1601" name="CustomShape 17"/>
          <p:cNvSpPr/>
          <p:nvPr/>
        </p:nvSpPr>
        <p:spPr>
          <a:xfrm>
            <a:off x="3986640" y="2176200"/>
            <a:ext cx="1169280" cy="1227240"/>
          </a:xfrm>
          <a:custGeom>
            <a:avLst/>
            <a:gdLst/>
            <a:ahLst/>
            <a:rect l="l" t="t" r="r" b="b"/>
            <a:pathLst>
              <a:path w="37590" h="39453">
                <a:moveTo>
                  <a:pt x="18213" y="0"/>
                </a:moveTo>
                <a:cubicBezTo>
                  <a:pt x="17833" y="0"/>
                  <a:pt x="17449" y="28"/>
                  <a:pt x="17064" y="87"/>
                </a:cubicBezTo>
                <a:cubicBezTo>
                  <a:pt x="16749" y="121"/>
                  <a:pt x="16330" y="296"/>
                  <a:pt x="16365" y="611"/>
                </a:cubicBezTo>
                <a:cubicBezTo>
                  <a:pt x="17554" y="1415"/>
                  <a:pt x="18638" y="2359"/>
                  <a:pt x="19652" y="3373"/>
                </a:cubicBezTo>
                <a:cubicBezTo>
                  <a:pt x="20071" y="3828"/>
                  <a:pt x="21085" y="4947"/>
                  <a:pt x="20421" y="5611"/>
                </a:cubicBezTo>
                <a:cubicBezTo>
                  <a:pt x="20085" y="5947"/>
                  <a:pt x="19335" y="5982"/>
                  <a:pt x="18655" y="5982"/>
                </a:cubicBezTo>
                <a:cubicBezTo>
                  <a:pt x="18475" y="5982"/>
                  <a:pt x="18300" y="5979"/>
                  <a:pt x="18139" y="5979"/>
                </a:cubicBezTo>
                <a:cubicBezTo>
                  <a:pt x="17957" y="5979"/>
                  <a:pt x="17792" y="5983"/>
                  <a:pt x="17659" y="5996"/>
                </a:cubicBezTo>
                <a:cubicBezTo>
                  <a:pt x="17630" y="5987"/>
                  <a:pt x="17605" y="5982"/>
                  <a:pt x="17580" y="5982"/>
                </a:cubicBezTo>
                <a:cubicBezTo>
                  <a:pt x="17514" y="5982"/>
                  <a:pt x="17456" y="6015"/>
                  <a:pt x="17379" y="6066"/>
                </a:cubicBezTo>
                <a:cubicBezTo>
                  <a:pt x="17239" y="6171"/>
                  <a:pt x="17309" y="6416"/>
                  <a:pt x="17414" y="6590"/>
                </a:cubicBezTo>
                <a:cubicBezTo>
                  <a:pt x="18043" y="7744"/>
                  <a:pt x="18987" y="8723"/>
                  <a:pt x="20106" y="9388"/>
                </a:cubicBezTo>
                <a:cubicBezTo>
                  <a:pt x="20832" y="9783"/>
                  <a:pt x="21640" y="9986"/>
                  <a:pt x="22462" y="9986"/>
                </a:cubicBezTo>
                <a:cubicBezTo>
                  <a:pt x="22947" y="9986"/>
                  <a:pt x="23437" y="9915"/>
                  <a:pt x="23918" y="9772"/>
                </a:cubicBezTo>
                <a:cubicBezTo>
                  <a:pt x="24057" y="9737"/>
                  <a:pt x="24197" y="9667"/>
                  <a:pt x="24337" y="9598"/>
                </a:cubicBezTo>
                <a:cubicBezTo>
                  <a:pt x="24407" y="9877"/>
                  <a:pt x="24442" y="10157"/>
                  <a:pt x="24407" y="10437"/>
                </a:cubicBezTo>
                <a:cubicBezTo>
                  <a:pt x="24267" y="10926"/>
                  <a:pt x="24057" y="11381"/>
                  <a:pt x="23813" y="11835"/>
                </a:cubicBezTo>
                <a:cubicBezTo>
                  <a:pt x="23533" y="12290"/>
                  <a:pt x="23533" y="12814"/>
                  <a:pt x="23708" y="13304"/>
                </a:cubicBezTo>
                <a:cubicBezTo>
                  <a:pt x="22834" y="13968"/>
                  <a:pt x="22239" y="14947"/>
                  <a:pt x="22029" y="16031"/>
                </a:cubicBezTo>
                <a:cubicBezTo>
                  <a:pt x="21606" y="15969"/>
                  <a:pt x="21179" y="15938"/>
                  <a:pt x="20752" y="15938"/>
                </a:cubicBezTo>
                <a:cubicBezTo>
                  <a:pt x="19737" y="15938"/>
                  <a:pt x="18724" y="16117"/>
                  <a:pt x="17763" y="16486"/>
                </a:cubicBezTo>
                <a:cubicBezTo>
                  <a:pt x="16155" y="17115"/>
                  <a:pt x="15106" y="19213"/>
                  <a:pt x="14616" y="21032"/>
                </a:cubicBezTo>
                <a:cubicBezTo>
                  <a:pt x="14089" y="20824"/>
                  <a:pt x="13526" y="20719"/>
                  <a:pt x="12962" y="20719"/>
                </a:cubicBezTo>
                <a:cubicBezTo>
                  <a:pt x="12292" y="20719"/>
                  <a:pt x="11623" y="20868"/>
                  <a:pt x="11015" y="21172"/>
                </a:cubicBezTo>
                <a:cubicBezTo>
                  <a:pt x="10723" y="20815"/>
                  <a:pt x="10250" y="20608"/>
                  <a:pt x="9792" y="20608"/>
                </a:cubicBezTo>
                <a:cubicBezTo>
                  <a:pt x="9757" y="20608"/>
                  <a:pt x="9721" y="20610"/>
                  <a:pt x="9686" y="20612"/>
                </a:cubicBezTo>
                <a:cubicBezTo>
                  <a:pt x="9555" y="20621"/>
                  <a:pt x="9426" y="20625"/>
                  <a:pt x="9299" y="20625"/>
                </a:cubicBezTo>
                <a:cubicBezTo>
                  <a:pt x="8917" y="20625"/>
                  <a:pt x="8550" y="20586"/>
                  <a:pt x="8182" y="20507"/>
                </a:cubicBezTo>
                <a:cubicBezTo>
                  <a:pt x="7903" y="20402"/>
                  <a:pt x="7658" y="20262"/>
                  <a:pt x="7448" y="20053"/>
                </a:cubicBezTo>
                <a:cubicBezTo>
                  <a:pt x="7553" y="19983"/>
                  <a:pt x="7693" y="19878"/>
                  <a:pt x="7798" y="19773"/>
                </a:cubicBezTo>
                <a:cubicBezTo>
                  <a:pt x="8707" y="18829"/>
                  <a:pt x="9162" y="17535"/>
                  <a:pt x="9092" y="16206"/>
                </a:cubicBezTo>
                <a:cubicBezTo>
                  <a:pt x="9022" y="14878"/>
                  <a:pt x="8567" y="13619"/>
                  <a:pt x="7833" y="12570"/>
                </a:cubicBezTo>
                <a:cubicBezTo>
                  <a:pt x="7715" y="12422"/>
                  <a:pt x="7571" y="12274"/>
                  <a:pt x="7424" y="12274"/>
                </a:cubicBezTo>
                <a:cubicBezTo>
                  <a:pt x="7397" y="12274"/>
                  <a:pt x="7370" y="12279"/>
                  <a:pt x="7343" y="12290"/>
                </a:cubicBezTo>
                <a:cubicBezTo>
                  <a:pt x="7273" y="12325"/>
                  <a:pt x="7203" y="12395"/>
                  <a:pt x="7168" y="12500"/>
                </a:cubicBezTo>
                <a:cubicBezTo>
                  <a:pt x="6819" y="13094"/>
                  <a:pt x="6294" y="14563"/>
                  <a:pt x="5595" y="14808"/>
                </a:cubicBezTo>
                <a:cubicBezTo>
                  <a:pt x="5517" y="14833"/>
                  <a:pt x="5441" y="14844"/>
                  <a:pt x="5368" y="14844"/>
                </a:cubicBezTo>
                <a:cubicBezTo>
                  <a:pt x="4624" y="14844"/>
                  <a:pt x="4143" y="13636"/>
                  <a:pt x="3951" y="13094"/>
                </a:cubicBezTo>
                <a:cubicBezTo>
                  <a:pt x="3462" y="11765"/>
                  <a:pt x="3112" y="10367"/>
                  <a:pt x="2937" y="8933"/>
                </a:cubicBezTo>
                <a:cubicBezTo>
                  <a:pt x="2886" y="8907"/>
                  <a:pt x="2831" y="8896"/>
                  <a:pt x="2776" y="8896"/>
                </a:cubicBezTo>
                <a:cubicBezTo>
                  <a:pt x="2534" y="8896"/>
                  <a:pt x="2276" y="9118"/>
                  <a:pt x="2133" y="9318"/>
                </a:cubicBezTo>
                <a:cubicBezTo>
                  <a:pt x="0" y="12395"/>
                  <a:pt x="385" y="16591"/>
                  <a:pt x="3042" y="19213"/>
                </a:cubicBezTo>
                <a:cubicBezTo>
                  <a:pt x="3532" y="19738"/>
                  <a:pt x="4161" y="20158"/>
                  <a:pt x="4826" y="20402"/>
                </a:cubicBezTo>
                <a:cubicBezTo>
                  <a:pt x="5166" y="20516"/>
                  <a:pt x="5517" y="20578"/>
                  <a:pt x="5862" y="20578"/>
                </a:cubicBezTo>
                <a:cubicBezTo>
                  <a:pt x="6154" y="20578"/>
                  <a:pt x="6441" y="20533"/>
                  <a:pt x="6714" y="20437"/>
                </a:cubicBezTo>
                <a:cubicBezTo>
                  <a:pt x="6749" y="20542"/>
                  <a:pt x="6819" y="20647"/>
                  <a:pt x="6854" y="20717"/>
                </a:cubicBezTo>
                <a:cubicBezTo>
                  <a:pt x="7308" y="21591"/>
                  <a:pt x="7973" y="22325"/>
                  <a:pt x="8812" y="22815"/>
                </a:cubicBezTo>
                <a:cubicBezTo>
                  <a:pt x="9170" y="23009"/>
                  <a:pt x="9574" y="23108"/>
                  <a:pt x="9978" y="23108"/>
                </a:cubicBezTo>
                <a:cubicBezTo>
                  <a:pt x="10520" y="23108"/>
                  <a:pt x="11064" y="22931"/>
                  <a:pt x="11504" y="22570"/>
                </a:cubicBezTo>
                <a:cubicBezTo>
                  <a:pt x="12064" y="23200"/>
                  <a:pt x="12763" y="23689"/>
                  <a:pt x="13532" y="24039"/>
                </a:cubicBezTo>
                <a:cubicBezTo>
                  <a:pt x="13777" y="24144"/>
                  <a:pt x="14057" y="24214"/>
                  <a:pt x="14337" y="24284"/>
                </a:cubicBezTo>
                <a:cubicBezTo>
                  <a:pt x="14372" y="24738"/>
                  <a:pt x="14477" y="25158"/>
                  <a:pt x="14581" y="25577"/>
                </a:cubicBezTo>
                <a:cubicBezTo>
                  <a:pt x="14442" y="25647"/>
                  <a:pt x="14337" y="25752"/>
                  <a:pt x="14232" y="25857"/>
                </a:cubicBezTo>
                <a:cubicBezTo>
                  <a:pt x="13742" y="26277"/>
                  <a:pt x="13358" y="26801"/>
                  <a:pt x="13078" y="27396"/>
                </a:cubicBezTo>
                <a:cubicBezTo>
                  <a:pt x="12483" y="28410"/>
                  <a:pt x="12064" y="29529"/>
                  <a:pt x="11924" y="30718"/>
                </a:cubicBezTo>
                <a:cubicBezTo>
                  <a:pt x="11819" y="32431"/>
                  <a:pt x="12588" y="34074"/>
                  <a:pt x="13497" y="35578"/>
                </a:cubicBezTo>
                <a:cubicBezTo>
                  <a:pt x="14232" y="36907"/>
                  <a:pt x="15176" y="38166"/>
                  <a:pt x="16225" y="39284"/>
                </a:cubicBezTo>
                <a:cubicBezTo>
                  <a:pt x="15945" y="36907"/>
                  <a:pt x="14232" y="34914"/>
                  <a:pt x="13532" y="32641"/>
                </a:cubicBezTo>
                <a:cubicBezTo>
                  <a:pt x="13358" y="32256"/>
                  <a:pt x="13462" y="31837"/>
                  <a:pt x="13742" y="31592"/>
                </a:cubicBezTo>
                <a:cubicBezTo>
                  <a:pt x="14197" y="31067"/>
                  <a:pt x="14721" y="30613"/>
                  <a:pt x="15211" y="30123"/>
                </a:cubicBezTo>
                <a:cubicBezTo>
                  <a:pt x="15665" y="29704"/>
                  <a:pt x="16015" y="29214"/>
                  <a:pt x="16365" y="28689"/>
                </a:cubicBezTo>
                <a:cubicBezTo>
                  <a:pt x="16610" y="28899"/>
                  <a:pt x="16889" y="29074"/>
                  <a:pt x="17169" y="29214"/>
                </a:cubicBezTo>
                <a:cubicBezTo>
                  <a:pt x="17099" y="29389"/>
                  <a:pt x="17029" y="29564"/>
                  <a:pt x="16959" y="29738"/>
                </a:cubicBezTo>
                <a:cubicBezTo>
                  <a:pt x="16575" y="30508"/>
                  <a:pt x="16365" y="31347"/>
                  <a:pt x="16295" y="32186"/>
                </a:cubicBezTo>
                <a:cubicBezTo>
                  <a:pt x="16330" y="33305"/>
                  <a:pt x="16749" y="34424"/>
                  <a:pt x="17519" y="35263"/>
                </a:cubicBezTo>
                <a:cubicBezTo>
                  <a:pt x="18253" y="36137"/>
                  <a:pt x="19092" y="36872"/>
                  <a:pt x="20001" y="37536"/>
                </a:cubicBezTo>
                <a:cubicBezTo>
                  <a:pt x="20666" y="38026"/>
                  <a:pt x="21365" y="38550"/>
                  <a:pt x="22064" y="39005"/>
                </a:cubicBezTo>
                <a:cubicBezTo>
                  <a:pt x="22318" y="39152"/>
                  <a:pt x="22800" y="39453"/>
                  <a:pt x="23035" y="39453"/>
                </a:cubicBezTo>
                <a:cubicBezTo>
                  <a:pt x="23190" y="39453"/>
                  <a:pt x="23238" y="39323"/>
                  <a:pt x="23043" y="38935"/>
                </a:cubicBezTo>
                <a:cubicBezTo>
                  <a:pt x="22379" y="37501"/>
                  <a:pt x="21015" y="36242"/>
                  <a:pt x="19792" y="35298"/>
                </a:cubicBezTo>
                <a:cubicBezTo>
                  <a:pt x="19232" y="34844"/>
                  <a:pt x="18568" y="34354"/>
                  <a:pt x="18533" y="33620"/>
                </a:cubicBezTo>
                <a:cubicBezTo>
                  <a:pt x="18533" y="33305"/>
                  <a:pt x="18568" y="32990"/>
                  <a:pt x="18708" y="32711"/>
                </a:cubicBezTo>
                <a:cubicBezTo>
                  <a:pt x="19057" y="31697"/>
                  <a:pt x="19337" y="30648"/>
                  <a:pt x="19617" y="29634"/>
                </a:cubicBezTo>
                <a:cubicBezTo>
                  <a:pt x="19792" y="29634"/>
                  <a:pt x="20001" y="29634"/>
                  <a:pt x="20176" y="29599"/>
                </a:cubicBezTo>
                <a:cubicBezTo>
                  <a:pt x="20771" y="29599"/>
                  <a:pt x="21330" y="29494"/>
                  <a:pt x="21890" y="29354"/>
                </a:cubicBezTo>
                <a:cubicBezTo>
                  <a:pt x="22554" y="29109"/>
                  <a:pt x="23183" y="28759"/>
                  <a:pt x="23743" y="28340"/>
                </a:cubicBezTo>
                <a:cubicBezTo>
                  <a:pt x="25211" y="27396"/>
                  <a:pt x="26470" y="26207"/>
                  <a:pt x="27484" y="24773"/>
                </a:cubicBezTo>
                <a:cubicBezTo>
                  <a:pt x="28498" y="24983"/>
                  <a:pt x="29547" y="25193"/>
                  <a:pt x="30596" y="25333"/>
                </a:cubicBezTo>
                <a:cubicBezTo>
                  <a:pt x="30911" y="25368"/>
                  <a:pt x="31226" y="25438"/>
                  <a:pt x="31505" y="25577"/>
                </a:cubicBezTo>
                <a:cubicBezTo>
                  <a:pt x="32135" y="25927"/>
                  <a:pt x="32275" y="26766"/>
                  <a:pt x="32415" y="27466"/>
                </a:cubicBezTo>
                <a:cubicBezTo>
                  <a:pt x="32729" y="28969"/>
                  <a:pt x="33289" y="30753"/>
                  <a:pt x="34233" y="32011"/>
                </a:cubicBezTo>
                <a:cubicBezTo>
                  <a:pt x="34395" y="32216"/>
                  <a:pt x="34509" y="32298"/>
                  <a:pt x="34588" y="32298"/>
                </a:cubicBezTo>
                <a:cubicBezTo>
                  <a:pt x="34835" y="32298"/>
                  <a:pt x="34749" y="31507"/>
                  <a:pt x="34722" y="31137"/>
                </a:cubicBezTo>
                <a:cubicBezTo>
                  <a:pt x="34652" y="30298"/>
                  <a:pt x="34478" y="29459"/>
                  <a:pt x="34338" y="28620"/>
                </a:cubicBezTo>
                <a:cubicBezTo>
                  <a:pt x="34163" y="27501"/>
                  <a:pt x="33883" y="26417"/>
                  <a:pt x="33429" y="25368"/>
                </a:cubicBezTo>
                <a:cubicBezTo>
                  <a:pt x="33009" y="24319"/>
                  <a:pt x="32205" y="23444"/>
                  <a:pt x="31191" y="22920"/>
                </a:cubicBezTo>
                <a:cubicBezTo>
                  <a:pt x="30421" y="22605"/>
                  <a:pt x="29582" y="22430"/>
                  <a:pt x="28743" y="22430"/>
                </a:cubicBezTo>
                <a:lnTo>
                  <a:pt x="28428" y="22395"/>
                </a:lnTo>
                <a:cubicBezTo>
                  <a:pt x="28498" y="22046"/>
                  <a:pt x="28533" y="21696"/>
                  <a:pt x="28533" y="21346"/>
                </a:cubicBezTo>
                <a:cubicBezTo>
                  <a:pt x="28988" y="21276"/>
                  <a:pt x="29407" y="21172"/>
                  <a:pt x="29862" y="21032"/>
                </a:cubicBezTo>
                <a:cubicBezTo>
                  <a:pt x="30491" y="20822"/>
                  <a:pt x="31121" y="20542"/>
                  <a:pt x="31820" y="20367"/>
                </a:cubicBezTo>
                <a:cubicBezTo>
                  <a:pt x="31907" y="20353"/>
                  <a:pt x="31994" y="20344"/>
                  <a:pt x="32081" y="20344"/>
                </a:cubicBezTo>
                <a:cubicBezTo>
                  <a:pt x="32204" y="20344"/>
                  <a:pt x="32327" y="20361"/>
                  <a:pt x="32450" y="20402"/>
                </a:cubicBezTo>
                <a:cubicBezTo>
                  <a:pt x="32589" y="20472"/>
                  <a:pt x="32729" y="20542"/>
                  <a:pt x="32834" y="20682"/>
                </a:cubicBezTo>
                <a:cubicBezTo>
                  <a:pt x="34583" y="22325"/>
                  <a:pt x="35562" y="24738"/>
                  <a:pt x="37590" y="26067"/>
                </a:cubicBezTo>
                <a:cubicBezTo>
                  <a:pt x="37065" y="24598"/>
                  <a:pt x="36366" y="23235"/>
                  <a:pt x="35527" y="21941"/>
                </a:cubicBezTo>
                <a:cubicBezTo>
                  <a:pt x="34583" y="20507"/>
                  <a:pt x="33464" y="19039"/>
                  <a:pt x="31855" y="18374"/>
                </a:cubicBezTo>
                <a:cubicBezTo>
                  <a:pt x="30976" y="18072"/>
                  <a:pt x="30054" y="17921"/>
                  <a:pt x="29122" y="17921"/>
                </a:cubicBezTo>
                <a:cubicBezTo>
                  <a:pt x="28868" y="17921"/>
                  <a:pt x="28613" y="17932"/>
                  <a:pt x="28358" y="17955"/>
                </a:cubicBezTo>
                <a:cubicBezTo>
                  <a:pt x="27974" y="17955"/>
                  <a:pt x="27589" y="17990"/>
                  <a:pt x="27205" y="18060"/>
                </a:cubicBezTo>
                <a:cubicBezTo>
                  <a:pt x="26610" y="17535"/>
                  <a:pt x="25911" y="17080"/>
                  <a:pt x="25176" y="16801"/>
                </a:cubicBezTo>
                <a:cubicBezTo>
                  <a:pt x="25211" y="15962"/>
                  <a:pt x="25072" y="15157"/>
                  <a:pt x="24757" y="14388"/>
                </a:cubicBezTo>
                <a:cubicBezTo>
                  <a:pt x="25666" y="13968"/>
                  <a:pt x="26225" y="13059"/>
                  <a:pt x="26190" y="12080"/>
                </a:cubicBezTo>
                <a:cubicBezTo>
                  <a:pt x="26121" y="11101"/>
                  <a:pt x="25771" y="10192"/>
                  <a:pt x="25176" y="9423"/>
                </a:cubicBezTo>
                <a:cubicBezTo>
                  <a:pt x="25141" y="9318"/>
                  <a:pt x="25072" y="9248"/>
                  <a:pt x="25002" y="9143"/>
                </a:cubicBezTo>
                <a:cubicBezTo>
                  <a:pt x="25456" y="8688"/>
                  <a:pt x="25736" y="8094"/>
                  <a:pt x="25806" y="7465"/>
                </a:cubicBezTo>
                <a:cubicBezTo>
                  <a:pt x="25876" y="6730"/>
                  <a:pt x="25771" y="5996"/>
                  <a:pt x="25526" y="5332"/>
                </a:cubicBezTo>
                <a:cubicBezTo>
                  <a:pt x="24461" y="2104"/>
                  <a:pt x="21486" y="0"/>
                  <a:pt x="18213" y="0"/>
                </a:cubicBezTo>
                <a:close/>
              </a:path>
            </a:pathLst>
          </a:custGeom>
          <a:gradFill rotWithShape="0">
            <a:gsLst>
              <a:gs pos="0">
                <a:srgbClr val="5e25cc"/>
              </a:gs>
              <a:gs pos="100000">
                <a:srgbClr val="d460ec"/>
              </a:gs>
            </a:gsLst>
            <a:lin ang="2700000"/>
          </a:gradFill>
          <a:ln>
            <a:noFill/>
          </a:ln>
        </p:spPr>
        <p:style>
          <a:lnRef idx="0"/>
          <a:fillRef idx="0"/>
          <a:effectRef idx="0"/>
          <a:fontRef idx="minor"/>
        </p:style>
      </p:sp>
      <p:sp>
        <p:nvSpPr>
          <p:cNvPr id="1602" name="CustomShape 18"/>
          <p:cNvSpPr/>
          <p:nvPr/>
        </p:nvSpPr>
        <p:spPr>
          <a:xfrm>
            <a:off x="1610280" y="2419560"/>
            <a:ext cx="1169280" cy="793800"/>
          </a:xfrm>
          <a:custGeom>
            <a:avLst/>
            <a:gdLst/>
            <a:ahLst/>
            <a:rect l="l" t="t" r="r" b="b"/>
            <a:pathLst>
              <a:path w="14610" h="9923">
                <a:moveTo>
                  <a:pt x="1789" y="0"/>
                </a:moveTo>
                <a:cubicBezTo>
                  <a:pt x="1446" y="0"/>
                  <a:pt x="1104" y="115"/>
                  <a:pt x="837" y="267"/>
                </a:cubicBezTo>
                <a:cubicBezTo>
                  <a:pt x="685" y="305"/>
                  <a:pt x="571" y="419"/>
                  <a:pt x="457" y="495"/>
                </a:cubicBezTo>
                <a:cubicBezTo>
                  <a:pt x="343" y="571"/>
                  <a:pt x="1" y="875"/>
                  <a:pt x="1" y="1028"/>
                </a:cubicBezTo>
                <a:cubicBezTo>
                  <a:pt x="39" y="1180"/>
                  <a:pt x="305" y="1370"/>
                  <a:pt x="381" y="1484"/>
                </a:cubicBezTo>
                <a:cubicBezTo>
                  <a:pt x="761" y="2055"/>
                  <a:pt x="1332" y="2397"/>
                  <a:pt x="1941" y="2549"/>
                </a:cubicBezTo>
                <a:cubicBezTo>
                  <a:pt x="2093" y="2587"/>
                  <a:pt x="2207" y="2625"/>
                  <a:pt x="2321" y="2663"/>
                </a:cubicBezTo>
                <a:cubicBezTo>
                  <a:pt x="2397" y="2740"/>
                  <a:pt x="2473" y="2816"/>
                  <a:pt x="2511" y="2854"/>
                </a:cubicBezTo>
                <a:cubicBezTo>
                  <a:pt x="2588" y="2930"/>
                  <a:pt x="2664" y="3006"/>
                  <a:pt x="2702" y="3082"/>
                </a:cubicBezTo>
                <a:cubicBezTo>
                  <a:pt x="2645" y="3063"/>
                  <a:pt x="2578" y="3053"/>
                  <a:pt x="2507" y="3053"/>
                </a:cubicBezTo>
                <a:cubicBezTo>
                  <a:pt x="2435" y="3053"/>
                  <a:pt x="2359" y="3063"/>
                  <a:pt x="2283" y="3082"/>
                </a:cubicBezTo>
                <a:cubicBezTo>
                  <a:pt x="2169" y="3120"/>
                  <a:pt x="2093" y="3158"/>
                  <a:pt x="2017" y="3196"/>
                </a:cubicBezTo>
                <a:cubicBezTo>
                  <a:pt x="1903" y="3310"/>
                  <a:pt x="1827" y="3500"/>
                  <a:pt x="1827" y="3653"/>
                </a:cubicBezTo>
                <a:cubicBezTo>
                  <a:pt x="1789" y="4223"/>
                  <a:pt x="2017" y="4794"/>
                  <a:pt x="2397" y="5212"/>
                </a:cubicBezTo>
                <a:cubicBezTo>
                  <a:pt x="2778" y="5593"/>
                  <a:pt x="3196" y="5897"/>
                  <a:pt x="3615" y="6125"/>
                </a:cubicBezTo>
                <a:cubicBezTo>
                  <a:pt x="3653" y="6316"/>
                  <a:pt x="3653" y="6506"/>
                  <a:pt x="3691" y="6696"/>
                </a:cubicBezTo>
                <a:cubicBezTo>
                  <a:pt x="3805" y="7039"/>
                  <a:pt x="3957" y="7343"/>
                  <a:pt x="4147" y="7647"/>
                </a:cubicBezTo>
                <a:cubicBezTo>
                  <a:pt x="4338" y="8066"/>
                  <a:pt x="4604" y="8446"/>
                  <a:pt x="4870" y="8789"/>
                </a:cubicBezTo>
                <a:cubicBezTo>
                  <a:pt x="5495" y="9512"/>
                  <a:pt x="6404" y="9923"/>
                  <a:pt x="7327" y="9923"/>
                </a:cubicBezTo>
                <a:cubicBezTo>
                  <a:pt x="7472" y="9923"/>
                  <a:pt x="7617" y="9913"/>
                  <a:pt x="7762" y="9892"/>
                </a:cubicBezTo>
                <a:cubicBezTo>
                  <a:pt x="7990" y="9892"/>
                  <a:pt x="8256" y="9740"/>
                  <a:pt x="8218" y="9549"/>
                </a:cubicBezTo>
                <a:cubicBezTo>
                  <a:pt x="8218" y="9321"/>
                  <a:pt x="8028" y="9283"/>
                  <a:pt x="7876" y="9207"/>
                </a:cubicBezTo>
                <a:cubicBezTo>
                  <a:pt x="7305" y="8903"/>
                  <a:pt x="6848" y="8408"/>
                  <a:pt x="6582" y="7799"/>
                </a:cubicBezTo>
                <a:cubicBezTo>
                  <a:pt x="6354" y="7457"/>
                  <a:pt x="6202" y="7039"/>
                  <a:pt x="6126" y="6620"/>
                </a:cubicBezTo>
                <a:lnTo>
                  <a:pt x="6126" y="6620"/>
                </a:lnTo>
                <a:cubicBezTo>
                  <a:pt x="6925" y="6734"/>
                  <a:pt x="7609" y="7229"/>
                  <a:pt x="8370" y="7419"/>
                </a:cubicBezTo>
                <a:cubicBezTo>
                  <a:pt x="8864" y="7535"/>
                  <a:pt x="9358" y="7585"/>
                  <a:pt x="9852" y="7585"/>
                </a:cubicBezTo>
                <a:cubicBezTo>
                  <a:pt x="10005" y="7585"/>
                  <a:pt x="10158" y="7580"/>
                  <a:pt x="10311" y="7571"/>
                </a:cubicBezTo>
                <a:cubicBezTo>
                  <a:pt x="10479" y="7644"/>
                  <a:pt x="10663" y="7670"/>
                  <a:pt x="10843" y="7670"/>
                </a:cubicBezTo>
                <a:cubicBezTo>
                  <a:pt x="10947" y="7670"/>
                  <a:pt x="11050" y="7661"/>
                  <a:pt x="11147" y="7647"/>
                </a:cubicBezTo>
                <a:lnTo>
                  <a:pt x="11376" y="7533"/>
                </a:lnTo>
                <a:cubicBezTo>
                  <a:pt x="11604" y="7533"/>
                  <a:pt x="11870" y="7571"/>
                  <a:pt x="12099" y="7609"/>
                </a:cubicBezTo>
                <a:cubicBezTo>
                  <a:pt x="12289" y="7609"/>
                  <a:pt x="12479" y="7685"/>
                  <a:pt x="12631" y="7761"/>
                </a:cubicBezTo>
                <a:cubicBezTo>
                  <a:pt x="12821" y="7876"/>
                  <a:pt x="13012" y="7990"/>
                  <a:pt x="13240" y="8066"/>
                </a:cubicBezTo>
                <a:cubicBezTo>
                  <a:pt x="13291" y="8076"/>
                  <a:pt x="13345" y="8081"/>
                  <a:pt x="13400" y="8081"/>
                </a:cubicBezTo>
                <a:cubicBezTo>
                  <a:pt x="13550" y="8081"/>
                  <a:pt x="13709" y="8045"/>
                  <a:pt x="13849" y="7990"/>
                </a:cubicBezTo>
                <a:cubicBezTo>
                  <a:pt x="14191" y="7914"/>
                  <a:pt x="14571" y="7723"/>
                  <a:pt x="14609" y="7381"/>
                </a:cubicBezTo>
                <a:cubicBezTo>
                  <a:pt x="14571" y="7153"/>
                  <a:pt x="14381" y="6962"/>
                  <a:pt x="14153" y="6848"/>
                </a:cubicBezTo>
                <a:cubicBezTo>
                  <a:pt x="13925" y="6772"/>
                  <a:pt x="13696" y="6658"/>
                  <a:pt x="13468" y="6506"/>
                </a:cubicBezTo>
                <a:cubicBezTo>
                  <a:pt x="13354" y="6430"/>
                  <a:pt x="13278" y="6354"/>
                  <a:pt x="13202" y="6240"/>
                </a:cubicBezTo>
                <a:cubicBezTo>
                  <a:pt x="12974" y="5859"/>
                  <a:pt x="12898" y="5365"/>
                  <a:pt x="12707" y="4984"/>
                </a:cubicBezTo>
                <a:cubicBezTo>
                  <a:pt x="12517" y="4642"/>
                  <a:pt x="12251" y="4337"/>
                  <a:pt x="11984" y="4147"/>
                </a:cubicBezTo>
                <a:cubicBezTo>
                  <a:pt x="11756" y="3995"/>
                  <a:pt x="11566" y="3843"/>
                  <a:pt x="11338" y="3691"/>
                </a:cubicBezTo>
                <a:lnTo>
                  <a:pt x="10919" y="3386"/>
                </a:lnTo>
                <a:lnTo>
                  <a:pt x="9435" y="2435"/>
                </a:lnTo>
                <a:cubicBezTo>
                  <a:pt x="9245" y="2321"/>
                  <a:pt x="9055" y="2207"/>
                  <a:pt x="8865" y="2093"/>
                </a:cubicBezTo>
                <a:cubicBezTo>
                  <a:pt x="8484" y="1865"/>
                  <a:pt x="8066" y="1712"/>
                  <a:pt x="7647" y="1674"/>
                </a:cubicBezTo>
                <a:cubicBezTo>
                  <a:pt x="7305" y="1674"/>
                  <a:pt x="7001" y="1750"/>
                  <a:pt x="6696" y="1750"/>
                </a:cubicBezTo>
                <a:lnTo>
                  <a:pt x="6468" y="1750"/>
                </a:lnTo>
                <a:cubicBezTo>
                  <a:pt x="6240" y="1674"/>
                  <a:pt x="5973" y="1674"/>
                  <a:pt x="5707" y="1636"/>
                </a:cubicBezTo>
                <a:cubicBezTo>
                  <a:pt x="5441" y="1636"/>
                  <a:pt x="5136" y="1712"/>
                  <a:pt x="4832" y="1750"/>
                </a:cubicBezTo>
                <a:cubicBezTo>
                  <a:pt x="4642" y="1827"/>
                  <a:pt x="4452" y="1827"/>
                  <a:pt x="4261" y="1827"/>
                </a:cubicBezTo>
                <a:cubicBezTo>
                  <a:pt x="4071" y="1827"/>
                  <a:pt x="3881" y="1788"/>
                  <a:pt x="3691" y="1712"/>
                </a:cubicBezTo>
                <a:cubicBezTo>
                  <a:pt x="3120" y="1408"/>
                  <a:pt x="3006" y="571"/>
                  <a:pt x="2473" y="229"/>
                </a:cubicBezTo>
                <a:cubicBezTo>
                  <a:pt x="2283" y="76"/>
                  <a:pt x="2017" y="0"/>
                  <a:pt x="1789" y="0"/>
                </a:cubicBezTo>
                <a:close/>
              </a:path>
            </a:pathLst>
          </a:custGeom>
          <a:gradFill rotWithShape="0">
            <a:gsLst>
              <a:gs pos="0">
                <a:srgbClr val="5e25cc"/>
              </a:gs>
              <a:gs pos="100000">
                <a:srgbClr val="d460ec"/>
              </a:gs>
            </a:gsLst>
            <a:lin ang="2700000"/>
          </a:gradFill>
          <a:ln>
            <a:noFill/>
          </a:ln>
        </p:spPr>
        <p:style>
          <a:lnRef idx="0"/>
          <a:fillRef idx="0"/>
          <a:effectRef idx="0"/>
          <a:fontRef idx="minor"/>
        </p:style>
      </p:sp>
      <p:sp>
        <p:nvSpPr>
          <p:cNvPr id="1603" name="CustomShape 19"/>
          <p:cNvSpPr/>
          <p:nvPr/>
        </p:nvSpPr>
        <p:spPr>
          <a:xfrm>
            <a:off x="6223320" y="2436840"/>
            <a:ext cx="1449360" cy="705960"/>
          </a:xfrm>
          <a:custGeom>
            <a:avLst/>
            <a:gdLst/>
            <a:ahLst/>
            <a:rect l="l" t="t" r="r" b="b"/>
            <a:pathLst>
              <a:path w="32301" h="15751">
                <a:moveTo>
                  <a:pt x="29485" y="0"/>
                </a:moveTo>
                <a:cubicBezTo>
                  <a:pt x="28458" y="0"/>
                  <a:pt x="27469" y="114"/>
                  <a:pt x="26517" y="419"/>
                </a:cubicBezTo>
                <a:cubicBezTo>
                  <a:pt x="25338" y="761"/>
                  <a:pt x="24159" y="1103"/>
                  <a:pt x="23017" y="1484"/>
                </a:cubicBezTo>
                <a:cubicBezTo>
                  <a:pt x="21762" y="1902"/>
                  <a:pt x="20544" y="2397"/>
                  <a:pt x="19327" y="2929"/>
                </a:cubicBezTo>
                <a:cubicBezTo>
                  <a:pt x="17615" y="3728"/>
                  <a:pt x="15979" y="4718"/>
                  <a:pt x="14191" y="5364"/>
                </a:cubicBezTo>
                <a:cubicBezTo>
                  <a:pt x="13032" y="5808"/>
                  <a:pt x="11794" y="6092"/>
                  <a:pt x="10568" y="6092"/>
                </a:cubicBezTo>
                <a:cubicBezTo>
                  <a:pt x="9903" y="6092"/>
                  <a:pt x="9241" y="6008"/>
                  <a:pt x="8599" y="5821"/>
                </a:cubicBezTo>
                <a:cubicBezTo>
                  <a:pt x="8294" y="5745"/>
                  <a:pt x="7990" y="5593"/>
                  <a:pt x="7762" y="5364"/>
                </a:cubicBezTo>
                <a:cubicBezTo>
                  <a:pt x="7419" y="4870"/>
                  <a:pt x="7609" y="4223"/>
                  <a:pt x="7762" y="3652"/>
                </a:cubicBezTo>
                <a:cubicBezTo>
                  <a:pt x="7914" y="3082"/>
                  <a:pt x="8066" y="2397"/>
                  <a:pt x="7609" y="1978"/>
                </a:cubicBezTo>
                <a:cubicBezTo>
                  <a:pt x="7495" y="2511"/>
                  <a:pt x="7077" y="2929"/>
                  <a:pt x="6544" y="3120"/>
                </a:cubicBezTo>
                <a:cubicBezTo>
                  <a:pt x="6202" y="3234"/>
                  <a:pt x="5821" y="3234"/>
                  <a:pt x="5479" y="3348"/>
                </a:cubicBezTo>
                <a:cubicBezTo>
                  <a:pt x="5137" y="3424"/>
                  <a:pt x="4870" y="3728"/>
                  <a:pt x="4870" y="4109"/>
                </a:cubicBezTo>
                <a:cubicBezTo>
                  <a:pt x="4870" y="4413"/>
                  <a:pt x="5137" y="4641"/>
                  <a:pt x="5403" y="4832"/>
                </a:cubicBezTo>
                <a:cubicBezTo>
                  <a:pt x="5009" y="4665"/>
                  <a:pt x="4584" y="4583"/>
                  <a:pt x="4161" y="4583"/>
                </a:cubicBezTo>
                <a:cubicBezTo>
                  <a:pt x="3522" y="4583"/>
                  <a:pt x="2886" y="4770"/>
                  <a:pt x="2359" y="5136"/>
                </a:cubicBezTo>
                <a:cubicBezTo>
                  <a:pt x="1941" y="5440"/>
                  <a:pt x="1560" y="5859"/>
                  <a:pt x="1028" y="5897"/>
                </a:cubicBezTo>
                <a:cubicBezTo>
                  <a:pt x="984" y="5902"/>
                  <a:pt x="938" y="5904"/>
                  <a:pt x="890" y="5904"/>
                </a:cubicBezTo>
                <a:cubicBezTo>
                  <a:pt x="766" y="5904"/>
                  <a:pt x="631" y="5892"/>
                  <a:pt x="503" y="5892"/>
                </a:cubicBezTo>
                <a:cubicBezTo>
                  <a:pt x="294" y="5892"/>
                  <a:pt x="103" y="5923"/>
                  <a:pt x="1" y="6087"/>
                </a:cubicBezTo>
                <a:cubicBezTo>
                  <a:pt x="828" y="6701"/>
                  <a:pt x="1862" y="6903"/>
                  <a:pt x="2918" y="6903"/>
                </a:cubicBezTo>
                <a:cubicBezTo>
                  <a:pt x="3367" y="6903"/>
                  <a:pt x="3819" y="6867"/>
                  <a:pt x="4262" y="6810"/>
                </a:cubicBezTo>
                <a:cubicBezTo>
                  <a:pt x="4528" y="6743"/>
                  <a:pt x="4803" y="6713"/>
                  <a:pt x="5081" y="6713"/>
                </a:cubicBezTo>
                <a:cubicBezTo>
                  <a:pt x="5437" y="6713"/>
                  <a:pt x="5801" y="6763"/>
                  <a:pt x="6164" y="6848"/>
                </a:cubicBezTo>
                <a:cubicBezTo>
                  <a:pt x="7001" y="7228"/>
                  <a:pt x="7419" y="8180"/>
                  <a:pt x="7876" y="8979"/>
                </a:cubicBezTo>
                <a:cubicBezTo>
                  <a:pt x="9321" y="11223"/>
                  <a:pt x="12023" y="12402"/>
                  <a:pt x="14686" y="12517"/>
                </a:cubicBezTo>
                <a:cubicBezTo>
                  <a:pt x="14847" y="12523"/>
                  <a:pt x="15009" y="12526"/>
                  <a:pt x="15171" y="12526"/>
                </a:cubicBezTo>
                <a:cubicBezTo>
                  <a:pt x="15921" y="12526"/>
                  <a:pt x="16667" y="12458"/>
                  <a:pt x="17387" y="12364"/>
                </a:cubicBezTo>
                <a:cubicBezTo>
                  <a:pt x="17653" y="12326"/>
                  <a:pt x="17919" y="12250"/>
                  <a:pt x="18148" y="12212"/>
                </a:cubicBezTo>
                <a:lnTo>
                  <a:pt x="18148" y="12212"/>
                </a:lnTo>
                <a:cubicBezTo>
                  <a:pt x="18148" y="12250"/>
                  <a:pt x="18110" y="12326"/>
                  <a:pt x="18110" y="12364"/>
                </a:cubicBezTo>
                <a:cubicBezTo>
                  <a:pt x="17881" y="13239"/>
                  <a:pt x="17425" y="14038"/>
                  <a:pt x="16854" y="14685"/>
                </a:cubicBezTo>
                <a:cubicBezTo>
                  <a:pt x="16664" y="14875"/>
                  <a:pt x="16474" y="15028"/>
                  <a:pt x="16245" y="15180"/>
                </a:cubicBezTo>
                <a:cubicBezTo>
                  <a:pt x="15979" y="15332"/>
                  <a:pt x="16131" y="15750"/>
                  <a:pt x="16436" y="15750"/>
                </a:cubicBezTo>
                <a:cubicBezTo>
                  <a:pt x="16664" y="15674"/>
                  <a:pt x="16892" y="15560"/>
                  <a:pt x="17044" y="15408"/>
                </a:cubicBezTo>
                <a:cubicBezTo>
                  <a:pt x="17425" y="15142"/>
                  <a:pt x="17767" y="14875"/>
                  <a:pt x="18186" y="14685"/>
                </a:cubicBezTo>
                <a:cubicBezTo>
                  <a:pt x="18262" y="14609"/>
                  <a:pt x="18376" y="14533"/>
                  <a:pt x="18452" y="14495"/>
                </a:cubicBezTo>
                <a:cubicBezTo>
                  <a:pt x="18756" y="14343"/>
                  <a:pt x="19061" y="14152"/>
                  <a:pt x="19365" y="13962"/>
                </a:cubicBezTo>
                <a:cubicBezTo>
                  <a:pt x="20126" y="13468"/>
                  <a:pt x="20735" y="12707"/>
                  <a:pt x="21077" y="11870"/>
                </a:cubicBezTo>
                <a:cubicBezTo>
                  <a:pt x="21153" y="11680"/>
                  <a:pt x="21191" y="11527"/>
                  <a:pt x="21267" y="11337"/>
                </a:cubicBezTo>
                <a:cubicBezTo>
                  <a:pt x="21648" y="11223"/>
                  <a:pt x="22028" y="11071"/>
                  <a:pt x="22409" y="10957"/>
                </a:cubicBezTo>
                <a:cubicBezTo>
                  <a:pt x="22599" y="10881"/>
                  <a:pt x="22789" y="10805"/>
                  <a:pt x="22941" y="10729"/>
                </a:cubicBezTo>
                <a:lnTo>
                  <a:pt x="23131" y="10652"/>
                </a:lnTo>
                <a:cubicBezTo>
                  <a:pt x="23208" y="11109"/>
                  <a:pt x="23284" y="11565"/>
                  <a:pt x="23322" y="11984"/>
                </a:cubicBezTo>
                <a:cubicBezTo>
                  <a:pt x="23284" y="12250"/>
                  <a:pt x="23208" y="12517"/>
                  <a:pt x="23131" y="12783"/>
                </a:cubicBezTo>
                <a:cubicBezTo>
                  <a:pt x="22941" y="13354"/>
                  <a:pt x="22561" y="13886"/>
                  <a:pt x="22066" y="14229"/>
                </a:cubicBezTo>
                <a:cubicBezTo>
                  <a:pt x="21914" y="14305"/>
                  <a:pt x="21762" y="14381"/>
                  <a:pt x="21724" y="14533"/>
                </a:cubicBezTo>
                <a:cubicBezTo>
                  <a:pt x="21686" y="14685"/>
                  <a:pt x="21762" y="14837"/>
                  <a:pt x="21914" y="14913"/>
                </a:cubicBezTo>
                <a:cubicBezTo>
                  <a:pt x="22066" y="14989"/>
                  <a:pt x="22218" y="14989"/>
                  <a:pt x="22371" y="14989"/>
                </a:cubicBezTo>
                <a:cubicBezTo>
                  <a:pt x="23208" y="14951"/>
                  <a:pt x="23968" y="14571"/>
                  <a:pt x="24539" y="13962"/>
                </a:cubicBezTo>
                <a:cubicBezTo>
                  <a:pt x="24958" y="13354"/>
                  <a:pt x="25262" y="12707"/>
                  <a:pt x="25490" y="11984"/>
                </a:cubicBezTo>
                <a:cubicBezTo>
                  <a:pt x="25833" y="11413"/>
                  <a:pt x="26061" y="10767"/>
                  <a:pt x="26175" y="10082"/>
                </a:cubicBezTo>
                <a:cubicBezTo>
                  <a:pt x="26175" y="9815"/>
                  <a:pt x="26137" y="9511"/>
                  <a:pt x="26099" y="9207"/>
                </a:cubicBezTo>
                <a:cubicBezTo>
                  <a:pt x="26099" y="9093"/>
                  <a:pt x="26099" y="8902"/>
                  <a:pt x="26061" y="8712"/>
                </a:cubicBezTo>
                <a:lnTo>
                  <a:pt x="26365" y="8446"/>
                </a:lnTo>
                <a:lnTo>
                  <a:pt x="26670" y="8103"/>
                </a:lnTo>
                <a:lnTo>
                  <a:pt x="27164" y="7647"/>
                </a:lnTo>
                <a:cubicBezTo>
                  <a:pt x="28572" y="6239"/>
                  <a:pt x="29941" y="4794"/>
                  <a:pt x="31311" y="3348"/>
                </a:cubicBezTo>
                <a:cubicBezTo>
                  <a:pt x="31463" y="3158"/>
                  <a:pt x="31615" y="3006"/>
                  <a:pt x="31729" y="2815"/>
                </a:cubicBezTo>
                <a:cubicBezTo>
                  <a:pt x="31844" y="2701"/>
                  <a:pt x="31920" y="2587"/>
                  <a:pt x="31996" y="2435"/>
                </a:cubicBezTo>
                <a:cubicBezTo>
                  <a:pt x="32072" y="2321"/>
                  <a:pt x="32148" y="2169"/>
                  <a:pt x="32224" y="2016"/>
                </a:cubicBezTo>
                <a:cubicBezTo>
                  <a:pt x="32262" y="1788"/>
                  <a:pt x="32300" y="1560"/>
                  <a:pt x="32262" y="1370"/>
                </a:cubicBezTo>
                <a:cubicBezTo>
                  <a:pt x="32262" y="1294"/>
                  <a:pt x="32262" y="1218"/>
                  <a:pt x="32262" y="1141"/>
                </a:cubicBezTo>
                <a:cubicBezTo>
                  <a:pt x="32224" y="989"/>
                  <a:pt x="32148" y="837"/>
                  <a:pt x="32034" y="685"/>
                </a:cubicBezTo>
                <a:cubicBezTo>
                  <a:pt x="31996" y="647"/>
                  <a:pt x="31958" y="609"/>
                  <a:pt x="31882" y="571"/>
                </a:cubicBezTo>
                <a:cubicBezTo>
                  <a:pt x="31806" y="495"/>
                  <a:pt x="31729" y="457"/>
                  <a:pt x="31653" y="419"/>
                </a:cubicBezTo>
                <a:cubicBezTo>
                  <a:pt x="30969" y="114"/>
                  <a:pt x="30208" y="0"/>
                  <a:pt x="29485" y="0"/>
                </a:cubicBezTo>
                <a:close/>
              </a:path>
            </a:pathLst>
          </a:custGeom>
          <a:gradFill rotWithShape="0">
            <a:gsLst>
              <a:gs pos="0">
                <a:srgbClr val="5e25cc"/>
              </a:gs>
              <a:gs pos="100000">
                <a:srgbClr val="d460ec"/>
              </a:gs>
            </a:gsLst>
            <a:lin ang="2700000"/>
          </a:gradFill>
          <a:ln>
            <a:noFill/>
          </a:ln>
        </p:spPr>
        <p:style>
          <a:lnRef idx="0"/>
          <a:fillRef idx="0"/>
          <a:effectRef idx="0"/>
          <a:fontRef idx="minor"/>
        </p:style>
      </p:sp>
      <p:sp>
        <p:nvSpPr>
          <p:cNvPr id="1604" name="CustomShape 20"/>
          <p:cNvSpPr/>
          <p:nvPr/>
        </p:nvSpPr>
        <p:spPr>
          <a:xfrm rot="5400000">
            <a:off x="3043080" y="684720"/>
            <a:ext cx="682200" cy="2375280"/>
          </a:xfrm>
          <a:prstGeom prst="bentConnector3">
            <a:avLst>
              <a:gd name="adj1" fmla="val 50002"/>
            </a:avLst>
          </a:prstGeom>
          <a:noFill/>
          <a:ln w="38160">
            <a:solidFill>
              <a:schemeClr val="dk1"/>
            </a:solidFill>
            <a:round/>
            <a:tailEnd len="med" type="oval" w="med"/>
          </a:ln>
        </p:spPr>
        <p:style>
          <a:lnRef idx="0"/>
          <a:fillRef idx="0"/>
          <a:effectRef idx="0"/>
          <a:fontRef idx="minor"/>
        </p:style>
      </p:sp>
      <p:sp>
        <p:nvSpPr>
          <p:cNvPr id="1605" name="CustomShape 21"/>
          <p:cNvSpPr/>
          <p:nvPr/>
        </p:nvSpPr>
        <p:spPr>
          <a:xfrm>
            <a:off x="3587040" y="1051920"/>
            <a:ext cx="196920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Neptune</a:t>
            </a:r>
            <a:endParaRPr b="0" lang="en-US" sz="2200" spc="-1" strike="noStrike">
              <a:latin typeface="Arial"/>
            </a:endParaRPr>
          </a:p>
        </p:txBody>
      </p:sp>
      <p:sp>
        <p:nvSpPr>
          <p:cNvPr id="1606" name="CustomShape 22"/>
          <p:cNvSpPr/>
          <p:nvPr/>
        </p:nvSpPr>
        <p:spPr>
          <a:xfrm flipH="1" rot="16200000">
            <a:off x="5418720" y="684720"/>
            <a:ext cx="682200" cy="2375280"/>
          </a:xfrm>
          <a:prstGeom prst="bentConnector3">
            <a:avLst>
              <a:gd name="adj1" fmla="val 50002"/>
            </a:avLst>
          </a:prstGeom>
          <a:noFill/>
          <a:ln w="38160">
            <a:solidFill>
              <a:schemeClr val="dk1"/>
            </a:solidFill>
            <a:round/>
            <a:tailEnd len="med" type="oval" w="med"/>
          </a:ln>
        </p:spPr>
        <p:style>
          <a:lnRef idx="0"/>
          <a:fillRef idx="0"/>
          <a:effectRef idx="0"/>
          <a:fontRef idx="minor"/>
        </p:style>
      </p:sp>
      <p:sp>
        <p:nvSpPr>
          <p:cNvPr id="1607" name="CustomShape 23"/>
          <p:cNvSpPr/>
          <p:nvPr/>
        </p:nvSpPr>
        <p:spPr>
          <a:xfrm rot="5400000">
            <a:off x="4230000" y="1871640"/>
            <a:ext cx="682200" cy="1440"/>
          </a:xfrm>
          <a:prstGeom prst="bentConnector3">
            <a:avLst>
              <a:gd name="adj1" fmla="val 50002"/>
            </a:avLst>
          </a:prstGeom>
          <a:noFill/>
          <a:ln w="38160">
            <a:solidFill>
              <a:schemeClr val="dk1"/>
            </a:solidFill>
            <a:round/>
            <a:tailEnd len="med" type="oval"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8"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1609" name="CustomShape 2"/>
          <p:cNvSpPr/>
          <p:nvPr/>
        </p:nvSpPr>
        <p:spPr>
          <a:xfrm>
            <a:off x="1912320" y="4120920"/>
            <a:ext cx="5318280" cy="4845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100" spc="-1" strike="noStrike">
                <a:solidFill>
                  <a:srgbClr val="ffffff"/>
                </a:solidFill>
                <a:latin typeface="Nunito"/>
                <a:ea typeface="Nunito"/>
              </a:rPr>
              <a:t>Follow the link in the graph to modify its data and then paste the new one here.</a:t>
            </a:r>
            <a:r>
              <a:rPr b="1" lang="en" sz="1100" spc="-1" strike="noStrike">
                <a:solidFill>
                  <a:srgbClr val="ffffff"/>
                </a:solidFill>
                <a:latin typeface="Nunito"/>
                <a:ea typeface="Nunito"/>
              </a:rPr>
              <a:t> </a:t>
            </a:r>
            <a:r>
              <a:rPr b="1" lang="en" sz="1100" spc="-1" strike="noStrike" u="sng">
                <a:solidFill>
                  <a:srgbClr val="ffffff"/>
                </a:solidFill>
                <a:uFillTx/>
                <a:latin typeface="Nunito"/>
                <a:ea typeface="Nunito"/>
                <a:hlinkClick r:id="rId1"/>
              </a:rPr>
              <a:t>For more info, click here</a:t>
            </a:r>
            <a:endParaRPr b="0" lang="en-US" sz="1100" spc="-1" strike="noStrike">
              <a:latin typeface="Arial"/>
            </a:endParaRPr>
          </a:p>
        </p:txBody>
      </p:sp>
      <p:grpSp>
        <p:nvGrpSpPr>
          <p:cNvPr id="1610" name="Group 3"/>
          <p:cNvGrpSpPr/>
          <p:nvPr/>
        </p:nvGrpSpPr>
        <p:grpSpPr>
          <a:xfrm>
            <a:off x="843120" y="1313640"/>
            <a:ext cx="1533600" cy="1187640"/>
            <a:chOff x="843120" y="1313640"/>
            <a:chExt cx="1533600" cy="1187640"/>
          </a:xfrm>
        </p:grpSpPr>
        <p:sp>
          <p:nvSpPr>
            <p:cNvPr id="1611" name="CustomShape 4"/>
            <p:cNvSpPr/>
            <p:nvPr/>
          </p:nvSpPr>
          <p:spPr>
            <a:xfrm>
              <a:off x="843120" y="1778040"/>
              <a:ext cx="153360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612" name="CustomShape 5"/>
            <p:cNvSpPr/>
            <p:nvPr/>
          </p:nvSpPr>
          <p:spPr>
            <a:xfrm>
              <a:off x="843120" y="2144880"/>
              <a:ext cx="1533600" cy="3564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It’s very small</a:t>
              </a:r>
              <a:endParaRPr b="0" lang="en-US" sz="1500" spc="-1" strike="noStrike">
                <a:latin typeface="Arial"/>
              </a:endParaRPr>
            </a:p>
          </p:txBody>
        </p:sp>
        <p:sp>
          <p:nvSpPr>
            <p:cNvPr id="1613" name="CustomShape 6"/>
            <p:cNvSpPr/>
            <p:nvPr/>
          </p:nvSpPr>
          <p:spPr>
            <a:xfrm>
              <a:off x="1431360" y="1313640"/>
              <a:ext cx="356400" cy="356400"/>
            </a:xfrm>
            <a:prstGeom prst="ellipse">
              <a:avLst/>
            </a:prstGeom>
            <a:solidFill>
              <a:schemeClr val="accent6"/>
            </a:solidFill>
            <a:ln>
              <a:noFill/>
            </a:ln>
          </p:spPr>
          <p:style>
            <a:lnRef idx="0"/>
            <a:fillRef idx="0"/>
            <a:effectRef idx="0"/>
            <a:fontRef idx="minor"/>
          </p:style>
        </p:sp>
      </p:grpSp>
      <p:pic>
        <p:nvPicPr>
          <p:cNvPr id="1614" name="Google Shape;1750;p40" descr=""/>
          <p:cNvPicPr/>
          <p:nvPr/>
        </p:nvPicPr>
        <p:blipFill>
          <a:blip r:embed="rId2"/>
          <a:stretch/>
        </p:blipFill>
        <p:spPr>
          <a:xfrm>
            <a:off x="4184640" y="1313640"/>
            <a:ext cx="4245120" cy="2624400"/>
          </a:xfrm>
          <a:prstGeom prst="rect">
            <a:avLst/>
          </a:prstGeom>
          <a:ln>
            <a:noFill/>
          </a:ln>
        </p:spPr>
      </p:pic>
      <p:grpSp>
        <p:nvGrpSpPr>
          <p:cNvPr id="1615" name="Group 7"/>
          <p:cNvGrpSpPr/>
          <p:nvPr/>
        </p:nvGrpSpPr>
        <p:grpSpPr>
          <a:xfrm>
            <a:off x="2567880" y="1313640"/>
            <a:ext cx="1533600" cy="1187640"/>
            <a:chOff x="2567880" y="1313640"/>
            <a:chExt cx="1533600" cy="1187640"/>
          </a:xfrm>
        </p:grpSpPr>
        <p:sp>
          <p:nvSpPr>
            <p:cNvPr id="1616" name="CustomShape 8"/>
            <p:cNvSpPr/>
            <p:nvPr/>
          </p:nvSpPr>
          <p:spPr>
            <a:xfrm>
              <a:off x="2567880" y="1778040"/>
              <a:ext cx="153360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617" name="CustomShape 9"/>
            <p:cNvSpPr/>
            <p:nvPr/>
          </p:nvSpPr>
          <p:spPr>
            <a:xfrm>
              <a:off x="2567880" y="2144880"/>
              <a:ext cx="1533600" cy="35640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It’s very hot</a:t>
              </a:r>
              <a:endParaRPr b="0" lang="en-US" sz="1500" spc="-1" strike="noStrike">
                <a:latin typeface="Arial"/>
              </a:endParaRPr>
            </a:p>
          </p:txBody>
        </p:sp>
        <p:sp>
          <p:nvSpPr>
            <p:cNvPr id="1618" name="CustomShape 10"/>
            <p:cNvSpPr/>
            <p:nvPr/>
          </p:nvSpPr>
          <p:spPr>
            <a:xfrm>
              <a:off x="3156480" y="1313640"/>
              <a:ext cx="356400" cy="356400"/>
            </a:xfrm>
            <a:prstGeom prst="ellipse">
              <a:avLst/>
            </a:prstGeom>
            <a:solidFill>
              <a:schemeClr val="accent5"/>
            </a:solidFill>
            <a:ln>
              <a:noFill/>
            </a:ln>
          </p:spPr>
          <p:style>
            <a:lnRef idx="0"/>
            <a:fillRef idx="0"/>
            <a:effectRef idx="0"/>
            <a:fontRef idx="minor"/>
          </p:style>
        </p:sp>
      </p:grpSp>
      <p:grpSp>
        <p:nvGrpSpPr>
          <p:cNvPr id="1619" name="Group 11"/>
          <p:cNvGrpSpPr/>
          <p:nvPr/>
        </p:nvGrpSpPr>
        <p:grpSpPr>
          <a:xfrm>
            <a:off x="713520" y="2933280"/>
            <a:ext cx="3517560" cy="1004760"/>
            <a:chOff x="713520" y="2933280"/>
            <a:chExt cx="3517560" cy="1004760"/>
          </a:xfrm>
        </p:grpSpPr>
        <p:sp>
          <p:nvSpPr>
            <p:cNvPr id="1620" name="CustomShape 12"/>
            <p:cNvSpPr/>
            <p:nvPr/>
          </p:nvSpPr>
          <p:spPr>
            <a:xfrm>
              <a:off x="713520" y="2933280"/>
              <a:ext cx="351756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Evolution</a:t>
              </a:r>
              <a:endParaRPr b="0" lang="en-US" sz="2200" spc="-1" strike="noStrike">
                <a:latin typeface="Arial"/>
              </a:endParaRPr>
            </a:p>
          </p:txBody>
        </p:sp>
        <p:sp>
          <p:nvSpPr>
            <p:cNvPr id="1621" name="CustomShape 13"/>
            <p:cNvSpPr/>
            <p:nvPr/>
          </p:nvSpPr>
          <p:spPr>
            <a:xfrm>
              <a:off x="713520" y="3300120"/>
              <a:ext cx="3517560" cy="6379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Despite being red, Mars is actually a cold place. It’s full of iron oxide dust</a:t>
              </a:r>
              <a:endParaRPr b="0" lang="en-US" sz="1500" spc="-1" strike="noStrike">
                <a:latin typeface="Arial"/>
              </a:endParaRPr>
            </a:p>
          </p:txBody>
        </p:sp>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2"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aphicFrame>
        <p:nvGraphicFramePr>
          <p:cNvPr id="1623" name="Table 2"/>
          <p:cNvGraphicFramePr/>
          <p:nvPr/>
        </p:nvGraphicFramePr>
        <p:xfrm>
          <a:off x="1010520" y="2234880"/>
          <a:ext cx="7122240" cy="2198160"/>
        </p:xfrm>
        <a:graphic>
          <a:graphicData uri="http://schemas.openxmlformats.org/drawingml/2006/table">
            <a:tbl>
              <a:tblPr/>
              <a:tblGrid>
                <a:gridCol w="1780560"/>
                <a:gridCol w="1780560"/>
                <a:gridCol w="1780560"/>
                <a:gridCol w="1780920"/>
              </a:tblGrid>
              <a:tr h="507240">
                <a:tc>
                  <a:txBody>
                    <a:bodyPr lIns="91080" rIns="91080">
                      <a:noAutofit/>
                    </a:bodyPr>
                    <a:p>
                      <a:pPr algn="ct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r>
              <a:tr h="845640">
                <a:tc>
                  <a:txBody>
                    <a:bodyPr lIns="91080" rIns="91080">
                      <a:noAutofit/>
                    </a:bodyPr>
                    <a:p>
                      <a:pPr algn="ctr">
                        <a:lnSpc>
                          <a:spcPct val="100000"/>
                        </a:lnSpc>
                        <a:tabLst>
                          <a:tab algn="l" pos="0"/>
                        </a:tabLst>
                      </a:pPr>
                      <a:r>
                        <a:rPr b="0" lang="en" sz="1500" spc="-1" strike="noStrike">
                          <a:solidFill>
                            <a:srgbClr val="ffffff"/>
                          </a:solidFill>
                          <a:latin typeface="Nunito"/>
                          <a:ea typeface="Nunito"/>
                        </a:rPr>
                        <a:t>Mars is actually a cold place</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Venus has a beautiful name</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Mercury is a very small planet</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Jupiter is an enormous planet</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r>
              <a:tr h="845640">
                <a:tc>
                  <a:txBody>
                    <a:bodyPr lIns="91080" rIns="91080">
                      <a:noAutofit/>
                    </a:bodyPr>
                    <a:p>
                      <a:pPr algn="ctr">
                        <a:lnSpc>
                          <a:spcPct val="100000"/>
                        </a:lnSpc>
                        <a:tabLst>
                          <a:tab algn="l" pos="0"/>
                        </a:tabLst>
                      </a:pPr>
                      <a:r>
                        <a:rPr b="0" lang="en" sz="1500" spc="-1" strike="noStrike">
                          <a:solidFill>
                            <a:srgbClr val="ffffff"/>
                          </a:solidFill>
                          <a:latin typeface="Nunito"/>
                          <a:ea typeface="Nunito"/>
                        </a:rPr>
                        <a:t>Neptune is far away from us</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Earth is the planet with life</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Saturn was named after a god</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Pluto is now a dwarf planet</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r>
            </a:tbl>
          </a:graphicData>
        </a:graphic>
      </p:graphicFrame>
      <p:sp>
        <p:nvSpPr>
          <p:cNvPr id="1624" name="CustomShape 3"/>
          <p:cNvSpPr/>
          <p:nvPr/>
        </p:nvSpPr>
        <p:spPr>
          <a:xfrm>
            <a:off x="3366720" y="140544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625" name="Group 4"/>
          <p:cNvGrpSpPr/>
          <p:nvPr/>
        </p:nvGrpSpPr>
        <p:grpSpPr>
          <a:xfrm>
            <a:off x="3496320" y="1580040"/>
            <a:ext cx="361800" cy="272160"/>
            <a:chOff x="3496320" y="1580040"/>
            <a:chExt cx="361800" cy="272160"/>
          </a:xfrm>
        </p:grpSpPr>
        <p:sp>
          <p:nvSpPr>
            <p:cNvPr id="1626" name="CustomShape 5"/>
            <p:cNvSpPr/>
            <p:nvPr/>
          </p:nvSpPr>
          <p:spPr>
            <a:xfrm>
              <a:off x="3728520" y="1771560"/>
              <a:ext cx="129600" cy="8064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627" name="CustomShape 6"/>
            <p:cNvSpPr/>
            <p:nvPr/>
          </p:nvSpPr>
          <p:spPr>
            <a:xfrm>
              <a:off x="3728520" y="1580040"/>
              <a:ext cx="129600" cy="8064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628" name="CustomShape 7"/>
            <p:cNvSpPr/>
            <p:nvPr/>
          </p:nvSpPr>
          <p:spPr>
            <a:xfrm>
              <a:off x="3750480" y="1663920"/>
              <a:ext cx="104760" cy="10404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629" name="CustomShape 8"/>
            <p:cNvSpPr/>
            <p:nvPr/>
          </p:nvSpPr>
          <p:spPr>
            <a:xfrm>
              <a:off x="3602520" y="1821600"/>
              <a:ext cx="83520" cy="306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630" name="CustomShape 9"/>
            <p:cNvSpPr/>
            <p:nvPr/>
          </p:nvSpPr>
          <p:spPr>
            <a:xfrm>
              <a:off x="3602520" y="1580040"/>
              <a:ext cx="83520" cy="306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631" name="CustomShape 10"/>
            <p:cNvSpPr/>
            <p:nvPr/>
          </p:nvSpPr>
          <p:spPr>
            <a:xfrm>
              <a:off x="3496320" y="1643040"/>
              <a:ext cx="126000" cy="14580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632" name="CustomShape 11"/>
            <p:cNvSpPr/>
            <p:nvPr/>
          </p:nvSpPr>
          <p:spPr>
            <a:xfrm>
              <a:off x="3581280" y="1622160"/>
              <a:ext cx="154440" cy="18828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633" name="CustomShape 12"/>
          <p:cNvSpPr/>
          <p:nvPr/>
        </p:nvSpPr>
        <p:spPr>
          <a:xfrm>
            <a:off x="5119200" y="140544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1634" name="CustomShape 13"/>
          <p:cNvSpPr/>
          <p:nvPr/>
        </p:nvSpPr>
        <p:spPr>
          <a:xfrm>
            <a:off x="6872040" y="140544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1635" name="CustomShape 14"/>
          <p:cNvSpPr/>
          <p:nvPr/>
        </p:nvSpPr>
        <p:spPr>
          <a:xfrm>
            <a:off x="1614240" y="140544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636" name="Group 15"/>
          <p:cNvGrpSpPr/>
          <p:nvPr/>
        </p:nvGrpSpPr>
        <p:grpSpPr>
          <a:xfrm>
            <a:off x="1745280" y="1537200"/>
            <a:ext cx="358560" cy="357840"/>
            <a:chOff x="1745280" y="1537200"/>
            <a:chExt cx="358560" cy="357840"/>
          </a:xfrm>
        </p:grpSpPr>
        <p:sp>
          <p:nvSpPr>
            <p:cNvPr id="1637" name="CustomShape 16"/>
            <p:cNvSpPr/>
            <p:nvPr/>
          </p:nvSpPr>
          <p:spPr>
            <a:xfrm>
              <a:off x="1787040" y="1537200"/>
              <a:ext cx="147960" cy="104760"/>
            </a:xfrm>
            <a:custGeom>
              <a:avLst/>
              <a:gdLst/>
              <a:ahLst/>
              <a:rect l="l" t="t" r="r" b="b"/>
              <a:pathLst>
                <a:path w="6525" h="4633">
                  <a:moveTo>
                    <a:pt x="4199" y="1872"/>
                  </a:moveTo>
                  <a:cubicBezTo>
                    <a:pt x="4608" y="1872"/>
                    <a:pt x="4812" y="2365"/>
                    <a:pt x="4523" y="2657"/>
                  </a:cubicBezTo>
                  <a:cubicBezTo>
                    <a:pt x="4429" y="2751"/>
                    <a:pt x="4314" y="2793"/>
                    <a:pt x="4201" y="2793"/>
                  </a:cubicBezTo>
                  <a:cubicBezTo>
                    <a:pt x="3965" y="2793"/>
                    <a:pt x="3737" y="2608"/>
                    <a:pt x="3737" y="2331"/>
                  </a:cubicBezTo>
                  <a:cubicBezTo>
                    <a:pt x="3737" y="2076"/>
                    <a:pt x="3944" y="1872"/>
                    <a:pt x="4199" y="1872"/>
                  </a:cubicBezTo>
                  <a:close/>
                  <a:moveTo>
                    <a:pt x="3279" y="0"/>
                  </a:moveTo>
                  <a:cubicBezTo>
                    <a:pt x="1529" y="0"/>
                    <a:pt x="162" y="1990"/>
                    <a:pt x="106" y="2076"/>
                  </a:cubicBezTo>
                  <a:cubicBezTo>
                    <a:pt x="1" y="2230"/>
                    <a:pt x="1" y="2432"/>
                    <a:pt x="106" y="2589"/>
                  </a:cubicBezTo>
                  <a:cubicBezTo>
                    <a:pt x="162" y="2672"/>
                    <a:pt x="1529" y="4632"/>
                    <a:pt x="3279" y="4632"/>
                  </a:cubicBezTo>
                  <a:cubicBezTo>
                    <a:pt x="5028" y="4632"/>
                    <a:pt x="6363" y="2672"/>
                    <a:pt x="6419" y="2589"/>
                  </a:cubicBezTo>
                  <a:cubicBezTo>
                    <a:pt x="6525" y="2432"/>
                    <a:pt x="6525" y="2230"/>
                    <a:pt x="6419" y="2076"/>
                  </a:cubicBezTo>
                  <a:cubicBezTo>
                    <a:pt x="6365" y="1990"/>
                    <a:pt x="5028" y="0"/>
                    <a:pt x="3279" y="0"/>
                  </a:cubicBezTo>
                  <a:close/>
                </a:path>
              </a:pathLst>
            </a:custGeom>
            <a:solidFill>
              <a:schemeClr val="dk1"/>
            </a:solidFill>
            <a:ln>
              <a:noFill/>
            </a:ln>
          </p:spPr>
          <p:style>
            <a:lnRef idx="0"/>
            <a:fillRef idx="0"/>
            <a:effectRef idx="0"/>
            <a:fontRef idx="minor"/>
          </p:style>
        </p:sp>
        <p:sp>
          <p:nvSpPr>
            <p:cNvPr id="1638" name="CustomShape 17"/>
            <p:cNvSpPr/>
            <p:nvPr/>
          </p:nvSpPr>
          <p:spPr>
            <a:xfrm>
              <a:off x="1745280" y="1537200"/>
              <a:ext cx="43920" cy="104760"/>
            </a:xfrm>
            <a:custGeom>
              <a:avLst/>
              <a:gdLst/>
              <a:ahLst/>
              <a:rect l="l" t="t" r="r" b="b"/>
              <a:pathLst>
                <a:path w="1967" h="4633">
                  <a:moveTo>
                    <a:pt x="462" y="0"/>
                  </a:moveTo>
                  <a:cubicBezTo>
                    <a:pt x="207" y="0"/>
                    <a:pt x="3" y="206"/>
                    <a:pt x="3" y="459"/>
                  </a:cubicBezTo>
                  <a:lnTo>
                    <a:pt x="3" y="4171"/>
                  </a:lnTo>
                  <a:cubicBezTo>
                    <a:pt x="1" y="4426"/>
                    <a:pt x="209" y="4632"/>
                    <a:pt x="462" y="4632"/>
                  </a:cubicBezTo>
                  <a:cubicBezTo>
                    <a:pt x="1017" y="4630"/>
                    <a:pt x="1552" y="4426"/>
                    <a:pt x="1966" y="4058"/>
                  </a:cubicBezTo>
                  <a:cubicBezTo>
                    <a:pt x="1669" y="3764"/>
                    <a:pt x="1397" y="3442"/>
                    <a:pt x="1159" y="3101"/>
                  </a:cubicBezTo>
                  <a:cubicBezTo>
                    <a:pt x="842" y="2635"/>
                    <a:pt x="842" y="2027"/>
                    <a:pt x="1159" y="1561"/>
                  </a:cubicBezTo>
                  <a:cubicBezTo>
                    <a:pt x="1394" y="1207"/>
                    <a:pt x="1664" y="876"/>
                    <a:pt x="1966" y="572"/>
                  </a:cubicBezTo>
                  <a:cubicBezTo>
                    <a:pt x="1549" y="206"/>
                    <a:pt x="1017" y="2"/>
                    <a:pt x="462" y="0"/>
                  </a:cubicBezTo>
                  <a:close/>
                </a:path>
              </a:pathLst>
            </a:custGeom>
            <a:solidFill>
              <a:schemeClr val="dk1"/>
            </a:solidFill>
            <a:ln>
              <a:noFill/>
            </a:ln>
          </p:spPr>
          <p:style>
            <a:lnRef idx="0"/>
            <a:fillRef idx="0"/>
            <a:effectRef idx="0"/>
            <a:fontRef idx="minor"/>
          </p:style>
        </p:sp>
        <p:sp>
          <p:nvSpPr>
            <p:cNvPr id="1639" name="CustomShape 18"/>
            <p:cNvSpPr/>
            <p:nvPr/>
          </p:nvSpPr>
          <p:spPr>
            <a:xfrm>
              <a:off x="1955880" y="1622160"/>
              <a:ext cx="147960" cy="104040"/>
            </a:xfrm>
            <a:custGeom>
              <a:avLst/>
              <a:gdLst/>
              <a:ahLst/>
              <a:rect l="l" t="t" r="r" b="b"/>
              <a:pathLst>
                <a:path w="6523" h="4601">
                  <a:moveTo>
                    <a:pt x="4162" y="1838"/>
                  </a:moveTo>
                  <a:cubicBezTo>
                    <a:pt x="4398" y="1838"/>
                    <a:pt x="4626" y="2022"/>
                    <a:pt x="4626" y="2299"/>
                  </a:cubicBezTo>
                  <a:cubicBezTo>
                    <a:pt x="4626" y="2555"/>
                    <a:pt x="4419" y="2761"/>
                    <a:pt x="4167" y="2761"/>
                  </a:cubicBezTo>
                  <a:cubicBezTo>
                    <a:pt x="3757" y="2761"/>
                    <a:pt x="3551" y="2265"/>
                    <a:pt x="3840" y="1973"/>
                  </a:cubicBezTo>
                  <a:cubicBezTo>
                    <a:pt x="3934" y="1880"/>
                    <a:pt x="4049" y="1838"/>
                    <a:pt x="4162" y="1838"/>
                  </a:cubicBezTo>
                  <a:close/>
                  <a:moveTo>
                    <a:pt x="3247" y="0"/>
                  </a:moveTo>
                  <a:cubicBezTo>
                    <a:pt x="1497" y="0"/>
                    <a:pt x="160" y="1958"/>
                    <a:pt x="103" y="2044"/>
                  </a:cubicBezTo>
                  <a:cubicBezTo>
                    <a:pt x="0" y="2199"/>
                    <a:pt x="0" y="2400"/>
                    <a:pt x="103" y="2557"/>
                  </a:cubicBezTo>
                  <a:cubicBezTo>
                    <a:pt x="160" y="2640"/>
                    <a:pt x="1497" y="4601"/>
                    <a:pt x="3247" y="4601"/>
                  </a:cubicBezTo>
                  <a:cubicBezTo>
                    <a:pt x="4996" y="4601"/>
                    <a:pt x="6363" y="2640"/>
                    <a:pt x="6419" y="2557"/>
                  </a:cubicBezTo>
                  <a:cubicBezTo>
                    <a:pt x="6522" y="2400"/>
                    <a:pt x="6522" y="2199"/>
                    <a:pt x="6419" y="2044"/>
                  </a:cubicBezTo>
                  <a:cubicBezTo>
                    <a:pt x="6363" y="1958"/>
                    <a:pt x="4996" y="0"/>
                    <a:pt x="3247" y="0"/>
                  </a:cubicBezTo>
                  <a:close/>
                </a:path>
              </a:pathLst>
            </a:custGeom>
            <a:solidFill>
              <a:schemeClr val="dk1"/>
            </a:solidFill>
            <a:ln>
              <a:noFill/>
            </a:ln>
          </p:spPr>
          <p:style>
            <a:lnRef idx="0"/>
            <a:fillRef idx="0"/>
            <a:effectRef idx="0"/>
            <a:fontRef idx="minor"/>
          </p:style>
        </p:sp>
        <p:sp>
          <p:nvSpPr>
            <p:cNvPr id="1640" name="CustomShape 19"/>
            <p:cNvSpPr/>
            <p:nvPr/>
          </p:nvSpPr>
          <p:spPr>
            <a:xfrm>
              <a:off x="1914480" y="1622160"/>
              <a:ext cx="43920" cy="104040"/>
            </a:xfrm>
            <a:custGeom>
              <a:avLst/>
              <a:gdLst/>
              <a:ahLst/>
              <a:rect l="l" t="t" r="r" b="b"/>
              <a:pathLst>
                <a:path w="1964" h="4601">
                  <a:moveTo>
                    <a:pt x="459" y="0"/>
                  </a:moveTo>
                  <a:cubicBezTo>
                    <a:pt x="206" y="0"/>
                    <a:pt x="0" y="204"/>
                    <a:pt x="0" y="459"/>
                  </a:cubicBezTo>
                  <a:lnTo>
                    <a:pt x="0" y="4140"/>
                  </a:lnTo>
                  <a:cubicBezTo>
                    <a:pt x="0" y="4395"/>
                    <a:pt x="206" y="4601"/>
                    <a:pt x="459" y="4601"/>
                  </a:cubicBezTo>
                  <a:cubicBezTo>
                    <a:pt x="1013" y="4598"/>
                    <a:pt x="1548" y="4395"/>
                    <a:pt x="1963" y="4027"/>
                  </a:cubicBezTo>
                  <a:cubicBezTo>
                    <a:pt x="1666" y="3732"/>
                    <a:pt x="1394" y="3411"/>
                    <a:pt x="1153" y="3070"/>
                  </a:cubicBezTo>
                  <a:cubicBezTo>
                    <a:pt x="839" y="2604"/>
                    <a:pt x="839" y="1995"/>
                    <a:pt x="1153" y="1529"/>
                  </a:cubicBezTo>
                  <a:cubicBezTo>
                    <a:pt x="1394" y="1188"/>
                    <a:pt x="1666" y="866"/>
                    <a:pt x="1963" y="572"/>
                  </a:cubicBezTo>
                  <a:cubicBezTo>
                    <a:pt x="1548" y="204"/>
                    <a:pt x="1013" y="0"/>
                    <a:pt x="459" y="0"/>
                  </a:cubicBezTo>
                  <a:close/>
                </a:path>
              </a:pathLst>
            </a:custGeom>
            <a:solidFill>
              <a:schemeClr val="dk1"/>
            </a:solidFill>
            <a:ln>
              <a:noFill/>
            </a:ln>
          </p:spPr>
          <p:style>
            <a:lnRef idx="0"/>
            <a:fillRef idx="0"/>
            <a:effectRef idx="0"/>
            <a:fontRef idx="minor"/>
          </p:style>
        </p:sp>
        <p:sp>
          <p:nvSpPr>
            <p:cNvPr id="1641" name="CustomShape 20"/>
            <p:cNvSpPr/>
            <p:nvPr/>
          </p:nvSpPr>
          <p:spPr>
            <a:xfrm>
              <a:off x="1787040" y="1706040"/>
              <a:ext cx="147960" cy="104040"/>
            </a:xfrm>
            <a:custGeom>
              <a:avLst/>
              <a:gdLst/>
              <a:ahLst/>
              <a:rect l="l" t="t" r="r" b="b"/>
              <a:pathLst>
                <a:path w="6525" h="4602">
                  <a:moveTo>
                    <a:pt x="4194" y="1838"/>
                  </a:moveTo>
                  <a:cubicBezTo>
                    <a:pt x="4430" y="1838"/>
                    <a:pt x="4658" y="2022"/>
                    <a:pt x="4658" y="2300"/>
                  </a:cubicBezTo>
                  <a:cubicBezTo>
                    <a:pt x="4658" y="2555"/>
                    <a:pt x="4451" y="2761"/>
                    <a:pt x="4199" y="2761"/>
                  </a:cubicBezTo>
                  <a:cubicBezTo>
                    <a:pt x="3789" y="2761"/>
                    <a:pt x="3583" y="2266"/>
                    <a:pt x="3872" y="1974"/>
                  </a:cubicBezTo>
                  <a:cubicBezTo>
                    <a:pt x="3966" y="1880"/>
                    <a:pt x="4081" y="1838"/>
                    <a:pt x="4194" y="1838"/>
                  </a:cubicBezTo>
                  <a:close/>
                  <a:moveTo>
                    <a:pt x="3279" y="1"/>
                  </a:moveTo>
                  <a:cubicBezTo>
                    <a:pt x="1529" y="1"/>
                    <a:pt x="162" y="1959"/>
                    <a:pt x="106" y="2045"/>
                  </a:cubicBezTo>
                  <a:cubicBezTo>
                    <a:pt x="1" y="2199"/>
                    <a:pt x="1" y="2400"/>
                    <a:pt x="106" y="2557"/>
                  </a:cubicBezTo>
                  <a:cubicBezTo>
                    <a:pt x="162" y="2641"/>
                    <a:pt x="1529" y="4601"/>
                    <a:pt x="3279" y="4601"/>
                  </a:cubicBezTo>
                  <a:cubicBezTo>
                    <a:pt x="5028" y="4601"/>
                    <a:pt x="6365" y="2641"/>
                    <a:pt x="6419" y="2557"/>
                  </a:cubicBezTo>
                  <a:cubicBezTo>
                    <a:pt x="6525" y="2400"/>
                    <a:pt x="6525" y="2199"/>
                    <a:pt x="6419" y="2045"/>
                  </a:cubicBezTo>
                  <a:cubicBezTo>
                    <a:pt x="6365" y="1959"/>
                    <a:pt x="5028" y="1"/>
                    <a:pt x="3279" y="1"/>
                  </a:cubicBezTo>
                  <a:close/>
                </a:path>
              </a:pathLst>
            </a:custGeom>
            <a:solidFill>
              <a:schemeClr val="dk1"/>
            </a:solidFill>
            <a:ln>
              <a:noFill/>
            </a:ln>
          </p:spPr>
          <p:style>
            <a:lnRef idx="0"/>
            <a:fillRef idx="0"/>
            <a:effectRef idx="0"/>
            <a:fontRef idx="minor"/>
          </p:style>
        </p:sp>
        <p:sp>
          <p:nvSpPr>
            <p:cNvPr id="1642" name="CustomShape 21"/>
            <p:cNvSpPr/>
            <p:nvPr/>
          </p:nvSpPr>
          <p:spPr>
            <a:xfrm>
              <a:off x="1745280" y="1706040"/>
              <a:ext cx="43920" cy="104040"/>
            </a:xfrm>
            <a:custGeom>
              <a:avLst/>
              <a:gdLst/>
              <a:ahLst/>
              <a:rect l="l" t="t" r="r" b="b"/>
              <a:pathLst>
                <a:path w="1967" h="4604">
                  <a:moveTo>
                    <a:pt x="462" y="0"/>
                  </a:moveTo>
                  <a:cubicBezTo>
                    <a:pt x="207" y="0"/>
                    <a:pt x="3" y="206"/>
                    <a:pt x="3" y="462"/>
                  </a:cubicBezTo>
                  <a:lnTo>
                    <a:pt x="3" y="4142"/>
                  </a:lnTo>
                  <a:cubicBezTo>
                    <a:pt x="1" y="4397"/>
                    <a:pt x="209" y="4603"/>
                    <a:pt x="462" y="4603"/>
                  </a:cubicBezTo>
                  <a:cubicBezTo>
                    <a:pt x="1017" y="4601"/>
                    <a:pt x="1552" y="4397"/>
                    <a:pt x="1966" y="4029"/>
                  </a:cubicBezTo>
                  <a:cubicBezTo>
                    <a:pt x="1669" y="3735"/>
                    <a:pt x="1397" y="3413"/>
                    <a:pt x="1159" y="3072"/>
                  </a:cubicBezTo>
                  <a:cubicBezTo>
                    <a:pt x="842" y="2606"/>
                    <a:pt x="842" y="1998"/>
                    <a:pt x="1159" y="1531"/>
                  </a:cubicBezTo>
                  <a:cubicBezTo>
                    <a:pt x="1397" y="1190"/>
                    <a:pt x="1667" y="869"/>
                    <a:pt x="1966" y="575"/>
                  </a:cubicBezTo>
                  <a:cubicBezTo>
                    <a:pt x="1549" y="206"/>
                    <a:pt x="1017" y="3"/>
                    <a:pt x="462" y="0"/>
                  </a:cubicBezTo>
                  <a:close/>
                </a:path>
              </a:pathLst>
            </a:custGeom>
            <a:solidFill>
              <a:schemeClr val="dk1"/>
            </a:solidFill>
            <a:ln>
              <a:noFill/>
            </a:ln>
          </p:spPr>
          <p:style>
            <a:lnRef idx="0"/>
            <a:fillRef idx="0"/>
            <a:effectRef idx="0"/>
            <a:fontRef idx="minor"/>
          </p:style>
        </p:sp>
        <p:sp>
          <p:nvSpPr>
            <p:cNvPr id="1643" name="CustomShape 22"/>
            <p:cNvSpPr/>
            <p:nvPr/>
          </p:nvSpPr>
          <p:spPr>
            <a:xfrm>
              <a:off x="1955880" y="1790280"/>
              <a:ext cx="147960" cy="104760"/>
            </a:xfrm>
            <a:custGeom>
              <a:avLst/>
              <a:gdLst/>
              <a:ahLst/>
              <a:rect l="l" t="t" r="r" b="b"/>
              <a:pathLst>
                <a:path w="6523" h="4631">
                  <a:moveTo>
                    <a:pt x="4162" y="1838"/>
                  </a:moveTo>
                  <a:cubicBezTo>
                    <a:pt x="4398" y="1838"/>
                    <a:pt x="4626" y="2022"/>
                    <a:pt x="4626" y="2299"/>
                  </a:cubicBezTo>
                  <a:cubicBezTo>
                    <a:pt x="4626" y="2554"/>
                    <a:pt x="4419" y="2761"/>
                    <a:pt x="4167" y="2761"/>
                  </a:cubicBezTo>
                  <a:cubicBezTo>
                    <a:pt x="3757" y="2761"/>
                    <a:pt x="3551" y="2265"/>
                    <a:pt x="3840" y="1973"/>
                  </a:cubicBezTo>
                  <a:cubicBezTo>
                    <a:pt x="3934" y="1880"/>
                    <a:pt x="4049" y="1838"/>
                    <a:pt x="4162" y="1838"/>
                  </a:cubicBezTo>
                  <a:close/>
                  <a:moveTo>
                    <a:pt x="3247" y="0"/>
                  </a:moveTo>
                  <a:cubicBezTo>
                    <a:pt x="1497" y="0"/>
                    <a:pt x="160" y="1958"/>
                    <a:pt x="103" y="2044"/>
                  </a:cubicBezTo>
                  <a:cubicBezTo>
                    <a:pt x="0" y="2199"/>
                    <a:pt x="0" y="2400"/>
                    <a:pt x="103" y="2557"/>
                  </a:cubicBezTo>
                  <a:cubicBezTo>
                    <a:pt x="160" y="2640"/>
                    <a:pt x="1497" y="4630"/>
                    <a:pt x="3247" y="4630"/>
                  </a:cubicBezTo>
                  <a:cubicBezTo>
                    <a:pt x="4996" y="4630"/>
                    <a:pt x="6363" y="2640"/>
                    <a:pt x="6419" y="2557"/>
                  </a:cubicBezTo>
                  <a:cubicBezTo>
                    <a:pt x="6522" y="2400"/>
                    <a:pt x="6522" y="2199"/>
                    <a:pt x="6419" y="2044"/>
                  </a:cubicBezTo>
                  <a:cubicBezTo>
                    <a:pt x="6363" y="1958"/>
                    <a:pt x="4996" y="0"/>
                    <a:pt x="3247" y="0"/>
                  </a:cubicBezTo>
                  <a:close/>
                </a:path>
              </a:pathLst>
            </a:custGeom>
            <a:solidFill>
              <a:schemeClr val="dk1"/>
            </a:solidFill>
            <a:ln>
              <a:noFill/>
            </a:ln>
          </p:spPr>
          <p:style>
            <a:lnRef idx="0"/>
            <a:fillRef idx="0"/>
            <a:effectRef idx="0"/>
            <a:fontRef idx="minor"/>
          </p:style>
        </p:sp>
        <p:sp>
          <p:nvSpPr>
            <p:cNvPr id="1644" name="CustomShape 23"/>
            <p:cNvSpPr/>
            <p:nvPr/>
          </p:nvSpPr>
          <p:spPr>
            <a:xfrm>
              <a:off x="1914480" y="1790280"/>
              <a:ext cx="43920" cy="104760"/>
            </a:xfrm>
            <a:custGeom>
              <a:avLst/>
              <a:gdLst/>
              <a:ahLst/>
              <a:rect l="l" t="t" r="r" b="b"/>
              <a:pathLst>
                <a:path w="1964" h="4631">
                  <a:moveTo>
                    <a:pt x="459" y="0"/>
                  </a:moveTo>
                  <a:cubicBezTo>
                    <a:pt x="206" y="0"/>
                    <a:pt x="0" y="204"/>
                    <a:pt x="0" y="459"/>
                  </a:cubicBezTo>
                  <a:lnTo>
                    <a:pt x="0" y="4171"/>
                  </a:lnTo>
                  <a:cubicBezTo>
                    <a:pt x="0" y="4424"/>
                    <a:pt x="206" y="4630"/>
                    <a:pt x="459" y="4630"/>
                  </a:cubicBezTo>
                  <a:cubicBezTo>
                    <a:pt x="1013" y="4628"/>
                    <a:pt x="1548" y="4424"/>
                    <a:pt x="1963" y="4059"/>
                  </a:cubicBezTo>
                  <a:cubicBezTo>
                    <a:pt x="1661" y="3754"/>
                    <a:pt x="1391" y="3423"/>
                    <a:pt x="1153" y="3070"/>
                  </a:cubicBezTo>
                  <a:cubicBezTo>
                    <a:pt x="839" y="2604"/>
                    <a:pt x="839" y="1995"/>
                    <a:pt x="1153" y="1529"/>
                  </a:cubicBezTo>
                  <a:cubicBezTo>
                    <a:pt x="1394" y="1188"/>
                    <a:pt x="1664" y="866"/>
                    <a:pt x="1961" y="572"/>
                  </a:cubicBezTo>
                  <a:lnTo>
                    <a:pt x="1963" y="572"/>
                  </a:lnTo>
                  <a:cubicBezTo>
                    <a:pt x="1548" y="204"/>
                    <a:pt x="1013" y="0"/>
                    <a:pt x="459" y="0"/>
                  </a:cubicBezTo>
                  <a:close/>
                </a:path>
              </a:pathLst>
            </a:custGeom>
            <a:solidFill>
              <a:schemeClr val="dk1"/>
            </a:solidFill>
            <a:ln>
              <a:noFill/>
            </a:ln>
          </p:spPr>
          <p:style>
            <a:lnRef idx="0"/>
            <a:fillRef idx="0"/>
            <a:effectRef idx="0"/>
            <a:fontRef idx="minor"/>
          </p:style>
        </p:sp>
      </p:grpSp>
      <p:grpSp>
        <p:nvGrpSpPr>
          <p:cNvPr id="1645" name="Group 24"/>
          <p:cNvGrpSpPr/>
          <p:nvPr/>
        </p:nvGrpSpPr>
        <p:grpSpPr>
          <a:xfrm>
            <a:off x="7001640" y="1537200"/>
            <a:ext cx="315360" cy="357480"/>
            <a:chOff x="7001640" y="1537200"/>
            <a:chExt cx="315360" cy="357480"/>
          </a:xfrm>
        </p:grpSpPr>
        <p:sp>
          <p:nvSpPr>
            <p:cNvPr id="1646" name="CustomShape 25"/>
            <p:cNvSpPr/>
            <p:nvPr/>
          </p:nvSpPr>
          <p:spPr>
            <a:xfrm>
              <a:off x="7075800" y="1737720"/>
              <a:ext cx="42480" cy="41040"/>
            </a:xfrm>
            <a:custGeom>
              <a:avLst/>
              <a:gdLst/>
              <a:ahLst/>
              <a:rect l="l" t="t" r="r" b="b"/>
              <a:pathLst>
                <a:path w="1913" h="1840">
                  <a:moveTo>
                    <a:pt x="921" y="1"/>
                  </a:moveTo>
                  <a:cubicBezTo>
                    <a:pt x="413" y="1"/>
                    <a:pt x="1" y="413"/>
                    <a:pt x="1" y="921"/>
                  </a:cubicBezTo>
                  <a:cubicBezTo>
                    <a:pt x="1" y="1291"/>
                    <a:pt x="224" y="1628"/>
                    <a:pt x="568" y="1770"/>
                  </a:cubicBezTo>
                  <a:cubicBezTo>
                    <a:pt x="681" y="1817"/>
                    <a:pt x="801" y="1840"/>
                    <a:pt x="919" y="1840"/>
                  </a:cubicBezTo>
                  <a:cubicBezTo>
                    <a:pt x="1159" y="1840"/>
                    <a:pt x="1394" y="1747"/>
                    <a:pt x="1571" y="1571"/>
                  </a:cubicBezTo>
                  <a:cubicBezTo>
                    <a:pt x="1834" y="1309"/>
                    <a:pt x="1912" y="911"/>
                    <a:pt x="1770" y="568"/>
                  </a:cubicBezTo>
                  <a:cubicBezTo>
                    <a:pt x="1628" y="224"/>
                    <a:pt x="1291" y="1"/>
                    <a:pt x="921" y="1"/>
                  </a:cubicBezTo>
                  <a:close/>
                </a:path>
              </a:pathLst>
            </a:custGeom>
            <a:solidFill>
              <a:schemeClr val="dk1"/>
            </a:solidFill>
            <a:ln>
              <a:noFill/>
            </a:ln>
          </p:spPr>
          <p:style>
            <a:lnRef idx="0"/>
            <a:fillRef idx="0"/>
            <a:effectRef idx="0"/>
            <a:fontRef idx="minor"/>
          </p:style>
        </p:sp>
        <p:sp>
          <p:nvSpPr>
            <p:cNvPr id="1647" name="CustomShape 26"/>
            <p:cNvSpPr/>
            <p:nvPr/>
          </p:nvSpPr>
          <p:spPr>
            <a:xfrm>
              <a:off x="7202160" y="1737720"/>
              <a:ext cx="42480" cy="41040"/>
            </a:xfrm>
            <a:custGeom>
              <a:avLst/>
              <a:gdLst/>
              <a:ahLst/>
              <a:rect l="l" t="t" r="r" b="b"/>
              <a:pathLst>
                <a:path w="1912" h="1840">
                  <a:moveTo>
                    <a:pt x="921" y="1"/>
                  </a:moveTo>
                  <a:cubicBezTo>
                    <a:pt x="413" y="1"/>
                    <a:pt x="0" y="413"/>
                    <a:pt x="0" y="921"/>
                  </a:cubicBezTo>
                  <a:cubicBezTo>
                    <a:pt x="0" y="1291"/>
                    <a:pt x="224" y="1628"/>
                    <a:pt x="567" y="1770"/>
                  </a:cubicBezTo>
                  <a:cubicBezTo>
                    <a:pt x="681" y="1817"/>
                    <a:pt x="801" y="1840"/>
                    <a:pt x="919" y="1840"/>
                  </a:cubicBezTo>
                  <a:cubicBezTo>
                    <a:pt x="1158" y="1840"/>
                    <a:pt x="1394" y="1747"/>
                    <a:pt x="1571" y="1571"/>
                  </a:cubicBezTo>
                  <a:cubicBezTo>
                    <a:pt x="1833" y="1309"/>
                    <a:pt x="1912" y="911"/>
                    <a:pt x="1770" y="568"/>
                  </a:cubicBezTo>
                  <a:cubicBezTo>
                    <a:pt x="1627" y="224"/>
                    <a:pt x="1291" y="1"/>
                    <a:pt x="921" y="1"/>
                  </a:cubicBezTo>
                  <a:close/>
                </a:path>
              </a:pathLst>
            </a:custGeom>
            <a:solidFill>
              <a:schemeClr val="dk1"/>
            </a:solidFill>
            <a:ln>
              <a:noFill/>
            </a:ln>
          </p:spPr>
          <p:style>
            <a:lnRef idx="0"/>
            <a:fillRef idx="0"/>
            <a:effectRef idx="0"/>
            <a:fontRef idx="minor"/>
          </p:style>
        </p:sp>
        <p:sp>
          <p:nvSpPr>
            <p:cNvPr id="1648" name="CustomShape 27"/>
            <p:cNvSpPr/>
            <p:nvPr/>
          </p:nvSpPr>
          <p:spPr>
            <a:xfrm>
              <a:off x="7022880" y="1585440"/>
              <a:ext cx="75240" cy="90360"/>
            </a:xfrm>
            <a:custGeom>
              <a:avLst/>
              <a:gdLst/>
              <a:ahLst/>
              <a:rect l="l" t="t" r="r" b="b"/>
              <a:pathLst>
                <a:path w="3333" h="3998">
                  <a:moveTo>
                    <a:pt x="3332" y="1"/>
                  </a:moveTo>
                  <a:lnTo>
                    <a:pt x="182" y="2626"/>
                  </a:lnTo>
                  <a:cubicBezTo>
                    <a:pt x="61" y="2729"/>
                    <a:pt x="0" y="2886"/>
                    <a:pt x="22" y="3043"/>
                  </a:cubicBezTo>
                  <a:cubicBezTo>
                    <a:pt x="42" y="3200"/>
                    <a:pt x="145" y="3335"/>
                    <a:pt x="290" y="3401"/>
                  </a:cubicBezTo>
                  <a:lnTo>
                    <a:pt x="1615" y="3998"/>
                  </a:lnTo>
                  <a:cubicBezTo>
                    <a:pt x="2049" y="2611"/>
                    <a:pt x="2626" y="1272"/>
                    <a:pt x="3332" y="1"/>
                  </a:cubicBezTo>
                  <a:close/>
                </a:path>
              </a:pathLst>
            </a:custGeom>
            <a:solidFill>
              <a:schemeClr val="dk1"/>
            </a:solidFill>
            <a:ln>
              <a:noFill/>
            </a:ln>
          </p:spPr>
          <p:style>
            <a:lnRef idx="0"/>
            <a:fillRef idx="0"/>
            <a:effectRef idx="0"/>
            <a:fontRef idx="minor"/>
          </p:style>
        </p:sp>
        <p:sp>
          <p:nvSpPr>
            <p:cNvPr id="1649" name="CustomShape 28"/>
            <p:cNvSpPr/>
            <p:nvPr/>
          </p:nvSpPr>
          <p:spPr>
            <a:xfrm>
              <a:off x="7222320" y="1586520"/>
              <a:ext cx="75600" cy="88920"/>
            </a:xfrm>
            <a:custGeom>
              <a:avLst/>
              <a:gdLst/>
              <a:ahLst/>
              <a:rect l="l" t="t" r="r" b="b"/>
              <a:pathLst>
                <a:path w="3355" h="3946">
                  <a:moveTo>
                    <a:pt x="1" y="0"/>
                  </a:moveTo>
                  <a:cubicBezTo>
                    <a:pt x="695" y="1254"/>
                    <a:pt x="1255" y="2577"/>
                    <a:pt x="1672" y="3946"/>
                  </a:cubicBezTo>
                  <a:lnTo>
                    <a:pt x="2989" y="3354"/>
                  </a:lnTo>
                  <a:cubicBezTo>
                    <a:pt x="3298" y="3215"/>
                    <a:pt x="3355" y="2797"/>
                    <a:pt x="3095" y="2579"/>
                  </a:cubicBezTo>
                  <a:lnTo>
                    <a:pt x="1" y="0"/>
                  </a:lnTo>
                  <a:close/>
                </a:path>
              </a:pathLst>
            </a:custGeom>
            <a:solidFill>
              <a:schemeClr val="dk1"/>
            </a:solidFill>
            <a:ln>
              <a:noFill/>
            </a:ln>
          </p:spPr>
          <p:style>
            <a:lnRef idx="0"/>
            <a:fillRef idx="0"/>
            <a:effectRef idx="0"/>
            <a:fontRef idx="minor"/>
          </p:style>
        </p:sp>
        <p:sp>
          <p:nvSpPr>
            <p:cNvPr id="1650" name="CustomShape 29"/>
            <p:cNvSpPr/>
            <p:nvPr/>
          </p:nvSpPr>
          <p:spPr>
            <a:xfrm>
              <a:off x="7069320" y="1537200"/>
              <a:ext cx="180000" cy="209520"/>
            </a:xfrm>
            <a:custGeom>
              <a:avLst/>
              <a:gdLst/>
              <a:ahLst/>
              <a:rect l="l" t="t" r="r" b="b"/>
              <a:pathLst>
                <a:path w="7922" h="9213">
                  <a:moveTo>
                    <a:pt x="3970" y="1"/>
                  </a:moveTo>
                  <a:cubicBezTo>
                    <a:pt x="3829" y="1"/>
                    <a:pt x="3689" y="58"/>
                    <a:pt x="3603" y="174"/>
                  </a:cubicBezTo>
                  <a:cubicBezTo>
                    <a:pt x="1910" y="2433"/>
                    <a:pt x="715" y="5010"/>
                    <a:pt x="50" y="7773"/>
                  </a:cubicBezTo>
                  <a:cubicBezTo>
                    <a:pt x="11" y="7942"/>
                    <a:pt x="1" y="8116"/>
                    <a:pt x="25" y="8288"/>
                  </a:cubicBezTo>
                  <a:cubicBezTo>
                    <a:pt x="375" y="7987"/>
                    <a:pt x="796" y="7846"/>
                    <a:pt x="1211" y="7846"/>
                  </a:cubicBezTo>
                  <a:cubicBezTo>
                    <a:pt x="1904" y="7846"/>
                    <a:pt x="2582" y="8239"/>
                    <a:pt x="2889" y="8943"/>
                  </a:cubicBezTo>
                  <a:lnTo>
                    <a:pt x="3971" y="9213"/>
                  </a:lnTo>
                  <a:lnTo>
                    <a:pt x="5053" y="8943"/>
                  </a:lnTo>
                  <a:cubicBezTo>
                    <a:pt x="5358" y="8240"/>
                    <a:pt x="6036" y="7847"/>
                    <a:pt x="6729" y="7847"/>
                  </a:cubicBezTo>
                  <a:cubicBezTo>
                    <a:pt x="7138" y="7847"/>
                    <a:pt x="7553" y="7984"/>
                    <a:pt x="7899" y="8276"/>
                  </a:cubicBezTo>
                  <a:cubicBezTo>
                    <a:pt x="7921" y="8106"/>
                    <a:pt x="7911" y="7935"/>
                    <a:pt x="7870" y="7768"/>
                  </a:cubicBezTo>
                  <a:cubicBezTo>
                    <a:pt x="7553" y="6492"/>
                    <a:pt x="6810" y="3469"/>
                    <a:pt x="4339" y="174"/>
                  </a:cubicBezTo>
                  <a:cubicBezTo>
                    <a:pt x="4252" y="58"/>
                    <a:pt x="4111" y="1"/>
                    <a:pt x="3970" y="1"/>
                  </a:cubicBezTo>
                  <a:close/>
                </a:path>
              </a:pathLst>
            </a:custGeom>
            <a:solidFill>
              <a:schemeClr val="dk1"/>
            </a:solidFill>
            <a:ln>
              <a:noFill/>
            </a:ln>
          </p:spPr>
          <p:style>
            <a:lnRef idx="0"/>
            <a:fillRef idx="0"/>
            <a:effectRef idx="0"/>
            <a:fontRef idx="minor"/>
          </p:style>
        </p:sp>
        <p:sp>
          <p:nvSpPr>
            <p:cNvPr id="1651" name="CustomShape 30"/>
            <p:cNvSpPr/>
            <p:nvPr/>
          </p:nvSpPr>
          <p:spPr>
            <a:xfrm>
              <a:off x="7001640" y="1726920"/>
              <a:ext cx="315360" cy="167760"/>
            </a:xfrm>
            <a:custGeom>
              <a:avLst/>
              <a:gdLst/>
              <a:ahLst/>
              <a:rect l="l" t="t" r="r" b="b"/>
              <a:pathLst>
                <a:path w="13847" h="7396">
                  <a:moveTo>
                    <a:pt x="501" y="0"/>
                  </a:moveTo>
                  <a:cubicBezTo>
                    <a:pt x="262" y="0"/>
                    <a:pt x="42" y="185"/>
                    <a:pt x="22" y="422"/>
                  </a:cubicBezTo>
                  <a:cubicBezTo>
                    <a:pt x="0" y="692"/>
                    <a:pt x="214" y="920"/>
                    <a:pt x="484" y="920"/>
                  </a:cubicBezTo>
                  <a:cubicBezTo>
                    <a:pt x="736" y="920"/>
                    <a:pt x="942" y="1126"/>
                    <a:pt x="942" y="1382"/>
                  </a:cubicBezTo>
                  <a:lnTo>
                    <a:pt x="942" y="3124"/>
                  </a:lnTo>
                  <a:cubicBezTo>
                    <a:pt x="942" y="4375"/>
                    <a:pt x="1899" y="5523"/>
                    <a:pt x="3239" y="5523"/>
                  </a:cubicBezTo>
                  <a:cubicBezTo>
                    <a:pt x="3722" y="5521"/>
                    <a:pt x="4194" y="5366"/>
                    <a:pt x="4584" y="5082"/>
                  </a:cubicBezTo>
                  <a:lnTo>
                    <a:pt x="4584" y="5082"/>
                  </a:lnTo>
                  <a:cubicBezTo>
                    <a:pt x="4498" y="5644"/>
                    <a:pt x="4243" y="6205"/>
                    <a:pt x="3838" y="6610"/>
                  </a:cubicBezTo>
                  <a:cubicBezTo>
                    <a:pt x="3546" y="6900"/>
                    <a:pt x="3752" y="7395"/>
                    <a:pt x="4164" y="7395"/>
                  </a:cubicBezTo>
                  <a:lnTo>
                    <a:pt x="5084" y="7395"/>
                  </a:lnTo>
                  <a:cubicBezTo>
                    <a:pt x="5810" y="7393"/>
                    <a:pt x="6493" y="7047"/>
                    <a:pt x="6924" y="6461"/>
                  </a:cubicBezTo>
                  <a:cubicBezTo>
                    <a:pt x="7354" y="7047"/>
                    <a:pt x="8036" y="7393"/>
                    <a:pt x="8765" y="7395"/>
                  </a:cubicBezTo>
                  <a:lnTo>
                    <a:pt x="9685" y="7395"/>
                  </a:lnTo>
                  <a:cubicBezTo>
                    <a:pt x="10095" y="7395"/>
                    <a:pt x="10301" y="6900"/>
                    <a:pt x="10009" y="6610"/>
                  </a:cubicBezTo>
                  <a:cubicBezTo>
                    <a:pt x="9606" y="6205"/>
                    <a:pt x="9351" y="5644"/>
                    <a:pt x="9263" y="5082"/>
                  </a:cubicBezTo>
                  <a:lnTo>
                    <a:pt x="9263" y="5082"/>
                  </a:lnTo>
                  <a:cubicBezTo>
                    <a:pt x="9655" y="5366"/>
                    <a:pt x="10124" y="5521"/>
                    <a:pt x="10607" y="5523"/>
                  </a:cubicBezTo>
                  <a:cubicBezTo>
                    <a:pt x="11947" y="5523"/>
                    <a:pt x="12904" y="4380"/>
                    <a:pt x="12904" y="3124"/>
                  </a:cubicBezTo>
                  <a:lnTo>
                    <a:pt x="12904" y="1382"/>
                  </a:lnTo>
                  <a:cubicBezTo>
                    <a:pt x="12904" y="1126"/>
                    <a:pt x="13110" y="920"/>
                    <a:pt x="13365" y="920"/>
                  </a:cubicBezTo>
                  <a:cubicBezTo>
                    <a:pt x="13633" y="920"/>
                    <a:pt x="13846" y="692"/>
                    <a:pt x="13824" y="422"/>
                  </a:cubicBezTo>
                  <a:cubicBezTo>
                    <a:pt x="13805" y="185"/>
                    <a:pt x="13585" y="0"/>
                    <a:pt x="13348" y="0"/>
                  </a:cubicBezTo>
                  <a:cubicBezTo>
                    <a:pt x="13344" y="0"/>
                    <a:pt x="13341" y="0"/>
                    <a:pt x="13338" y="0"/>
                  </a:cubicBezTo>
                  <a:cubicBezTo>
                    <a:pt x="12587" y="17"/>
                    <a:pt x="11986" y="628"/>
                    <a:pt x="11986" y="1379"/>
                  </a:cubicBezTo>
                  <a:lnTo>
                    <a:pt x="11986" y="2302"/>
                  </a:lnTo>
                  <a:cubicBezTo>
                    <a:pt x="11989" y="2527"/>
                    <a:pt x="11832" y="2721"/>
                    <a:pt x="11611" y="2765"/>
                  </a:cubicBezTo>
                  <a:cubicBezTo>
                    <a:pt x="11583" y="2771"/>
                    <a:pt x="11556" y="2773"/>
                    <a:pt x="11528" y="2773"/>
                  </a:cubicBezTo>
                  <a:cubicBezTo>
                    <a:pt x="11361" y="2773"/>
                    <a:pt x="11203" y="2679"/>
                    <a:pt x="11125" y="2527"/>
                  </a:cubicBezTo>
                  <a:cubicBezTo>
                    <a:pt x="10773" y="2980"/>
                    <a:pt x="10238" y="3233"/>
                    <a:pt x="9682" y="3233"/>
                  </a:cubicBezTo>
                  <a:cubicBezTo>
                    <a:pt x="9521" y="3233"/>
                    <a:pt x="9357" y="3212"/>
                    <a:pt x="9196" y="3168"/>
                  </a:cubicBezTo>
                  <a:cubicBezTo>
                    <a:pt x="8485" y="2972"/>
                    <a:pt x="7960" y="2366"/>
                    <a:pt x="7869" y="1632"/>
                  </a:cubicBezTo>
                  <a:lnTo>
                    <a:pt x="7037" y="1840"/>
                  </a:lnTo>
                  <a:cubicBezTo>
                    <a:pt x="7000" y="1849"/>
                    <a:pt x="6963" y="1853"/>
                    <a:pt x="6926" y="1853"/>
                  </a:cubicBezTo>
                  <a:cubicBezTo>
                    <a:pt x="6888" y="1853"/>
                    <a:pt x="6851" y="1849"/>
                    <a:pt x="6814" y="1840"/>
                  </a:cubicBezTo>
                  <a:lnTo>
                    <a:pt x="5977" y="1632"/>
                  </a:lnTo>
                  <a:cubicBezTo>
                    <a:pt x="5887" y="2366"/>
                    <a:pt x="5361" y="2972"/>
                    <a:pt x="4650" y="3168"/>
                  </a:cubicBezTo>
                  <a:cubicBezTo>
                    <a:pt x="4489" y="3212"/>
                    <a:pt x="4326" y="3233"/>
                    <a:pt x="4164" y="3233"/>
                  </a:cubicBezTo>
                  <a:cubicBezTo>
                    <a:pt x="3609" y="3233"/>
                    <a:pt x="3073" y="2980"/>
                    <a:pt x="2721" y="2527"/>
                  </a:cubicBezTo>
                  <a:cubicBezTo>
                    <a:pt x="2643" y="2681"/>
                    <a:pt x="2486" y="2773"/>
                    <a:pt x="2319" y="2773"/>
                  </a:cubicBezTo>
                  <a:cubicBezTo>
                    <a:pt x="2292" y="2773"/>
                    <a:pt x="2263" y="2771"/>
                    <a:pt x="2235" y="2765"/>
                  </a:cubicBezTo>
                  <a:cubicBezTo>
                    <a:pt x="2015" y="2721"/>
                    <a:pt x="1858" y="2527"/>
                    <a:pt x="1860" y="2304"/>
                  </a:cubicBezTo>
                  <a:lnTo>
                    <a:pt x="1860" y="1382"/>
                  </a:lnTo>
                  <a:cubicBezTo>
                    <a:pt x="1860" y="631"/>
                    <a:pt x="1259" y="17"/>
                    <a:pt x="511" y="0"/>
                  </a:cubicBezTo>
                  <a:cubicBezTo>
                    <a:pt x="507" y="0"/>
                    <a:pt x="504" y="0"/>
                    <a:pt x="501" y="0"/>
                  </a:cubicBezTo>
                  <a:close/>
                </a:path>
              </a:pathLst>
            </a:custGeom>
            <a:solidFill>
              <a:schemeClr val="dk1"/>
            </a:solidFill>
            <a:ln>
              <a:noFill/>
            </a:ln>
          </p:spPr>
          <p:style>
            <a:lnRef idx="0"/>
            <a:fillRef idx="0"/>
            <a:effectRef idx="0"/>
            <a:fontRef idx="minor"/>
          </p:style>
        </p:sp>
      </p:grpSp>
      <p:grpSp>
        <p:nvGrpSpPr>
          <p:cNvPr id="1652" name="Group 31"/>
          <p:cNvGrpSpPr/>
          <p:nvPr/>
        </p:nvGrpSpPr>
        <p:grpSpPr>
          <a:xfrm>
            <a:off x="5261760" y="1537200"/>
            <a:ext cx="336600" cy="357840"/>
            <a:chOff x="5261760" y="1537200"/>
            <a:chExt cx="336600" cy="357840"/>
          </a:xfrm>
        </p:grpSpPr>
        <p:sp>
          <p:nvSpPr>
            <p:cNvPr id="1653" name="CustomShape 32"/>
            <p:cNvSpPr/>
            <p:nvPr/>
          </p:nvSpPr>
          <p:spPr>
            <a:xfrm>
              <a:off x="5303880" y="1537200"/>
              <a:ext cx="294480" cy="357840"/>
            </a:xfrm>
            <a:custGeom>
              <a:avLst/>
              <a:gdLst/>
              <a:ahLst/>
              <a:rect l="l" t="t" r="r" b="b"/>
              <a:pathLst>
                <a:path w="12927" h="15704">
                  <a:moveTo>
                    <a:pt x="5052" y="3742"/>
                  </a:moveTo>
                  <a:cubicBezTo>
                    <a:pt x="5288" y="3742"/>
                    <a:pt x="5487" y="3915"/>
                    <a:pt x="5516" y="4152"/>
                  </a:cubicBezTo>
                  <a:cubicBezTo>
                    <a:pt x="5548" y="4424"/>
                    <a:pt x="5334" y="4662"/>
                    <a:pt x="5060" y="4662"/>
                  </a:cubicBezTo>
                  <a:lnTo>
                    <a:pt x="3232" y="4662"/>
                  </a:lnTo>
                  <a:cubicBezTo>
                    <a:pt x="3230" y="4662"/>
                    <a:pt x="3228" y="4662"/>
                    <a:pt x="3227" y="4662"/>
                  </a:cubicBezTo>
                  <a:cubicBezTo>
                    <a:pt x="2991" y="4662"/>
                    <a:pt x="2792" y="4489"/>
                    <a:pt x="2763" y="4255"/>
                  </a:cubicBezTo>
                  <a:cubicBezTo>
                    <a:pt x="2731" y="3980"/>
                    <a:pt x="2945" y="3742"/>
                    <a:pt x="3219" y="3742"/>
                  </a:cubicBezTo>
                  <a:lnTo>
                    <a:pt x="5047" y="3742"/>
                  </a:lnTo>
                  <a:cubicBezTo>
                    <a:pt x="5049" y="3742"/>
                    <a:pt x="5051" y="3742"/>
                    <a:pt x="5052" y="3742"/>
                  </a:cubicBezTo>
                  <a:close/>
                  <a:moveTo>
                    <a:pt x="1379" y="0"/>
                  </a:moveTo>
                  <a:cubicBezTo>
                    <a:pt x="621" y="0"/>
                    <a:pt x="0" y="680"/>
                    <a:pt x="0" y="1440"/>
                  </a:cubicBezTo>
                  <a:cubicBezTo>
                    <a:pt x="0" y="2203"/>
                    <a:pt x="619" y="2822"/>
                    <a:pt x="1382" y="2822"/>
                  </a:cubicBezTo>
                  <a:cubicBezTo>
                    <a:pt x="1080" y="3219"/>
                    <a:pt x="920" y="3705"/>
                    <a:pt x="920" y="4201"/>
                  </a:cubicBezTo>
                  <a:lnTo>
                    <a:pt x="920" y="8801"/>
                  </a:lnTo>
                  <a:cubicBezTo>
                    <a:pt x="920" y="11598"/>
                    <a:pt x="3185" y="13863"/>
                    <a:pt x="5982" y="13863"/>
                  </a:cubicBezTo>
                  <a:lnTo>
                    <a:pt x="9523" y="13863"/>
                  </a:lnTo>
                  <a:cubicBezTo>
                    <a:pt x="10053" y="14980"/>
                    <a:pt x="11177" y="15696"/>
                    <a:pt x="12413" y="15703"/>
                  </a:cubicBezTo>
                  <a:cubicBezTo>
                    <a:pt x="12416" y="15703"/>
                    <a:pt x="12419" y="15703"/>
                    <a:pt x="12422" y="15703"/>
                  </a:cubicBezTo>
                  <a:cubicBezTo>
                    <a:pt x="12542" y="15703"/>
                    <a:pt x="12656" y="15657"/>
                    <a:pt x="12742" y="15573"/>
                  </a:cubicBezTo>
                  <a:cubicBezTo>
                    <a:pt x="12902" y="15419"/>
                    <a:pt x="12926" y="15173"/>
                    <a:pt x="12803" y="14987"/>
                  </a:cubicBezTo>
                  <a:cubicBezTo>
                    <a:pt x="11790" y="13473"/>
                    <a:pt x="11790" y="11493"/>
                    <a:pt x="12803" y="9977"/>
                  </a:cubicBezTo>
                  <a:cubicBezTo>
                    <a:pt x="12921" y="9802"/>
                    <a:pt x="12904" y="9572"/>
                    <a:pt x="12764" y="9415"/>
                  </a:cubicBezTo>
                  <a:cubicBezTo>
                    <a:pt x="12675" y="9319"/>
                    <a:pt x="12549" y="9263"/>
                    <a:pt x="12417" y="9263"/>
                  </a:cubicBezTo>
                  <a:cubicBezTo>
                    <a:pt x="12414" y="9263"/>
                    <a:pt x="12411" y="9263"/>
                    <a:pt x="12408" y="9263"/>
                  </a:cubicBezTo>
                  <a:cubicBezTo>
                    <a:pt x="11174" y="9272"/>
                    <a:pt x="10055" y="9984"/>
                    <a:pt x="9525" y="11098"/>
                  </a:cubicBezTo>
                  <a:cubicBezTo>
                    <a:pt x="8311" y="11024"/>
                    <a:pt x="7361" y="10018"/>
                    <a:pt x="7361" y="8801"/>
                  </a:cubicBezTo>
                  <a:lnTo>
                    <a:pt x="7361" y="4201"/>
                  </a:lnTo>
                  <a:cubicBezTo>
                    <a:pt x="7361" y="3703"/>
                    <a:pt x="7199" y="3219"/>
                    <a:pt x="6900" y="2822"/>
                  </a:cubicBezTo>
                  <a:cubicBezTo>
                    <a:pt x="7663" y="2822"/>
                    <a:pt x="8281" y="2203"/>
                    <a:pt x="8281" y="1440"/>
                  </a:cubicBezTo>
                  <a:cubicBezTo>
                    <a:pt x="8281" y="680"/>
                    <a:pt x="7663" y="0"/>
                    <a:pt x="6900" y="0"/>
                  </a:cubicBezTo>
                  <a:close/>
                </a:path>
              </a:pathLst>
            </a:custGeom>
            <a:solidFill>
              <a:schemeClr val="dk1"/>
            </a:solidFill>
            <a:ln>
              <a:noFill/>
            </a:ln>
          </p:spPr>
          <p:style>
            <a:lnRef idx="0"/>
            <a:fillRef idx="0"/>
            <a:effectRef idx="0"/>
            <a:fontRef idx="minor"/>
          </p:style>
        </p:sp>
        <p:sp>
          <p:nvSpPr>
            <p:cNvPr id="1654" name="CustomShape 33"/>
            <p:cNvSpPr/>
            <p:nvPr/>
          </p:nvSpPr>
          <p:spPr>
            <a:xfrm>
              <a:off x="5492880" y="1630080"/>
              <a:ext cx="41400" cy="75600"/>
            </a:xfrm>
            <a:custGeom>
              <a:avLst/>
              <a:gdLst/>
              <a:ahLst/>
              <a:rect l="l" t="t" r="r" b="b"/>
              <a:pathLst>
                <a:path w="1854" h="3363">
                  <a:moveTo>
                    <a:pt x="1" y="1"/>
                  </a:moveTo>
                  <a:lnTo>
                    <a:pt x="1" y="1"/>
                  </a:lnTo>
                  <a:cubicBezTo>
                    <a:pt x="3" y="48"/>
                    <a:pt x="10" y="94"/>
                    <a:pt x="10" y="141"/>
                  </a:cubicBezTo>
                  <a:lnTo>
                    <a:pt x="10" y="3362"/>
                  </a:lnTo>
                  <a:lnTo>
                    <a:pt x="1392" y="3362"/>
                  </a:lnTo>
                  <a:cubicBezTo>
                    <a:pt x="1642" y="3362"/>
                    <a:pt x="1848" y="3159"/>
                    <a:pt x="1851" y="2906"/>
                  </a:cubicBezTo>
                  <a:cubicBezTo>
                    <a:pt x="1853" y="1623"/>
                    <a:pt x="1092" y="519"/>
                    <a:pt x="1" y="1"/>
                  </a:cubicBezTo>
                  <a:close/>
                </a:path>
              </a:pathLst>
            </a:custGeom>
            <a:solidFill>
              <a:schemeClr val="dk1"/>
            </a:solidFill>
            <a:ln>
              <a:noFill/>
            </a:ln>
          </p:spPr>
          <p:style>
            <a:lnRef idx="0"/>
            <a:fillRef idx="0"/>
            <a:effectRef idx="0"/>
            <a:fontRef idx="minor"/>
          </p:style>
        </p:sp>
        <p:sp>
          <p:nvSpPr>
            <p:cNvPr id="1655" name="CustomShape 34"/>
            <p:cNvSpPr/>
            <p:nvPr/>
          </p:nvSpPr>
          <p:spPr>
            <a:xfrm>
              <a:off x="5492880" y="1725840"/>
              <a:ext cx="33480" cy="39960"/>
            </a:xfrm>
            <a:custGeom>
              <a:avLst/>
              <a:gdLst/>
              <a:ahLst/>
              <a:rect l="l" t="t" r="r" b="b"/>
              <a:pathLst>
                <a:path w="1512" h="1800">
                  <a:moveTo>
                    <a:pt x="0" y="1"/>
                  </a:moveTo>
                  <a:lnTo>
                    <a:pt x="0" y="546"/>
                  </a:lnTo>
                  <a:cubicBezTo>
                    <a:pt x="0" y="1083"/>
                    <a:pt x="312" y="1571"/>
                    <a:pt x="800" y="1799"/>
                  </a:cubicBezTo>
                  <a:cubicBezTo>
                    <a:pt x="994" y="1532"/>
                    <a:pt x="1220" y="1289"/>
                    <a:pt x="1473" y="1076"/>
                  </a:cubicBezTo>
                  <a:cubicBezTo>
                    <a:pt x="1512" y="924"/>
                    <a:pt x="1468" y="762"/>
                    <a:pt x="1357" y="649"/>
                  </a:cubicBezTo>
                  <a:cubicBezTo>
                    <a:pt x="992" y="286"/>
                    <a:pt x="513" y="57"/>
                    <a:pt x="0" y="1"/>
                  </a:cubicBezTo>
                  <a:close/>
                </a:path>
              </a:pathLst>
            </a:custGeom>
            <a:solidFill>
              <a:schemeClr val="dk1"/>
            </a:solidFill>
            <a:ln>
              <a:noFill/>
            </a:ln>
          </p:spPr>
          <p:style>
            <a:lnRef idx="0"/>
            <a:fillRef idx="0"/>
            <a:effectRef idx="0"/>
            <a:fontRef idx="minor"/>
          </p:style>
        </p:sp>
        <p:sp>
          <p:nvSpPr>
            <p:cNvPr id="1656" name="CustomShape 35"/>
            <p:cNvSpPr/>
            <p:nvPr/>
          </p:nvSpPr>
          <p:spPr>
            <a:xfrm>
              <a:off x="5320800" y="1816200"/>
              <a:ext cx="48960" cy="57600"/>
            </a:xfrm>
            <a:custGeom>
              <a:avLst/>
              <a:gdLst/>
              <a:ahLst/>
              <a:rect l="l" t="t" r="r" b="b"/>
              <a:pathLst>
                <a:path w="2192" h="2572">
                  <a:moveTo>
                    <a:pt x="319" y="0"/>
                  </a:moveTo>
                  <a:lnTo>
                    <a:pt x="319" y="0"/>
                  </a:lnTo>
                  <a:cubicBezTo>
                    <a:pt x="1" y="844"/>
                    <a:pt x="204" y="1796"/>
                    <a:pt x="840" y="2437"/>
                  </a:cubicBezTo>
                  <a:cubicBezTo>
                    <a:pt x="929" y="2526"/>
                    <a:pt x="1047" y="2571"/>
                    <a:pt x="1165" y="2571"/>
                  </a:cubicBezTo>
                  <a:cubicBezTo>
                    <a:pt x="1283" y="2571"/>
                    <a:pt x="1400" y="2526"/>
                    <a:pt x="1490" y="2437"/>
                  </a:cubicBezTo>
                  <a:lnTo>
                    <a:pt x="2192" y="1735"/>
                  </a:lnTo>
                  <a:cubicBezTo>
                    <a:pt x="1451" y="1296"/>
                    <a:pt x="813" y="704"/>
                    <a:pt x="319" y="0"/>
                  </a:cubicBezTo>
                  <a:close/>
                </a:path>
              </a:pathLst>
            </a:custGeom>
            <a:solidFill>
              <a:schemeClr val="dk1"/>
            </a:solidFill>
            <a:ln>
              <a:noFill/>
            </a:ln>
          </p:spPr>
          <p:style>
            <a:lnRef idx="0"/>
            <a:fillRef idx="0"/>
            <a:effectRef idx="0"/>
            <a:fontRef idx="minor"/>
          </p:style>
        </p:sp>
        <p:sp>
          <p:nvSpPr>
            <p:cNvPr id="1657" name="CustomShape 36"/>
            <p:cNvSpPr/>
            <p:nvPr/>
          </p:nvSpPr>
          <p:spPr>
            <a:xfrm>
              <a:off x="5261760" y="1630080"/>
              <a:ext cx="41400" cy="75600"/>
            </a:xfrm>
            <a:custGeom>
              <a:avLst/>
              <a:gdLst/>
              <a:ahLst/>
              <a:rect l="l" t="t" r="r" b="b"/>
              <a:pathLst>
                <a:path w="1854" h="3363">
                  <a:moveTo>
                    <a:pt x="1853" y="1"/>
                  </a:moveTo>
                  <a:lnTo>
                    <a:pt x="1853" y="1"/>
                  </a:lnTo>
                  <a:cubicBezTo>
                    <a:pt x="764" y="519"/>
                    <a:pt x="1" y="1620"/>
                    <a:pt x="3" y="2906"/>
                  </a:cubicBezTo>
                  <a:cubicBezTo>
                    <a:pt x="5" y="3159"/>
                    <a:pt x="212" y="3362"/>
                    <a:pt x="464" y="3362"/>
                  </a:cubicBezTo>
                  <a:lnTo>
                    <a:pt x="1843" y="3362"/>
                  </a:lnTo>
                  <a:lnTo>
                    <a:pt x="1843" y="141"/>
                  </a:lnTo>
                  <a:cubicBezTo>
                    <a:pt x="1843" y="94"/>
                    <a:pt x="1851" y="48"/>
                    <a:pt x="1853" y="1"/>
                  </a:cubicBezTo>
                  <a:close/>
                </a:path>
              </a:pathLst>
            </a:custGeom>
            <a:solidFill>
              <a:schemeClr val="dk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8"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1659" name="CustomShape 2"/>
          <p:cNvSpPr/>
          <p:nvPr/>
        </p:nvSpPr>
        <p:spPr>
          <a:xfrm>
            <a:off x="1311480" y="1562040"/>
            <a:ext cx="324000" cy="2584800"/>
          </a:xfrm>
          <a:prstGeom prst="rect">
            <a:avLst/>
          </a:prstGeom>
          <a:gradFill rotWithShape="0">
            <a:gsLst>
              <a:gs pos="0">
                <a:srgbClr val="14a0d5"/>
              </a:gs>
              <a:gs pos="100000">
                <a:srgbClr val="496af2"/>
              </a:gs>
            </a:gsLst>
            <a:lin ang="13500000"/>
          </a:gradFill>
          <a:ln>
            <a:noFill/>
          </a:ln>
        </p:spPr>
        <p:style>
          <a:lnRef idx="0"/>
          <a:fillRef idx="0"/>
          <a:effectRef idx="0"/>
          <a:fontRef idx="minor"/>
        </p:style>
      </p:sp>
      <p:grpSp>
        <p:nvGrpSpPr>
          <p:cNvPr id="1660" name="Group 3"/>
          <p:cNvGrpSpPr/>
          <p:nvPr/>
        </p:nvGrpSpPr>
        <p:grpSpPr>
          <a:xfrm>
            <a:off x="1936800" y="3209040"/>
            <a:ext cx="1435680" cy="937800"/>
            <a:chOff x="1936800" y="3209040"/>
            <a:chExt cx="1435680" cy="937800"/>
          </a:xfrm>
        </p:grpSpPr>
        <p:sp>
          <p:nvSpPr>
            <p:cNvPr id="1661" name="CustomShape 4"/>
            <p:cNvSpPr/>
            <p:nvPr/>
          </p:nvSpPr>
          <p:spPr>
            <a:xfrm>
              <a:off x="1936800" y="3209040"/>
              <a:ext cx="143568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662" name="CustomShape 5"/>
            <p:cNvSpPr/>
            <p:nvPr/>
          </p:nvSpPr>
          <p:spPr>
            <a:xfrm>
              <a:off x="1936800" y="3575880"/>
              <a:ext cx="143568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Venus has a nice name</a:t>
              </a:r>
              <a:endParaRPr b="0" lang="en-US" sz="1500" spc="-1" strike="noStrike">
                <a:latin typeface="Arial"/>
              </a:endParaRPr>
            </a:p>
          </p:txBody>
        </p:sp>
      </p:grpSp>
      <p:sp>
        <p:nvSpPr>
          <p:cNvPr id="1663" name="CustomShape 6"/>
          <p:cNvSpPr/>
          <p:nvPr/>
        </p:nvSpPr>
        <p:spPr>
          <a:xfrm>
            <a:off x="1047960" y="3066480"/>
            <a:ext cx="850680" cy="812160"/>
          </a:xfrm>
          <a:prstGeom prst="ellipse">
            <a:avLst/>
          </a:prstGeom>
          <a:gradFill rotWithShape="0">
            <a:gsLst>
              <a:gs pos="0">
                <a:srgbClr val="75119d"/>
              </a:gs>
              <a:gs pos="100000">
                <a:srgbClr val="d460ec"/>
              </a:gs>
            </a:gsLst>
            <a:lin ang="54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25%</a:t>
            </a:r>
            <a:endParaRPr b="0" lang="en-US" sz="2200" spc="-1" strike="noStrike">
              <a:latin typeface="Arial"/>
            </a:endParaRPr>
          </a:p>
        </p:txBody>
      </p:sp>
      <p:grpSp>
        <p:nvGrpSpPr>
          <p:cNvPr id="1664" name="Group 7"/>
          <p:cNvGrpSpPr/>
          <p:nvPr/>
        </p:nvGrpSpPr>
        <p:grpSpPr>
          <a:xfrm>
            <a:off x="4298040" y="3209040"/>
            <a:ext cx="1435680" cy="937800"/>
            <a:chOff x="4298040" y="3209040"/>
            <a:chExt cx="1435680" cy="937800"/>
          </a:xfrm>
        </p:grpSpPr>
        <p:sp>
          <p:nvSpPr>
            <p:cNvPr id="1665" name="CustomShape 8"/>
            <p:cNvSpPr/>
            <p:nvPr/>
          </p:nvSpPr>
          <p:spPr>
            <a:xfrm>
              <a:off x="4298040" y="3209040"/>
              <a:ext cx="143568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666" name="CustomShape 9"/>
            <p:cNvSpPr/>
            <p:nvPr/>
          </p:nvSpPr>
          <p:spPr>
            <a:xfrm>
              <a:off x="4298040" y="3575880"/>
              <a:ext cx="143568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Mars is a very  cold place</a:t>
              </a:r>
              <a:endParaRPr b="0" lang="en-US" sz="1500" spc="-1" strike="noStrike">
                <a:latin typeface="Arial"/>
              </a:endParaRPr>
            </a:p>
          </p:txBody>
        </p:sp>
      </p:grpSp>
      <p:sp>
        <p:nvSpPr>
          <p:cNvPr id="1667" name="CustomShape 10"/>
          <p:cNvSpPr/>
          <p:nvPr/>
        </p:nvSpPr>
        <p:spPr>
          <a:xfrm>
            <a:off x="3672720" y="1562040"/>
            <a:ext cx="324000" cy="2584800"/>
          </a:xfrm>
          <a:prstGeom prst="rect">
            <a:avLst/>
          </a:prstGeom>
          <a:gradFill rotWithShape="0">
            <a:gsLst>
              <a:gs pos="0">
                <a:srgbClr val="14a0d5"/>
              </a:gs>
              <a:gs pos="100000">
                <a:srgbClr val="496af2"/>
              </a:gs>
            </a:gsLst>
            <a:lin ang="13500000"/>
          </a:gradFill>
          <a:ln>
            <a:noFill/>
          </a:ln>
        </p:spPr>
        <p:style>
          <a:lnRef idx="0"/>
          <a:fillRef idx="0"/>
          <a:effectRef idx="0"/>
          <a:fontRef idx="minor"/>
        </p:style>
      </p:sp>
      <p:sp>
        <p:nvSpPr>
          <p:cNvPr id="1668" name="CustomShape 11"/>
          <p:cNvSpPr/>
          <p:nvPr/>
        </p:nvSpPr>
        <p:spPr>
          <a:xfrm>
            <a:off x="3409200" y="2448360"/>
            <a:ext cx="850680" cy="812160"/>
          </a:xfrm>
          <a:prstGeom prst="ellipse">
            <a:avLst/>
          </a:prstGeom>
          <a:gradFill rotWithShape="0">
            <a:gsLst>
              <a:gs pos="0">
                <a:srgbClr val="75119d"/>
              </a:gs>
              <a:gs pos="100000">
                <a:srgbClr val="d460ec"/>
              </a:gs>
            </a:gsLst>
            <a:lin ang="54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50%</a:t>
            </a:r>
            <a:endParaRPr b="0" lang="en-US" sz="2200" spc="-1" strike="noStrike">
              <a:latin typeface="Arial"/>
            </a:endParaRPr>
          </a:p>
        </p:txBody>
      </p:sp>
      <p:grpSp>
        <p:nvGrpSpPr>
          <p:cNvPr id="1669" name="Group 12"/>
          <p:cNvGrpSpPr/>
          <p:nvPr/>
        </p:nvGrpSpPr>
        <p:grpSpPr>
          <a:xfrm>
            <a:off x="6659280" y="3209040"/>
            <a:ext cx="1435680" cy="937800"/>
            <a:chOff x="6659280" y="3209040"/>
            <a:chExt cx="1435680" cy="937800"/>
          </a:xfrm>
        </p:grpSpPr>
        <p:sp>
          <p:nvSpPr>
            <p:cNvPr id="1670" name="CustomShape 13"/>
            <p:cNvSpPr/>
            <p:nvPr/>
          </p:nvSpPr>
          <p:spPr>
            <a:xfrm>
              <a:off x="6659280" y="3209040"/>
              <a:ext cx="143568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1671" name="CustomShape 14"/>
            <p:cNvSpPr/>
            <p:nvPr/>
          </p:nvSpPr>
          <p:spPr>
            <a:xfrm>
              <a:off x="6659280" y="3575880"/>
              <a:ext cx="143568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Jupiter is a huge planet</a:t>
              </a:r>
              <a:endParaRPr b="0" lang="en-US" sz="1500" spc="-1" strike="noStrike">
                <a:latin typeface="Arial"/>
              </a:endParaRPr>
            </a:p>
          </p:txBody>
        </p:sp>
      </p:grpSp>
      <p:sp>
        <p:nvSpPr>
          <p:cNvPr id="1672" name="CustomShape 15"/>
          <p:cNvSpPr/>
          <p:nvPr/>
        </p:nvSpPr>
        <p:spPr>
          <a:xfrm>
            <a:off x="6033960" y="1562040"/>
            <a:ext cx="324000" cy="2584800"/>
          </a:xfrm>
          <a:prstGeom prst="rect">
            <a:avLst/>
          </a:prstGeom>
          <a:gradFill rotWithShape="0">
            <a:gsLst>
              <a:gs pos="0">
                <a:srgbClr val="14a0d5"/>
              </a:gs>
              <a:gs pos="100000">
                <a:srgbClr val="496af2"/>
              </a:gs>
            </a:gsLst>
            <a:lin ang="13500000"/>
          </a:gradFill>
          <a:ln>
            <a:noFill/>
          </a:ln>
        </p:spPr>
        <p:style>
          <a:lnRef idx="0"/>
          <a:fillRef idx="0"/>
          <a:effectRef idx="0"/>
          <a:fontRef idx="minor"/>
        </p:style>
      </p:sp>
      <p:sp>
        <p:nvSpPr>
          <p:cNvPr id="1673" name="CustomShape 16"/>
          <p:cNvSpPr/>
          <p:nvPr/>
        </p:nvSpPr>
        <p:spPr>
          <a:xfrm>
            <a:off x="5770440" y="1879200"/>
            <a:ext cx="850680" cy="812160"/>
          </a:xfrm>
          <a:prstGeom prst="ellipse">
            <a:avLst/>
          </a:prstGeom>
          <a:gradFill rotWithShape="0">
            <a:gsLst>
              <a:gs pos="0">
                <a:srgbClr val="75119d"/>
              </a:gs>
              <a:gs pos="100000">
                <a:srgbClr val="d460ec"/>
              </a:gs>
            </a:gsLst>
            <a:lin ang="54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75%</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4" name="CustomShape 1"/>
          <p:cNvSpPr/>
          <p:nvPr/>
        </p:nvSpPr>
        <p:spPr>
          <a:xfrm>
            <a:off x="311760" y="444960"/>
            <a:ext cx="851940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1675" name="Group 2"/>
          <p:cNvGrpSpPr/>
          <p:nvPr/>
        </p:nvGrpSpPr>
        <p:grpSpPr>
          <a:xfrm>
            <a:off x="762840" y="2244600"/>
            <a:ext cx="913320" cy="837720"/>
            <a:chOff x="762840" y="2244600"/>
            <a:chExt cx="913320" cy="837720"/>
          </a:xfrm>
        </p:grpSpPr>
        <p:sp>
          <p:nvSpPr>
            <p:cNvPr id="1676" name="CustomShape 3"/>
            <p:cNvSpPr/>
            <p:nvPr/>
          </p:nvSpPr>
          <p:spPr>
            <a:xfrm rot="18804000">
              <a:off x="1284480" y="2730600"/>
              <a:ext cx="349560" cy="266040"/>
            </a:xfrm>
            <a:custGeom>
              <a:avLst/>
              <a:gdLst/>
              <a:ahLst/>
              <a:rect l="l" t="t" r="r" b="b"/>
              <a:pathLst>
                <a:path w="7516" h="5726">
                  <a:moveTo>
                    <a:pt x="5368" y="0"/>
                  </a:moveTo>
                  <a:lnTo>
                    <a:pt x="5170" y="199"/>
                  </a:lnTo>
                  <a:lnTo>
                    <a:pt x="4891" y="358"/>
                  </a:lnTo>
                  <a:lnTo>
                    <a:pt x="4573" y="477"/>
                  </a:lnTo>
                  <a:lnTo>
                    <a:pt x="4215" y="517"/>
                  </a:lnTo>
                  <a:lnTo>
                    <a:pt x="3023" y="597"/>
                  </a:lnTo>
                  <a:lnTo>
                    <a:pt x="2903" y="597"/>
                  </a:lnTo>
                  <a:lnTo>
                    <a:pt x="2585" y="557"/>
                  </a:lnTo>
                  <a:lnTo>
                    <a:pt x="2267" y="477"/>
                  </a:lnTo>
                  <a:lnTo>
                    <a:pt x="1989" y="318"/>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close/>
                </a:path>
              </a:pathLst>
            </a:custGeom>
            <a:solidFill>
              <a:schemeClr val="dk2"/>
            </a:solidFill>
            <a:ln>
              <a:noFill/>
            </a:ln>
          </p:spPr>
          <p:style>
            <a:lnRef idx="0"/>
            <a:fillRef idx="0"/>
            <a:effectRef idx="0"/>
            <a:fontRef idx="minor"/>
          </p:style>
        </p:sp>
        <p:sp>
          <p:nvSpPr>
            <p:cNvPr id="1677" name="CustomShape 4"/>
            <p:cNvSpPr/>
            <p:nvPr/>
          </p:nvSpPr>
          <p:spPr>
            <a:xfrm rot="18804000">
              <a:off x="1284480" y="2730600"/>
              <a:ext cx="349560" cy="266040"/>
            </a:xfrm>
            <a:custGeom>
              <a:avLst/>
              <a:gdLst/>
              <a:ahLst/>
              <a:rect l="l" t="t" r="r" b="b"/>
              <a:pathLst>
                <a:path w="7516" h="5726">
                  <a:moveTo>
                    <a:pt x="5368" y="0"/>
                  </a:moveTo>
                  <a:lnTo>
                    <a:pt x="5368" y="0"/>
                  </a:lnTo>
                  <a:lnTo>
                    <a:pt x="5170" y="199"/>
                  </a:lnTo>
                  <a:lnTo>
                    <a:pt x="4891" y="358"/>
                  </a:lnTo>
                  <a:lnTo>
                    <a:pt x="4573" y="477"/>
                  </a:lnTo>
                  <a:lnTo>
                    <a:pt x="4215" y="517"/>
                  </a:lnTo>
                  <a:lnTo>
                    <a:pt x="3023" y="597"/>
                  </a:lnTo>
                  <a:lnTo>
                    <a:pt x="3023" y="597"/>
                  </a:lnTo>
                  <a:lnTo>
                    <a:pt x="2903" y="597"/>
                  </a:lnTo>
                  <a:lnTo>
                    <a:pt x="2903" y="597"/>
                  </a:lnTo>
                  <a:lnTo>
                    <a:pt x="2585" y="557"/>
                  </a:lnTo>
                  <a:lnTo>
                    <a:pt x="2267" y="477"/>
                  </a:lnTo>
                  <a:lnTo>
                    <a:pt x="1989" y="318"/>
                  </a:lnTo>
                  <a:lnTo>
                    <a:pt x="1750" y="159"/>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path>
              </a:pathLst>
            </a:custGeom>
            <a:solidFill>
              <a:schemeClr val="dk2"/>
            </a:solidFill>
            <a:ln>
              <a:noFill/>
            </a:ln>
          </p:spPr>
          <p:style>
            <a:lnRef idx="0"/>
            <a:fillRef idx="0"/>
            <a:effectRef idx="0"/>
            <a:fontRef idx="minor"/>
          </p:style>
        </p:sp>
        <p:sp>
          <p:nvSpPr>
            <p:cNvPr id="1678" name="CustomShape 5"/>
            <p:cNvSpPr/>
            <p:nvPr/>
          </p:nvSpPr>
          <p:spPr>
            <a:xfrm rot="18804000">
              <a:off x="954000" y="2257560"/>
              <a:ext cx="321840" cy="664920"/>
            </a:xfrm>
            <a:custGeom>
              <a:avLst/>
              <a:gdLst/>
              <a:ahLst/>
              <a:rect l="l" t="t" r="r" b="b"/>
              <a:pathLst>
                <a:path w="6919" h="14274">
                  <a:moveTo>
                    <a:pt x="2147" y="3658"/>
                  </a:moveTo>
                  <a:lnTo>
                    <a:pt x="2346" y="3698"/>
                  </a:lnTo>
                  <a:lnTo>
                    <a:pt x="2505" y="3777"/>
                  </a:lnTo>
                  <a:lnTo>
                    <a:pt x="2624" y="3936"/>
                  </a:lnTo>
                  <a:lnTo>
                    <a:pt x="2664" y="4135"/>
                  </a:lnTo>
                  <a:lnTo>
                    <a:pt x="2624" y="4374"/>
                  </a:lnTo>
                  <a:lnTo>
                    <a:pt x="2545" y="4533"/>
                  </a:lnTo>
                  <a:lnTo>
                    <a:pt x="2346" y="4652"/>
                  </a:lnTo>
                  <a:lnTo>
                    <a:pt x="2147" y="4692"/>
                  </a:lnTo>
                  <a:lnTo>
                    <a:pt x="1948" y="4652"/>
                  </a:lnTo>
                  <a:lnTo>
                    <a:pt x="1749" y="4572"/>
                  </a:lnTo>
                  <a:lnTo>
                    <a:pt x="1670" y="4413"/>
                  </a:lnTo>
                  <a:lnTo>
                    <a:pt x="1590" y="4215"/>
                  </a:lnTo>
                  <a:lnTo>
                    <a:pt x="1630" y="4016"/>
                  </a:lnTo>
                  <a:lnTo>
                    <a:pt x="1749" y="3817"/>
                  </a:lnTo>
                  <a:lnTo>
                    <a:pt x="1909" y="3698"/>
                  </a:lnTo>
                  <a:lnTo>
                    <a:pt x="2107" y="3658"/>
                  </a:lnTo>
                  <a:close/>
                  <a:moveTo>
                    <a:pt x="4135" y="6878"/>
                  </a:moveTo>
                  <a:lnTo>
                    <a:pt x="4294" y="7117"/>
                  </a:lnTo>
                  <a:lnTo>
                    <a:pt x="4453" y="7395"/>
                  </a:lnTo>
                  <a:lnTo>
                    <a:pt x="4652" y="7753"/>
                  </a:lnTo>
                  <a:lnTo>
                    <a:pt x="4811" y="8190"/>
                  </a:lnTo>
                  <a:lnTo>
                    <a:pt x="4930" y="8707"/>
                  </a:lnTo>
                  <a:lnTo>
                    <a:pt x="4970" y="8986"/>
                  </a:lnTo>
                  <a:lnTo>
                    <a:pt x="4970" y="9264"/>
                  </a:lnTo>
                  <a:lnTo>
                    <a:pt x="4970" y="9582"/>
                  </a:lnTo>
                  <a:lnTo>
                    <a:pt x="4930" y="9900"/>
                  </a:lnTo>
                  <a:lnTo>
                    <a:pt x="4692" y="9860"/>
                  </a:lnTo>
                  <a:lnTo>
                    <a:pt x="4453" y="9781"/>
                  </a:lnTo>
                  <a:lnTo>
                    <a:pt x="4135" y="9622"/>
                  </a:lnTo>
                  <a:lnTo>
                    <a:pt x="3737" y="9383"/>
                  </a:lnTo>
                  <a:lnTo>
                    <a:pt x="3300" y="9025"/>
                  </a:lnTo>
                  <a:lnTo>
                    <a:pt x="2823" y="8548"/>
                  </a:lnTo>
                  <a:lnTo>
                    <a:pt x="2306" y="7912"/>
                  </a:lnTo>
                  <a:lnTo>
                    <a:pt x="2465" y="7793"/>
                  </a:lnTo>
                  <a:lnTo>
                    <a:pt x="2823" y="7475"/>
                  </a:lnTo>
                  <a:lnTo>
                    <a:pt x="3101" y="7276"/>
                  </a:lnTo>
                  <a:lnTo>
                    <a:pt x="3380" y="7117"/>
                  </a:lnTo>
                  <a:lnTo>
                    <a:pt x="3737" y="6958"/>
                  </a:lnTo>
                  <a:lnTo>
                    <a:pt x="4135" y="6878"/>
                  </a:lnTo>
                  <a:close/>
                  <a:moveTo>
                    <a:pt x="2704" y="0"/>
                  </a:moveTo>
                  <a:lnTo>
                    <a:pt x="2505" y="40"/>
                  </a:lnTo>
                  <a:lnTo>
                    <a:pt x="2306" y="119"/>
                  </a:lnTo>
                  <a:lnTo>
                    <a:pt x="2107" y="199"/>
                  </a:lnTo>
                  <a:lnTo>
                    <a:pt x="1909" y="318"/>
                  </a:lnTo>
                  <a:lnTo>
                    <a:pt x="1749" y="437"/>
                  </a:lnTo>
                  <a:lnTo>
                    <a:pt x="1590" y="596"/>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147" y="13677"/>
                  </a:lnTo>
                  <a:lnTo>
                    <a:pt x="2266" y="13836"/>
                  </a:lnTo>
                  <a:lnTo>
                    <a:pt x="2505" y="13995"/>
                  </a:lnTo>
                  <a:lnTo>
                    <a:pt x="2783" y="14154"/>
                  </a:lnTo>
                  <a:lnTo>
                    <a:pt x="3101" y="14234"/>
                  </a:lnTo>
                  <a:lnTo>
                    <a:pt x="3419" y="14274"/>
                  </a:lnTo>
                  <a:lnTo>
                    <a:pt x="3539" y="14274"/>
                  </a:lnTo>
                  <a:lnTo>
                    <a:pt x="4731" y="14194"/>
                  </a:lnTo>
                  <a:lnTo>
                    <a:pt x="5089" y="14154"/>
                  </a:lnTo>
                  <a:lnTo>
                    <a:pt x="5407" y="14035"/>
                  </a:lnTo>
                  <a:lnTo>
                    <a:pt x="5686" y="13876"/>
                  </a:lnTo>
                  <a:lnTo>
                    <a:pt x="5884" y="13677"/>
                  </a:lnTo>
                  <a:lnTo>
                    <a:pt x="6083" y="13399"/>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3857" y="278"/>
                  </a:lnTo>
                  <a:lnTo>
                    <a:pt x="3578" y="119"/>
                  </a:lnTo>
                  <a:lnTo>
                    <a:pt x="3260" y="40"/>
                  </a:lnTo>
                  <a:lnTo>
                    <a:pt x="2942" y="0"/>
                  </a:lnTo>
                  <a:close/>
                </a:path>
              </a:pathLst>
            </a:custGeom>
            <a:solidFill>
              <a:schemeClr val="dk2"/>
            </a:solidFill>
            <a:ln>
              <a:noFill/>
            </a:ln>
          </p:spPr>
          <p:style>
            <a:lnRef idx="0"/>
            <a:fillRef idx="0"/>
            <a:effectRef idx="0"/>
            <a:fontRef idx="minor"/>
          </p:style>
        </p:sp>
        <p:sp>
          <p:nvSpPr>
            <p:cNvPr id="1679" name="CustomShape 6"/>
            <p:cNvSpPr/>
            <p:nvPr/>
          </p:nvSpPr>
          <p:spPr>
            <a:xfrm rot="18804000">
              <a:off x="1101600" y="2554200"/>
              <a:ext cx="123120" cy="140040"/>
            </a:xfrm>
            <a:custGeom>
              <a:avLst/>
              <a:gdLst/>
              <a:ahLst/>
              <a:rect l="l" t="t" r="r" b="b"/>
              <a:pathLst>
                <a:path w="2664" h="3023">
                  <a:moveTo>
                    <a:pt x="2624" y="3022"/>
                  </a:moveTo>
                  <a:lnTo>
                    <a:pt x="2624" y="3022"/>
                  </a:lnTo>
                  <a:lnTo>
                    <a:pt x="2386" y="2982"/>
                  </a:lnTo>
                  <a:lnTo>
                    <a:pt x="2147" y="2903"/>
                  </a:lnTo>
                  <a:lnTo>
                    <a:pt x="1829" y="2744"/>
                  </a:lnTo>
                  <a:lnTo>
                    <a:pt x="1431" y="2505"/>
                  </a:lnTo>
                  <a:lnTo>
                    <a:pt x="994" y="2147"/>
                  </a:lnTo>
                  <a:lnTo>
                    <a:pt x="517" y="1670"/>
                  </a:lnTo>
                  <a:lnTo>
                    <a:pt x="0" y="1034"/>
                  </a:lnTo>
                  <a:lnTo>
                    <a:pt x="0" y="1034"/>
                  </a:lnTo>
                  <a:lnTo>
                    <a:pt x="159" y="915"/>
                  </a:lnTo>
                  <a:lnTo>
                    <a:pt x="517" y="597"/>
                  </a:lnTo>
                  <a:lnTo>
                    <a:pt x="795" y="398"/>
                  </a:lnTo>
                  <a:lnTo>
                    <a:pt x="1074" y="239"/>
                  </a:lnTo>
                  <a:lnTo>
                    <a:pt x="1431" y="80"/>
                  </a:lnTo>
                  <a:lnTo>
                    <a:pt x="1829" y="0"/>
                  </a:lnTo>
                  <a:lnTo>
                    <a:pt x="1829" y="0"/>
                  </a:lnTo>
                  <a:lnTo>
                    <a:pt x="1988" y="239"/>
                  </a:lnTo>
                  <a:lnTo>
                    <a:pt x="2147" y="517"/>
                  </a:lnTo>
                  <a:lnTo>
                    <a:pt x="2346" y="875"/>
                  </a:lnTo>
                  <a:lnTo>
                    <a:pt x="2505" y="1312"/>
                  </a:lnTo>
                  <a:lnTo>
                    <a:pt x="2624" y="1829"/>
                  </a:lnTo>
                  <a:lnTo>
                    <a:pt x="2664" y="2108"/>
                  </a:lnTo>
                  <a:lnTo>
                    <a:pt x="2664" y="2386"/>
                  </a:lnTo>
                  <a:lnTo>
                    <a:pt x="2664" y="2704"/>
                  </a:lnTo>
                  <a:lnTo>
                    <a:pt x="2624" y="3022"/>
                  </a:lnTo>
                </a:path>
              </a:pathLst>
            </a:custGeom>
            <a:solidFill>
              <a:schemeClr val="dk2"/>
            </a:solidFill>
            <a:ln>
              <a:noFill/>
            </a:ln>
          </p:spPr>
          <p:style>
            <a:lnRef idx="0"/>
            <a:fillRef idx="0"/>
            <a:effectRef idx="0"/>
            <a:fontRef idx="minor"/>
          </p:style>
        </p:sp>
        <p:sp>
          <p:nvSpPr>
            <p:cNvPr id="1680" name="CustomShape 7"/>
            <p:cNvSpPr/>
            <p:nvPr/>
          </p:nvSpPr>
          <p:spPr>
            <a:xfrm rot="18804000">
              <a:off x="954000" y="2257560"/>
              <a:ext cx="321840" cy="664920"/>
            </a:xfrm>
            <a:custGeom>
              <a:avLst/>
              <a:gdLst/>
              <a:ahLst/>
              <a:rect l="l" t="t" r="r" b="b"/>
              <a:pathLst>
                <a:path w="6919" h="14274">
                  <a:moveTo>
                    <a:pt x="2942" y="0"/>
                  </a:moveTo>
                  <a:lnTo>
                    <a:pt x="2942" y="0"/>
                  </a:lnTo>
                  <a:lnTo>
                    <a:pt x="2704" y="0"/>
                  </a:lnTo>
                  <a:lnTo>
                    <a:pt x="2505" y="40"/>
                  </a:lnTo>
                  <a:lnTo>
                    <a:pt x="2306" y="119"/>
                  </a:lnTo>
                  <a:lnTo>
                    <a:pt x="2107" y="199"/>
                  </a:lnTo>
                  <a:lnTo>
                    <a:pt x="1909" y="318"/>
                  </a:lnTo>
                  <a:lnTo>
                    <a:pt x="1749" y="437"/>
                  </a:lnTo>
                  <a:lnTo>
                    <a:pt x="1590" y="596"/>
                  </a:lnTo>
                  <a:lnTo>
                    <a:pt x="1471" y="795"/>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028" y="13518"/>
                  </a:lnTo>
                  <a:lnTo>
                    <a:pt x="2147" y="13677"/>
                  </a:lnTo>
                  <a:lnTo>
                    <a:pt x="2266" y="13836"/>
                  </a:lnTo>
                  <a:lnTo>
                    <a:pt x="2266" y="13836"/>
                  </a:lnTo>
                  <a:lnTo>
                    <a:pt x="2505" y="13995"/>
                  </a:lnTo>
                  <a:lnTo>
                    <a:pt x="2783" y="14154"/>
                  </a:lnTo>
                  <a:lnTo>
                    <a:pt x="3101" y="14234"/>
                  </a:lnTo>
                  <a:lnTo>
                    <a:pt x="3419" y="14274"/>
                  </a:lnTo>
                  <a:lnTo>
                    <a:pt x="3419" y="14274"/>
                  </a:lnTo>
                  <a:lnTo>
                    <a:pt x="3539" y="14274"/>
                  </a:lnTo>
                  <a:lnTo>
                    <a:pt x="4731" y="14194"/>
                  </a:lnTo>
                  <a:lnTo>
                    <a:pt x="4731" y="14194"/>
                  </a:lnTo>
                  <a:lnTo>
                    <a:pt x="5089" y="14154"/>
                  </a:lnTo>
                  <a:lnTo>
                    <a:pt x="5407" y="14035"/>
                  </a:lnTo>
                  <a:lnTo>
                    <a:pt x="5686" y="13876"/>
                  </a:lnTo>
                  <a:lnTo>
                    <a:pt x="5884" y="13677"/>
                  </a:lnTo>
                  <a:lnTo>
                    <a:pt x="5884" y="13677"/>
                  </a:lnTo>
                  <a:lnTo>
                    <a:pt x="6083" y="13399"/>
                  </a:lnTo>
                  <a:lnTo>
                    <a:pt x="6203" y="13121"/>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4135" y="477"/>
                  </a:lnTo>
                  <a:lnTo>
                    <a:pt x="3857" y="278"/>
                  </a:lnTo>
                  <a:lnTo>
                    <a:pt x="3578" y="119"/>
                  </a:lnTo>
                  <a:lnTo>
                    <a:pt x="3260" y="40"/>
                  </a:lnTo>
                  <a:lnTo>
                    <a:pt x="2942" y="0"/>
                  </a:lnTo>
                </a:path>
              </a:pathLst>
            </a:custGeom>
            <a:solidFill>
              <a:schemeClr val="dk2"/>
            </a:solidFill>
            <a:ln>
              <a:noFill/>
            </a:ln>
          </p:spPr>
          <p:style>
            <a:lnRef idx="0"/>
            <a:fillRef idx="0"/>
            <a:effectRef idx="0"/>
            <a:fontRef idx="minor"/>
          </p:style>
        </p:sp>
        <p:sp>
          <p:nvSpPr>
            <p:cNvPr id="1681" name="CustomShape 8"/>
            <p:cNvSpPr/>
            <p:nvPr/>
          </p:nvSpPr>
          <p:spPr>
            <a:xfrm rot="18804000">
              <a:off x="1101600" y="2554200"/>
              <a:ext cx="123120" cy="140040"/>
            </a:xfrm>
            <a:custGeom>
              <a:avLst/>
              <a:gdLst/>
              <a:ahLst/>
              <a:rect l="l" t="t" r="r" b="b"/>
              <a:pathLst>
                <a:path w="2664" h="3023">
                  <a:moveTo>
                    <a:pt x="1829" y="0"/>
                  </a:moveTo>
                  <a:lnTo>
                    <a:pt x="1829" y="0"/>
                  </a:lnTo>
                  <a:lnTo>
                    <a:pt x="1431" y="80"/>
                  </a:lnTo>
                  <a:lnTo>
                    <a:pt x="1074" y="239"/>
                  </a:lnTo>
                  <a:lnTo>
                    <a:pt x="795" y="398"/>
                  </a:lnTo>
                  <a:lnTo>
                    <a:pt x="517" y="597"/>
                  </a:lnTo>
                  <a:lnTo>
                    <a:pt x="159" y="915"/>
                  </a:lnTo>
                  <a:lnTo>
                    <a:pt x="0" y="1034"/>
                  </a:lnTo>
                  <a:lnTo>
                    <a:pt x="0" y="1034"/>
                  </a:lnTo>
                  <a:lnTo>
                    <a:pt x="517" y="1670"/>
                  </a:lnTo>
                  <a:lnTo>
                    <a:pt x="994" y="2147"/>
                  </a:lnTo>
                  <a:lnTo>
                    <a:pt x="1431" y="2505"/>
                  </a:lnTo>
                  <a:lnTo>
                    <a:pt x="1829" y="2744"/>
                  </a:lnTo>
                  <a:lnTo>
                    <a:pt x="2147" y="2903"/>
                  </a:lnTo>
                  <a:lnTo>
                    <a:pt x="2386" y="2982"/>
                  </a:lnTo>
                  <a:lnTo>
                    <a:pt x="2624" y="302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path>
              </a:pathLst>
            </a:custGeom>
            <a:solidFill>
              <a:schemeClr val="dk2"/>
            </a:solidFill>
            <a:ln>
              <a:noFill/>
            </a:ln>
          </p:spPr>
          <p:style>
            <a:lnRef idx="0"/>
            <a:fillRef idx="0"/>
            <a:effectRef idx="0"/>
            <a:fontRef idx="minor"/>
          </p:style>
        </p:sp>
      </p:grpSp>
      <p:sp>
        <p:nvSpPr>
          <p:cNvPr id="1682" name="CustomShape 9"/>
          <p:cNvSpPr/>
          <p:nvPr/>
        </p:nvSpPr>
        <p:spPr>
          <a:xfrm flipH="1" rot="16200000">
            <a:off x="890640" y="2076480"/>
            <a:ext cx="684000" cy="360"/>
          </a:xfrm>
          <a:prstGeom prst="bentConnector3">
            <a:avLst>
              <a:gd name="adj1" fmla="val 50001"/>
            </a:avLst>
          </a:prstGeom>
          <a:noFill/>
          <a:ln w="38160">
            <a:solidFill>
              <a:schemeClr val="dk1"/>
            </a:solidFill>
            <a:round/>
            <a:tailEnd len="med" type="oval" w="med"/>
          </a:ln>
        </p:spPr>
        <p:style>
          <a:lnRef idx="0"/>
          <a:fillRef idx="0"/>
          <a:effectRef idx="0"/>
          <a:fontRef idx="minor"/>
        </p:style>
      </p:sp>
      <p:grpSp>
        <p:nvGrpSpPr>
          <p:cNvPr id="1683" name="Group 10"/>
          <p:cNvGrpSpPr/>
          <p:nvPr/>
        </p:nvGrpSpPr>
        <p:grpSpPr>
          <a:xfrm>
            <a:off x="748800" y="1112400"/>
            <a:ext cx="1718640" cy="2918880"/>
            <a:chOff x="748800" y="1112400"/>
            <a:chExt cx="1718640" cy="2918880"/>
          </a:xfrm>
        </p:grpSpPr>
        <p:grpSp>
          <p:nvGrpSpPr>
            <p:cNvPr id="1684" name="Group 11"/>
            <p:cNvGrpSpPr/>
            <p:nvPr/>
          </p:nvGrpSpPr>
          <p:grpSpPr>
            <a:xfrm>
              <a:off x="748800" y="2419920"/>
              <a:ext cx="1718640" cy="1611360"/>
              <a:chOff x="748800" y="2419920"/>
              <a:chExt cx="1718640" cy="1611360"/>
            </a:xfrm>
          </p:grpSpPr>
          <p:sp>
            <p:nvSpPr>
              <p:cNvPr id="1685" name="CustomShape 12"/>
              <p:cNvSpPr/>
              <p:nvPr/>
            </p:nvSpPr>
            <p:spPr>
              <a:xfrm flipH="1">
                <a:off x="749520" y="3093480"/>
                <a:ext cx="171792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686" name="CustomShape 13"/>
              <p:cNvSpPr/>
              <p:nvPr/>
            </p:nvSpPr>
            <p:spPr>
              <a:xfrm flipH="1">
                <a:off x="749520" y="3460320"/>
                <a:ext cx="171792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sp>
            <p:nvSpPr>
              <p:cNvPr id="1687" name="CustomShape 14"/>
              <p:cNvSpPr/>
              <p:nvPr/>
            </p:nvSpPr>
            <p:spPr>
              <a:xfrm flipH="1">
                <a:off x="748440" y="2419920"/>
                <a:ext cx="96876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3600" spc="-1" strike="noStrike">
                    <a:solidFill>
                      <a:srgbClr val="ffffff"/>
                    </a:solidFill>
                    <a:latin typeface="Rubik"/>
                    <a:ea typeface="Rubik"/>
                  </a:rPr>
                  <a:t>01</a:t>
                </a:r>
                <a:endParaRPr b="0" lang="en-US" sz="3600" spc="-1" strike="noStrike">
                  <a:latin typeface="Arial"/>
                </a:endParaRPr>
              </a:p>
            </p:txBody>
          </p:sp>
        </p:grpSp>
        <p:sp>
          <p:nvSpPr>
            <p:cNvPr id="1688" name="CustomShape 15"/>
            <p:cNvSpPr/>
            <p:nvPr/>
          </p:nvSpPr>
          <p:spPr>
            <a:xfrm>
              <a:off x="923400" y="111240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1689" name="Group 16"/>
          <p:cNvGrpSpPr/>
          <p:nvPr/>
        </p:nvGrpSpPr>
        <p:grpSpPr>
          <a:xfrm>
            <a:off x="1041120" y="1287000"/>
            <a:ext cx="361800" cy="272520"/>
            <a:chOff x="1041120" y="1287000"/>
            <a:chExt cx="361800" cy="272520"/>
          </a:xfrm>
        </p:grpSpPr>
        <p:sp>
          <p:nvSpPr>
            <p:cNvPr id="1690" name="CustomShape 17"/>
            <p:cNvSpPr/>
            <p:nvPr/>
          </p:nvSpPr>
          <p:spPr>
            <a:xfrm>
              <a:off x="1273320" y="1478880"/>
              <a:ext cx="129600" cy="8064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691" name="CustomShape 18"/>
            <p:cNvSpPr/>
            <p:nvPr/>
          </p:nvSpPr>
          <p:spPr>
            <a:xfrm>
              <a:off x="1273320" y="1287000"/>
              <a:ext cx="129600" cy="8064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692" name="CustomShape 19"/>
            <p:cNvSpPr/>
            <p:nvPr/>
          </p:nvSpPr>
          <p:spPr>
            <a:xfrm>
              <a:off x="1295280" y="1371240"/>
              <a:ext cx="104760" cy="10404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693" name="CustomShape 20"/>
            <p:cNvSpPr/>
            <p:nvPr/>
          </p:nvSpPr>
          <p:spPr>
            <a:xfrm>
              <a:off x="1147320" y="1528560"/>
              <a:ext cx="83520" cy="306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694" name="CustomShape 21"/>
            <p:cNvSpPr/>
            <p:nvPr/>
          </p:nvSpPr>
          <p:spPr>
            <a:xfrm>
              <a:off x="1147320" y="1287000"/>
              <a:ext cx="83520" cy="306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695" name="CustomShape 22"/>
            <p:cNvSpPr/>
            <p:nvPr/>
          </p:nvSpPr>
          <p:spPr>
            <a:xfrm>
              <a:off x="1041120" y="1350360"/>
              <a:ext cx="126000" cy="14580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696" name="CustomShape 23"/>
            <p:cNvSpPr/>
            <p:nvPr/>
          </p:nvSpPr>
          <p:spPr>
            <a:xfrm>
              <a:off x="1126080" y="1329120"/>
              <a:ext cx="154440" cy="18828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grpSp>
        <p:nvGrpSpPr>
          <p:cNvPr id="1697" name="Group 24"/>
          <p:cNvGrpSpPr/>
          <p:nvPr/>
        </p:nvGrpSpPr>
        <p:grpSpPr>
          <a:xfrm>
            <a:off x="2768040" y="2621880"/>
            <a:ext cx="845280" cy="906840"/>
            <a:chOff x="2768040" y="2621880"/>
            <a:chExt cx="845280" cy="906840"/>
          </a:xfrm>
        </p:grpSpPr>
        <p:sp>
          <p:nvSpPr>
            <p:cNvPr id="1698" name="CustomShape 25"/>
            <p:cNvSpPr/>
            <p:nvPr/>
          </p:nvSpPr>
          <p:spPr>
            <a:xfrm rot="13464000">
              <a:off x="3220560" y="2705760"/>
              <a:ext cx="349560" cy="266040"/>
            </a:xfrm>
            <a:custGeom>
              <a:avLst/>
              <a:gdLst/>
              <a:ahLst/>
              <a:rect l="l" t="t" r="r" b="b"/>
              <a:pathLst>
                <a:path w="7516" h="5726">
                  <a:moveTo>
                    <a:pt x="5368" y="0"/>
                  </a:moveTo>
                  <a:lnTo>
                    <a:pt x="5170" y="199"/>
                  </a:lnTo>
                  <a:lnTo>
                    <a:pt x="4891" y="358"/>
                  </a:lnTo>
                  <a:lnTo>
                    <a:pt x="4573" y="477"/>
                  </a:lnTo>
                  <a:lnTo>
                    <a:pt x="4215" y="517"/>
                  </a:lnTo>
                  <a:lnTo>
                    <a:pt x="3023" y="597"/>
                  </a:lnTo>
                  <a:lnTo>
                    <a:pt x="2903" y="597"/>
                  </a:lnTo>
                  <a:lnTo>
                    <a:pt x="2585" y="557"/>
                  </a:lnTo>
                  <a:lnTo>
                    <a:pt x="2267" y="477"/>
                  </a:lnTo>
                  <a:lnTo>
                    <a:pt x="1989" y="318"/>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close/>
                </a:path>
              </a:pathLst>
            </a:custGeom>
            <a:solidFill>
              <a:schemeClr val="dk2"/>
            </a:solidFill>
            <a:ln>
              <a:noFill/>
            </a:ln>
          </p:spPr>
          <p:style>
            <a:lnRef idx="0"/>
            <a:fillRef idx="0"/>
            <a:effectRef idx="0"/>
            <a:fontRef idx="minor"/>
          </p:style>
        </p:sp>
        <p:sp>
          <p:nvSpPr>
            <p:cNvPr id="1699" name="CustomShape 26"/>
            <p:cNvSpPr/>
            <p:nvPr/>
          </p:nvSpPr>
          <p:spPr>
            <a:xfrm rot="13464000">
              <a:off x="3220560" y="2705760"/>
              <a:ext cx="349560" cy="266040"/>
            </a:xfrm>
            <a:custGeom>
              <a:avLst/>
              <a:gdLst/>
              <a:ahLst/>
              <a:rect l="l" t="t" r="r" b="b"/>
              <a:pathLst>
                <a:path w="7516" h="5726">
                  <a:moveTo>
                    <a:pt x="5368" y="0"/>
                  </a:moveTo>
                  <a:lnTo>
                    <a:pt x="5368" y="0"/>
                  </a:lnTo>
                  <a:lnTo>
                    <a:pt x="5170" y="199"/>
                  </a:lnTo>
                  <a:lnTo>
                    <a:pt x="4891" y="358"/>
                  </a:lnTo>
                  <a:lnTo>
                    <a:pt x="4573" y="477"/>
                  </a:lnTo>
                  <a:lnTo>
                    <a:pt x="4215" y="517"/>
                  </a:lnTo>
                  <a:lnTo>
                    <a:pt x="3023" y="597"/>
                  </a:lnTo>
                  <a:lnTo>
                    <a:pt x="3023" y="597"/>
                  </a:lnTo>
                  <a:lnTo>
                    <a:pt x="2903" y="597"/>
                  </a:lnTo>
                  <a:lnTo>
                    <a:pt x="2903" y="597"/>
                  </a:lnTo>
                  <a:lnTo>
                    <a:pt x="2585" y="557"/>
                  </a:lnTo>
                  <a:lnTo>
                    <a:pt x="2267" y="477"/>
                  </a:lnTo>
                  <a:lnTo>
                    <a:pt x="1989" y="318"/>
                  </a:lnTo>
                  <a:lnTo>
                    <a:pt x="1750" y="159"/>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path>
              </a:pathLst>
            </a:custGeom>
            <a:solidFill>
              <a:schemeClr val="dk2"/>
            </a:solidFill>
            <a:ln>
              <a:noFill/>
            </a:ln>
          </p:spPr>
          <p:style>
            <a:lnRef idx="0"/>
            <a:fillRef idx="0"/>
            <a:effectRef idx="0"/>
            <a:fontRef idx="minor"/>
          </p:style>
        </p:sp>
        <p:sp>
          <p:nvSpPr>
            <p:cNvPr id="1700" name="CustomShape 27"/>
            <p:cNvSpPr/>
            <p:nvPr/>
          </p:nvSpPr>
          <p:spPr>
            <a:xfrm rot="13464000">
              <a:off x="2954520" y="2845800"/>
              <a:ext cx="321840" cy="664920"/>
            </a:xfrm>
            <a:custGeom>
              <a:avLst/>
              <a:gdLst/>
              <a:ahLst/>
              <a:rect l="l" t="t" r="r" b="b"/>
              <a:pathLst>
                <a:path w="6919" h="14274">
                  <a:moveTo>
                    <a:pt x="2147" y="3658"/>
                  </a:moveTo>
                  <a:lnTo>
                    <a:pt x="2346" y="3698"/>
                  </a:lnTo>
                  <a:lnTo>
                    <a:pt x="2505" y="3777"/>
                  </a:lnTo>
                  <a:lnTo>
                    <a:pt x="2624" y="3936"/>
                  </a:lnTo>
                  <a:lnTo>
                    <a:pt x="2664" y="4135"/>
                  </a:lnTo>
                  <a:lnTo>
                    <a:pt x="2624" y="4374"/>
                  </a:lnTo>
                  <a:lnTo>
                    <a:pt x="2545" y="4533"/>
                  </a:lnTo>
                  <a:lnTo>
                    <a:pt x="2346" y="4652"/>
                  </a:lnTo>
                  <a:lnTo>
                    <a:pt x="2147" y="4692"/>
                  </a:lnTo>
                  <a:lnTo>
                    <a:pt x="1948" y="4652"/>
                  </a:lnTo>
                  <a:lnTo>
                    <a:pt x="1749" y="4572"/>
                  </a:lnTo>
                  <a:lnTo>
                    <a:pt x="1670" y="4413"/>
                  </a:lnTo>
                  <a:lnTo>
                    <a:pt x="1590" y="4215"/>
                  </a:lnTo>
                  <a:lnTo>
                    <a:pt x="1630" y="4016"/>
                  </a:lnTo>
                  <a:lnTo>
                    <a:pt x="1749" y="3817"/>
                  </a:lnTo>
                  <a:lnTo>
                    <a:pt x="1909" y="3698"/>
                  </a:lnTo>
                  <a:lnTo>
                    <a:pt x="2107" y="3658"/>
                  </a:lnTo>
                  <a:close/>
                  <a:moveTo>
                    <a:pt x="4135" y="6878"/>
                  </a:moveTo>
                  <a:lnTo>
                    <a:pt x="4294" y="7117"/>
                  </a:lnTo>
                  <a:lnTo>
                    <a:pt x="4453" y="7395"/>
                  </a:lnTo>
                  <a:lnTo>
                    <a:pt x="4652" y="7753"/>
                  </a:lnTo>
                  <a:lnTo>
                    <a:pt x="4811" y="8190"/>
                  </a:lnTo>
                  <a:lnTo>
                    <a:pt x="4930" y="8707"/>
                  </a:lnTo>
                  <a:lnTo>
                    <a:pt x="4970" y="8986"/>
                  </a:lnTo>
                  <a:lnTo>
                    <a:pt x="4970" y="9264"/>
                  </a:lnTo>
                  <a:lnTo>
                    <a:pt x="4970" y="9582"/>
                  </a:lnTo>
                  <a:lnTo>
                    <a:pt x="4930" y="9900"/>
                  </a:lnTo>
                  <a:lnTo>
                    <a:pt x="4692" y="9860"/>
                  </a:lnTo>
                  <a:lnTo>
                    <a:pt x="4453" y="9781"/>
                  </a:lnTo>
                  <a:lnTo>
                    <a:pt x="4135" y="9622"/>
                  </a:lnTo>
                  <a:lnTo>
                    <a:pt x="3737" y="9383"/>
                  </a:lnTo>
                  <a:lnTo>
                    <a:pt x="3300" y="9025"/>
                  </a:lnTo>
                  <a:lnTo>
                    <a:pt x="2823" y="8548"/>
                  </a:lnTo>
                  <a:lnTo>
                    <a:pt x="2306" y="7912"/>
                  </a:lnTo>
                  <a:lnTo>
                    <a:pt x="2465" y="7793"/>
                  </a:lnTo>
                  <a:lnTo>
                    <a:pt x="2823" y="7475"/>
                  </a:lnTo>
                  <a:lnTo>
                    <a:pt x="3101" y="7276"/>
                  </a:lnTo>
                  <a:lnTo>
                    <a:pt x="3380" y="7117"/>
                  </a:lnTo>
                  <a:lnTo>
                    <a:pt x="3737" y="6958"/>
                  </a:lnTo>
                  <a:lnTo>
                    <a:pt x="4135" y="6878"/>
                  </a:lnTo>
                  <a:close/>
                  <a:moveTo>
                    <a:pt x="2704" y="0"/>
                  </a:moveTo>
                  <a:lnTo>
                    <a:pt x="2505" y="40"/>
                  </a:lnTo>
                  <a:lnTo>
                    <a:pt x="2306" y="119"/>
                  </a:lnTo>
                  <a:lnTo>
                    <a:pt x="2107" y="199"/>
                  </a:lnTo>
                  <a:lnTo>
                    <a:pt x="1909" y="318"/>
                  </a:lnTo>
                  <a:lnTo>
                    <a:pt x="1749" y="437"/>
                  </a:lnTo>
                  <a:lnTo>
                    <a:pt x="1590" y="596"/>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147" y="13677"/>
                  </a:lnTo>
                  <a:lnTo>
                    <a:pt x="2266" y="13836"/>
                  </a:lnTo>
                  <a:lnTo>
                    <a:pt x="2505" y="13995"/>
                  </a:lnTo>
                  <a:lnTo>
                    <a:pt x="2783" y="14154"/>
                  </a:lnTo>
                  <a:lnTo>
                    <a:pt x="3101" y="14234"/>
                  </a:lnTo>
                  <a:lnTo>
                    <a:pt x="3419" y="14274"/>
                  </a:lnTo>
                  <a:lnTo>
                    <a:pt x="3539" y="14274"/>
                  </a:lnTo>
                  <a:lnTo>
                    <a:pt x="4731" y="14194"/>
                  </a:lnTo>
                  <a:lnTo>
                    <a:pt x="5089" y="14154"/>
                  </a:lnTo>
                  <a:lnTo>
                    <a:pt x="5407" y="14035"/>
                  </a:lnTo>
                  <a:lnTo>
                    <a:pt x="5686" y="13876"/>
                  </a:lnTo>
                  <a:lnTo>
                    <a:pt x="5884" y="13677"/>
                  </a:lnTo>
                  <a:lnTo>
                    <a:pt x="6083" y="13399"/>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3857" y="278"/>
                  </a:lnTo>
                  <a:lnTo>
                    <a:pt x="3578" y="119"/>
                  </a:lnTo>
                  <a:lnTo>
                    <a:pt x="3260" y="40"/>
                  </a:lnTo>
                  <a:lnTo>
                    <a:pt x="2942" y="0"/>
                  </a:lnTo>
                  <a:close/>
                </a:path>
              </a:pathLst>
            </a:custGeom>
            <a:solidFill>
              <a:schemeClr val="dk2"/>
            </a:solidFill>
            <a:ln>
              <a:noFill/>
            </a:ln>
          </p:spPr>
          <p:style>
            <a:lnRef idx="0"/>
            <a:fillRef idx="0"/>
            <a:effectRef idx="0"/>
            <a:fontRef idx="minor"/>
          </p:style>
        </p:sp>
        <p:sp>
          <p:nvSpPr>
            <p:cNvPr id="1701" name="CustomShape 28"/>
            <p:cNvSpPr/>
            <p:nvPr/>
          </p:nvSpPr>
          <p:spPr>
            <a:xfrm rot="13464000">
              <a:off x="3088800" y="3061080"/>
              <a:ext cx="123120" cy="140040"/>
            </a:xfrm>
            <a:custGeom>
              <a:avLst/>
              <a:gdLst/>
              <a:ahLst/>
              <a:rect l="l" t="t" r="r" b="b"/>
              <a:pathLst>
                <a:path w="2664" h="3023">
                  <a:moveTo>
                    <a:pt x="2624" y="3022"/>
                  </a:moveTo>
                  <a:lnTo>
                    <a:pt x="2624" y="3022"/>
                  </a:lnTo>
                  <a:lnTo>
                    <a:pt x="2386" y="2982"/>
                  </a:lnTo>
                  <a:lnTo>
                    <a:pt x="2147" y="2903"/>
                  </a:lnTo>
                  <a:lnTo>
                    <a:pt x="1829" y="2744"/>
                  </a:lnTo>
                  <a:lnTo>
                    <a:pt x="1431" y="2505"/>
                  </a:lnTo>
                  <a:lnTo>
                    <a:pt x="994" y="2147"/>
                  </a:lnTo>
                  <a:lnTo>
                    <a:pt x="517" y="1670"/>
                  </a:lnTo>
                  <a:lnTo>
                    <a:pt x="0" y="1034"/>
                  </a:lnTo>
                  <a:lnTo>
                    <a:pt x="0" y="1034"/>
                  </a:lnTo>
                  <a:lnTo>
                    <a:pt x="159" y="915"/>
                  </a:lnTo>
                  <a:lnTo>
                    <a:pt x="517" y="597"/>
                  </a:lnTo>
                  <a:lnTo>
                    <a:pt x="795" y="398"/>
                  </a:lnTo>
                  <a:lnTo>
                    <a:pt x="1074" y="239"/>
                  </a:lnTo>
                  <a:lnTo>
                    <a:pt x="1431" y="80"/>
                  </a:lnTo>
                  <a:lnTo>
                    <a:pt x="1829" y="0"/>
                  </a:lnTo>
                  <a:lnTo>
                    <a:pt x="1829" y="0"/>
                  </a:lnTo>
                  <a:lnTo>
                    <a:pt x="1988" y="239"/>
                  </a:lnTo>
                  <a:lnTo>
                    <a:pt x="2147" y="517"/>
                  </a:lnTo>
                  <a:lnTo>
                    <a:pt x="2346" y="875"/>
                  </a:lnTo>
                  <a:lnTo>
                    <a:pt x="2505" y="1312"/>
                  </a:lnTo>
                  <a:lnTo>
                    <a:pt x="2624" y="1829"/>
                  </a:lnTo>
                  <a:lnTo>
                    <a:pt x="2664" y="2108"/>
                  </a:lnTo>
                  <a:lnTo>
                    <a:pt x="2664" y="2386"/>
                  </a:lnTo>
                  <a:lnTo>
                    <a:pt x="2664" y="2704"/>
                  </a:lnTo>
                  <a:lnTo>
                    <a:pt x="2624" y="3022"/>
                  </a:lnTo>
                </a:path>
              </a:pathLst>
            </a:custGeom>
            <a:solidFill>
              <a:schemeClr val="dk2"/>
            </a:solidFill>
            <a:ln>
              <a:noFill/>
            </a:ln>
          </p:spPr>
          <p:style>
            <a:lnRef idx="0"/>
            <a:fillRef idx="0"/>
            <a:effectRef idx="0"/>
            <a:fontRef idx="minor"/>
          </p:style>
        </p:sp>
        <p:sp>
          <p:nvSpPr>
            <p:cNvPr id="1702" name="CustomShape 29"/>
            <p:cNvSpPr/>
            <p:nvPr/>
          </p:nvSpPr>
          <p:spPr>
            <a:xfrm rot="13464000">
              <a:off x="2954520" y="2845800"/>
              <a:ext cx="321840" cy="664920"/>
            </a:xfrm>
            <a:custGeom>
              <a:avLst/>
              <a:gdLst/>
              <a:ahLst/>
              <a:rect l="l" t="t" r="r" b="b"/>
              <a:pathLst>
                <a:path w="6919" h="14274">
                  <a:moveTo>
                    <a:pt x="2942" y="0"/>
                  </a:moveTo>
                  <a:lnTo>
                    <a:pt x="2942" y="0"/>
                  </a:lnTo>
                  <a:lnTo>
                    <a:pt x="2704" y="0"/>
                  </a:lnTo>
                  <a:lnTo>
                    <a:pt x="2505" y="40"/>
                  </a:lnTo>
                  <a:lnTo>
                    <a:pt x="2306" y="119"/>
                  </a:lnTo>
                  <a:lnTo>
                    <a:pt x="2107" y="199"/>
                  </a:lnTo>
                  <a:lnTo>
                    <a:pt x="1909" y="318"/>
                  </a:lnTo>
                  <a:lnTo>
                    <a:pt x="1749" y="437"/>
                  </a:lnTo>
                  <a:lnTo>
                    <a:pt x="1590" y="596"/>
                  </a:lnTo>
                  <a:lnTo>
                    <a:pt x="1471" y="795"/>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028" y="13518"/>
                  </a:lnTo>
                  <a:lnTo>
                    <a:pt x="2147" y="13677"/>
                  </a:lnTo>
                  <a:lnTo>
                    <a:pt x="2266" y="13836"/>
                  </a:lnTo>
                  <a:lnTo>
                    <a:pt x="2266" y="13836"/>
                  </a:lnTo>
                  <a:lnTo>
                    <a:pt x="2505" y="13995"/>
                  </a:lnTo>
                  <a:lnTo>
                    <a:pt x="2783" y="14154"/>
                  </a:lnTo>
                  <a:lnTo>
                    <a:pt x="3101" y="14234"/>
                  </a:lnTo>
                  <a:lnTo>
                    <a:pt x="3419" y="14274"/>
                  </a:lnTo>
                  <a:lnTo>
                    <a:pt x="3419" y="14274"/>
                  </a:lnTo>
                  <a:lnTo>
                    <a:pt x="3539" y="14274"/>
                  </a:lnTo>
                  <a:lnTo>
                    <a:pt x="4731" y="14194"/>
                  </a:lnTo>
                  <a:lnTo>
                    <a:pt x="4731" y="14194"/>
                  </a:lnTo>
                  <a:lnTo>
                    <a:pt x="5089" y="14154"/>
                  </a:lnTo>
                  <a:lnTo>
                    <a:pt x="5407" y="14035"/>
                  </a:lnTo>
                  <a:lnTo>
                    <a:pt x="5686" y="13876"/>
                  </a:lnTo>
                  <a:lnTo>
                    <a:pt x="5884" y="13677"/>
                  </a:lnTo>
                  <a:lnTo>
                    <a:pt x="5884" y="13677"/>
                  </a:lnTo>
                  <a:lnTo>
                    <a:pt x="6083" y="13399"/>
                  </a:lnTo>
                  <a:lnTo>
                    <a:pt x="6203" y="13121"/>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4135" y="477"/>
                  </a:lnTo>
                  <a:lnTo>
                    <a:pt x="3857" y="278"/>
                  </a:lnTo>
                  <a:lnTo>
                    <a:pt x="3578" y="119"/>
                  </a:lnTo>
                  <a:lnTo>
                    <a:pt x="3260" y="40"/>
                  </a:lnTo>
                  <a:lnTo>
                    <a:pt x="2942" y="0"/>
                  </a:lnTo>
                </a:path>
              </a:pathLst>
            </a:custGeom>
            <a:solidFill>
              <a:schemeClr val="dk2"/>
            </a:solidFill>
            <a:ln>
              <a:noFill/>
            </a:ln>
          </p:spPr>
          <p:style>
            <a:lnRef idx="0"/>
            <a:fillRef idx="0"/>
            <a:effectRef idx="0"/>
            <a:fontRef idx="minor"/>
          </p:style>
        </p:sp>
        <p:sp>
          <p:nvSpPr>
            <p:cNvPr id="1703" name="CustomShape 30"/>
            <p:cNvSpPr/>
            <p:nvPr/>
          </p:nvSpPr>
          <p:spPr>
            <a:xfrm rot="13464000">
              <a:off x="3088800" y="3061080"/>
              <a:ext cx="123120" cy="140040"/>
            </a:xfrm>
            <a:custGeom>
              <a:avLst/>
              <a:gdLst/>
              <a:ahLst/>
              <a:rect l="l" t="t" r="r" b="b"/>
              <a:pathLst>
                <a:path w="2664" h="3023">
                  <a:moveTo>
                    <a:pt x="1829" y="0"/>
                  </a:moveTo>
                  <a:lnTo>
                    <a:pt x="1829" y="0"/>
                  </a:lnTo>
                  <a:lnTo>
                    <a:pt x="1431" y="80"/>
                  </a:lnTo>
                  <a:lnTo>
                    <a:pt x="1074" y="239"/>
                  </a:lnTo>
                  <a:lnTo>
                    <a:pt x="795" y="398"/>
                  </a:lnTo>
                  <a:lnTo>
                    <a:pt x="517" y="597"/>
                  </a:lnTo>
                  <a:lnTo>
                    <a:pt x="159" y="915"/>
                  </a:lnTo>
                  <a:lnTo>
                    <a:pt x="0" y="1034"/>
                  </a:lnTo>
                  <a:lnTo>
                    <a:pt x="0" y="1034"/>
                  </a:lnTo>
                  <a:lnTo>
                    <a:pt x="517" y="1670"/>
                  </a:lnTo>
                  <a:lnTo>
                    <a:pt x="994" y="2147"/>
                  </a:lnTo>
                  <a:lnTo>
                    <a:pt x="1431" y="2505"/>
                  </a:lnTo>
                  <a:lnTo>
                    <a:pt x="1829" y="2744"/>
                  </a:lnTo>
                  <a:lnTo>
                    <a:pt x="2147" y="2903"/>
                  </a:lnTo>
                  <a:lnTo>
                    <a:pt x="2386" y="2982"/>
                  </a:lnTo>
                  <a:lnTo>
                    <a:pt x="2624" y="302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path>
              </a:pathLst>
            </a:custGeom>
            <a:solidFill>
              <a:schemeClr val="dk2"/>
            </a:solidFill>
            <a:ln>
              <a:noFill/>
            </a:ln>
          </p:spPr>
          <p:style>
            <a:lnRef idx="0"/>
            <a:fillRef idx="0"/>
            <a:effectRef idx="0"/>
            <a:fontRef idx="minor"/>
          </p:style>
        </p:sp>
      </p:grpSp>
      <p:sp>
        <p:nvSpPr>
          <p:cNvPr id="1704" name="CustomShape 31"/>
          <p:cNvSpPr/>
          <p:nvPr/>
        </p:nvSpPr>
        <p:spPr>
          <a:xfrm flipH="1" rot="16200000">
            <a:off x="2865240" y="2489760"/>
            <a:ext cx="684000" cy="360"/>
          </a:xfrm>
          <a:prstGeom prst="bentConnector3">
            <a:avLst>
              <a:gd name="adj1" fmla="val 50001"/>
            </a:avLst>
          </a:prstGeom>
          <a:noFill/>
          <a:ln w="38160">
            <a:solidFill>
              <a:schemeClr val="dk1"/>
            </a:solidFill>
            <a:round/>
            <a:tailEnd len="med" type="oval" w="med"/>
          </a:ln>
        </p:spPr>
        <p:style>
          <a:lnRef idx="0"/>
          <a:fillRef idx="0"/>
          <a:effectRef idx="0"/>
          <a:fontRef idx="minor"/>
        </p:style>
      </p:sp>
      <p:grpSp>
        <p:nvGrpSpPr>
          <p:cNvPr id="1705" name="Group 32"/>
          <p:cNvGrpSpPr/>
          <p:nvPr/>
        </p:nvGrpSpPr>
        <p:grpSpPr>
          <a:xfrm>
            <a:off x="2723400" y="1525680"/>
            <a:ext cx="1718640" cy="2918880"/>
            <a:chOff x="2723400" y="1525680"/>
            <a:chExt cx="1718640" cy="2918880"/>
          </a:xfrm>
        </p:grpSpPr>
        <p:grpSp>
          <p:nvGrpSpPr>
            <p:cNvPr id="1706" name="Group 33"/>
            <p:cNvGrpSpPr/>
            <p:nvPr/>
          </p:nvGrpSpPr>
          <p:grpSpPr>
            <a:xfrm>
              <a:off x="2723400" y="2833200"/>
              <a:ext cx="1718640" cy="1611360"/>
              <a:chOff x="2723400" y="2833200"/>
              <a:chExt cx="1718640" cy="1611360"/>
            </a:xfrm>
          </p:grpSpPr>
          <p:sp>
            <p:nvSpPr>
              <p:cNvPr id="1707" name="CustomShape 34"/>
              <p:cNvSpPr/>
              <p:nvPr/>
            </p:nvSpPr>
            <p:spPr>
              <a:xfrm flipH="1">
                <a:off x="2724120" y="3506760"/>
                <a:ext cx="171792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708" name="CustomShape 35"/>
              <p:cNvSpPr/>
              <p:nvPr/>
            </p:nvSpPr>
            <p:spPr>
              <a:xfrm flipH="1">
                <a:off x="2724120" y="3873600"/>
                <a:ext cx="171792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Venus has a beautiful name</a:t>
                </a:r>
                <a:endParaRPr b="0" lang="en-US" sz="1500" spc="-1" strike="noStrike">
                  <a:latin typeface="Arial"/>
                </a:endParaRPr>
              </a:p>
            </p:txBody>
          </p:sp>
          <p:sp>
            <p:nvSpPr>
              <p:cNvPr id="1709" name="CustomShape 36"/>
              <p:cNvSpPr/>
              <p:nvPr/>
            </p:nvSpPr>
            <p:spPr>
              <a:xfrm flipH="1">
                <a:off x="2723040" y="2833200"/>
                <a:ext cx="96876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3600" spc="-1" strike="noStrike">
                    <a:solidFill>
                      <a:srgbClr val="ffffff"/>
                    </a:solidFill>
                    <a:latin typeface="Rubik"/>
                    <a:ea typeface="Rubik"/>
                  </a:rPr>
                  <a:t>02</a:t>
                </a:r>
                <a:endParaRPr b="0" lang="en-US" sz="3600" spc="-1" strike="noStrike">
                  <a:latin typeface="Arial"/>
                </a:endParaRPr>
              </a:p>
            </p:txBody>
          </p:sp>
        </p:grpSp>
        <p:sp>
          <p:nvSpPr>
            <p:cNvPr id="1710" name="CustomShape 37"/>
            <p:cNvSpPr/>
            <p:nvPr/>
          </p:nvSpPr>
          <p:spPr>
            <a:xfrm>
              <a:off x="2898000" y="152568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1711" name="Group 38"/>
          <p:cNvGrpSpPr/>
          <p:nvPr/>
        </p:nvGrpSpPr>
        <p:grpSpPr>
          <a:xfrm>
            <a:off x="5565960" y="2208240"/>
            <a:ext cx="856800" cy="896760"/>
            <a:chOff x="5565960" y="2208240"/>
            <a:chExt cx="856800" cy="896760"/>
          </a:xfrm>
        </p:grpSpPr>
        <p:sp>
          <p:nvSpPr>
            <p:cNvPr id="1712" name="CustomShape 39"/>
            <p:cNvSpPr/>
            <p:nvPr/>
          </p:nvSpPr>
          <p:spPr>
            <a:xfrm rot="2755200">
              <a:off x="5608080" y="2753640"/>
              <a:ext cx="349560" cy="266040"/>
            </a:xfrm>
            <a:custGeom>
              <a:avLst/>
              <a:gdLst/>
              <a:ahLst/>
              <a:rect l="l" t="t" r="r" b="b"/>
              <a:pathLst>
                <a:path w="7516" h="5726">
                  <a:moveTo>
                    <a:pt x="5368" y="0"/>
                  </a:moveTo>
                  <a:lnTo>
                    <a:pt x="5170" y="199"/>
                  </a:lnTo>
                  <a:lnTo>
                    <a:pt x="4891" y="358"/>
                  </a:lnTo>
                  <a:lnTo>
                    <a:pt x="4573" y="477"/>
                  </a:lnTo>
                  <a:lnTo>
                    <a:pt x="4215" y="517"/>
                  </a:lnTo>
                  <a:lnTo>
                    <a:pt x="3023" y="597"/>
                  </a:lnTo>
                  <a:lnTo>
                    <a:pt x="2903" y="597"/>
                  </a:lnTo>
                  <a:lnTo>
                    <a:pt x="2585" y="557"/>
                  </a:lnTo>
                  <a:lnTo>
                    <a:pt x="2267" y="477"/>
                  </a:lnTo>
                  <a:lnTo>
                    <a:pt x="1989" y="318"/>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close/>
                </a:path>
              </a:pathLst>
            </a:custGeom>
            <a:solidFill>
              <a:schemeClr val="dk2"/>
            </a:solidFill>
            <a:ln>
              <a:noFill/>
            </a:ln>
          </p:spPr>
          <p:style>
            <a:lnRef idx="0"/>
            <a:fillRef idx="0"/>
            <a:effectRef idx="0"/>
            <a:fontRef idx="minor"/>
          </p:style>
        </p:sp>
        <p:sp>
          <p:nvSpPr>
            <p:cNvPr id="1713" name="CustomShape 40"/>
            <p:cNvSpPr/>
            <p:nvPr/>
          </p:nvSpPr>
          <p:spPr>
            <a:xfrm rot="2755200">
              <a:off x="5608080" y="2753640"/>
              <a:ext cx="349560" cy="266040"/>
            </a:xfrm>
            <a:custGeom>
              <a:avLst/>
              <a:gdLst/>
              <a:ahLst/>
              <a:rect l="l" t="t" r="r" b="b"/>
              <a:pathLst>
                <a:path w="7516" h="5726">
                  <a:moveTo>
                    <a:pt x="5368" y="0"/>
                  </a:moveTo>
                  <a:lnTo>
                    <a:pt x="5368" y="0"/>
                  </a:lnTo>
                  <a:lnTo>
                    <a:pt x="5170" y="199"/>
                  </a:lnTo>
                  <a:lnTo>
                    <a:pt x="4891" y="358"/>
                  </a:lnTo>
                  <a:lnTo>
                    <a:pt x="4573" y="477"/>
                  </a:lnTo>
                  <a:lnTo>
                    <a:pt x="4215" y="517"/>
                  </a:lnTo>
                  <a:lnTo>
                    <a:pt x="3023" y="597"/>
                  </a:lnTo>
                  <a:lnTo>
                    <a:pt x="3023" y="597"/>
                  </a:lnTo>
                  <a:lnTo>
                    <a:pt x="2903" y="597"/>
                  </a:lnTo>
                  <a:lnTo>
                    <a:pt x="2903" y="597"/>
                  </a:lnTo>
                  <a:lnTo>
                    <a:pt x="2585" y="557"/>
                  </a:lnTo>
                  <a:lnTo>
                    <a:pt x="2267" y="477"/>
                  </a:lnTo>
                  <a:lnTo>
                    <a:pt x="1989" y="318"/>
                  </a:lnTo>
                  <a:lnTo>
                    <a:pt x="1750" y="159"/>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path>
              </a:pathLst>
            </a:custGeom>
            <a:solidFill>
              <a:schemeClr val="dk2"/>
            </a:solidFill>
            <a:ln>
              <a:noFill/>
            </a:ln>
          </p:spPr>
          <p:style>
            <a:lnRef idx="0"/>
            <a:fillRef idx="0"/>
            <a:effectRef idx="0"/>
            <a:fontRef idx="minor"/>
          </p:style>
        </p:sp>
        <p:sp>
          <p:nvSpPr>
            <p:cNvPr id="1714" name="CustomShape 41"/>
            <p:cNvSpPr/>
            <p:nvPr/>
          </p:nvSpPr>
          <p:spPr>
            <a:xfrm rot="2755200">
              <a:off x="5910840" y="2222640"/>
              <a:ext cx="321840" cy="664920"/>
            </a:xfrm>
            <a:custGeom>
              <a:avLst/>
              <a:gdLst/>
              <a:ahLst/>
              <a:rect l="l" t="t" r="r" b="b"/>
              <a:pathLst>
                <a:path w="6919" h="14274">
                  <a:moveTo>
                    <a:pt x="2147" y="3658"/>
                  </a:moveTo>
                  <a:lnTo>
                    <a:pt x="2346" y="3698"/>
                  </a:lnTo>
                  <a:lnTo>
                    <a:pt x="2505" y="3777"/>
                  </a:lnTo>
                  <a:lnTo>
                    <a:pt x="2624" y="3936"/>
                  </a:lnTo>
                  <a:lnTo>
                    <a:pt x="2664" y="4135"/>
                  </a:lnTo>
                  <a:lnTo>
                    <a:pt x="2624" y="4374"/>
                  </a:lnTo>
                  <a:lnTo>
                    <a:pt x="2545" y="4533"/>
                  </a:lnTo>
                  <a:lnTo>
                    <a:pt x="2346" y="4652"/>
                  </a:lnTo>
                  <a:lnTo>
                    <a:pt x="2147" y="4692"/>
                  </a:lnTo>
                  <a:lnTo>
                    <a:pt x="1948" y="4652"/>
                  </a:lnTo>
                  <a:lnTo>
                    <a:pt x="1749" y="4572"/>
                  </a:lnTo>
                  <a:lnTo>
                    <a:pt x="1670" y="4413"/>
                  </a:lnTo>
                  <a:lnTo>
                    <a:pt x="1590" y="4215"/>
                  </a:lnTo>
                  <a:lnTo>
                    <a:pt x="1630" y="4016"/>
                  </a:lnTo>
                  <a:lnTo>
                    <a:pt x="1749" y="3817"/>
                  </a:lnTo>
                  <a:lnTo>
                    <a:pt x="1909" y="3698"/>
                  </a:lnTo>
                  <a:lnTo>
                    <a:pt x="2107" y="3658"/>
                  </a:lnTo>
                  <a:close/>
                  <a:moveTo>
                    <a:pt x="4135" y="6878"/>
                  </a:moveTo>
                  <a:lnTo>
                    <a:pt x="4294" y="7117"/>
                  </a:lnTo>
                  <a:lnTo>
                    <a:pt x="4453" y="7395"/>
                  </a:lnTo>
                  <a:lnTo>
                    <a:pt x="4652" y="7753"/>
                  </a:lnTo>
                  <a:lnTo>
                    <a:pt x="4811" y="8190"/>
                  </a:lnTo>
                  <a:lnTo>
                    <a:pt x="4930" y="8707"/>
                  </a:lnTo>
                  <a:lnTo>
                    <a:pt x="4970" y="8986"/>
                  </a:lnTo>
                  <a:lnTo>
                    <a:pt x="4970" y="9264"/>
                  </a:lnTo>
                  <a:lnTo>
                    <a:pt x="4970" y="9582"/>
                  </a:lnTo>
                  <a:lnTo>
                    <a:pt x="4930" y="9900"/>
                  </a:lnTo>
                  <a:lnTo>
                    <a:pt x="4692" y="9860"/>
                  </a:lnTo>
                  <a:lnTo>
                    <a:pt x="4453" y="9781"/>
                  </a:lnTo>
                  <a:lnTo>
                    <a:pt x="4135" y="9622"/>
                  </a:lnTo>
                  <a:lnTo>
                    <a:pt x="3737" y="9383"/>
                  </a:lnTo>
                  <a:lnTo>
                    <a:pt x="3300" y="9025"/>
                  </a:lnTo>
                  <a:lnTo>
                    <a:pt x="2823" y="8548"/>
                  </a:lnTo>
                  <a:lnTo>
                    <a:pt x="2306" y="7912"/>
                  </a:lnTo>
                  <a:lnTo>
                    <a:pt x="2465" y="7793"/>
                  </a:lnTo>
                  <a:lnTo>
                    <a:pt x="2823" y="7475"/>
                  </a:lnTo>
                  <a:lnTo>
                    <a:pt x="3101" y="7276"/>
                  </a:lnTo>
                  <a:lnTo>
                    <a:pt x="3380" y="7117"/>
                  </a:lnTo>
                  <a:lnTo>
                    <a:pt x="3737" y="6958"/>
                  </a:lnTo>
                  <a:lnTo>
                    <a:pt x="4135" y="6878"/>
                  </a:lnTo>
                  <a:close/>
                  <a:moveTo>
                    <a:pt x="2704" y="0"/>
                  </a:moveTo>
                  <a:lnTo>
                    <a:pt x="2505" y="40"/>
                  </a:lnTo>
                  <a:lnTo>
                    <a:pt x="2306" y="119"/>
                  </a:lnTo>
                  <a:lnTo>
                    <a:pt x="2107" y="199"/>
                  </a:lnTo>
                  <a:lnTo>
                    <a:pt x="1909" y="318"/>
                  </a:lnTo>
                  <a:lnTo>
                    <a:pt x="1749" y="437"/>
                  </a:lnTo>
                  <a:lnTo>
                    <a:pt x="1590" y="596"/>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147" y="13677"/>
                  </a:lnTo>
                  <a:lnTo>
                    <a:pt x="2266" y="13836"/>
                  </a:lnTo>
                  <a:lnTo>
                    <a:pt x="2505" y="13995"/>
                  </a:lnTo>
                  <a:lnTo>
                    <a:pt x="2783" y="14154"/>
                  </a:lnTo>
                  <a:lnTo>
                    <a:pt x="3101" y="14234"/>
                  </a:lnTo>
                  <a:lnTo>
                    <a:pt x="3419" y="14274"/>
                  </a:lnTo>
                  <a:lnTo>
                    <a:pt x="3539" y="14274"/>
                  </a:lnTo>
                  <a:lnTo>
                    <a:pt x="4731" y="14194"/>
                  </a:lnTo>
                  <a:lnTo>
                    <a:pt x="5089" y="14154"/>
                  </a:lnTo>
                  <a:lnTo>
                    <a:pt x="5407" y="14035"/>
                  </a:lnTo>
                  <a:lnTo>
                    <a:pt x="5686" y="13876"/>
                  </a:lnTo>
                  <a:lnTo>
                    <a:pt x="5884" y="13677"/>
                  </a:lnTo>
                  <a:lnTo>
                    <a:pt x="6083" y="13399"/>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3857" y="278"/>
                  </a:lnTo>
                  <a:lnTo>
                    <a:pt x="3578" y="119"/>
                  </a:lnTo>
                  <a:lnTo>
                    <a:pt x="3260" y="40"/>
                  </a:lnTo>
                  <a:lnTo>
                    <a:pt x="2942" y="0"/>
                  </a:lnTo>
                  <a:close/>
                </a:path>
              </a:pathLst>
            </a:custGeom>
            <a:solidFill>
              <a:schemeClr val="dk2"/>
            </a:solidFill>
            <a:ln>
              <a:noFill/>
            </a:ln>
          </p:spPr>
          <p:style>
            <a:lnRef idx="0"/>
            <a:fillRef idx="0"/>
            <a:effectRef idx="0"/>
            <a:fontRef idx="minor"/>
          </p:style>
        </p:sp>
        <p:sp>
          <p:nvSpPr>
            <p:cNvPr id="1715" name="CustomShape 42"/>
            <p:cNvSpPr/>
            <p:nvPr/>
          </p:nvSpPr>
          <p:spPr>
            <a:xfrm rot="2755200">
              <a:off x="5974200" y="2531160"/>
              <a:ext cx="123120" cy="140040"/>
            </a:xfrm>
            <a:custGeom>
              <a:avLst/>
              <a:gdLst/>
              <a:ahLst/>
              <a:rect l="l" t="t" r="r" b="b"/>
              <a:pathLst>
                <a:path w="2664" h="3023">
                  <a:moveTo>
                    <a:pt x="2624" y="3022"/>
                  </a:moveTo>
                  <a:lnTo>
                    <a:pt x="2624" y="3022"/>
                  </a:lnTo>
                  <a:lnTo>
                    <a:pt x="2386" y="2982"/>
                  </a:lnTo>
                  <a:lnTo>
                    <a:pt x="2147" y="2903"/>
                  </a:lnTo>
                  <a:lnTo>
                    <a:pt x="1829" y="2744"/>
                  </a:lnTo>
                  <a:lnTo>
                    <a:pt x="1431" y="2505"/>
                  </a:lnTo>
                  <a:lnTo>
                    <a:pt x="994" y="2147"/>
                  </a:lnTo>
                  <a:lnTo>
                    <a:pt x="517" y="1670"/>
                  </a:lnTo>
                  <a:lnTo>
                    <a:pt x="0" y="1034"/>
                  </a:lnTo>
                  <a:lnTo>
                    <a:pt x="0" y="1034"/>
                  </a:lnTo>
                  <a:lnTo>
                    <a:pt x="159" y="915"/>
                  </a:lnTo>
                  <a:lnTo>
                    <a:pt x="517" y="597"/>
                  </a:lnTo>
                  <a:lnTo>
                    <a:pt x="795" y="398"/>
                  </a:lnTo>
                  <a:lnTo>
                    <a:pt x="1074" y="239"/>
                  </a:lnTo>
                  <a:lnTo>
                    <a:pt x="1431" y="80"/>
                  </a:lnTo>
                  <a:lnTo>
                    <a:pt x="1829" y="0"/>
                  </a:lnTo>
                  <a:lnTo>
                    <a:pt x="1829" y="0"/>
                  </a:lnTo>
                  <a:lnTo>
                    <a:pt x="1988" y="239"/>
                  </a:lnTo>
                  <a:lnTo>
                    <a:pt x="2147" y="517"/>
                  </a:lnTo>
                  <a:lnTo>
                    <a:pt x="2346" y="875"/>
                  </a:lnTo>
                  <a:lnTo>
                    <a:pt x="2505" y="1312"/>
                  </a:lnTo>
                  <a:lnTo>
                    <a:pt x="2624" y="1829"/>
                  </a:lnTo>
                  <a:lnTo>
                    <a:pt x="2664" y="2108"/>
                  </a:lnTo>
                  <a:lnTo>
                    <a:pt x="2664" y="2386"/>
                  </a:lnTo>
                  <a:lnTo>
                    <a:pt x="2664" y="2704"/>
                  </a:lnTo>
                  <a:lnTo>
                    <a:pt x="2624" y="3022"/>
                  </a:lnTo>
                </a:path>
              </a:pathLst>
            </a:custGeom>
            <a:solidFill>
              <a:schemeClr val="dk2"/>
            </a:solidFill>
            <a:ln>
              <a:noFill/>
            </a:ln>
          </p:spPr>
          <p:style>
            <a:lnRef idx="0"/>
            <a:fillRef idx="0"/>
            <a:effectRef idx="0"/>
            <a:fontRef idx="minor"/>
          </p:style>
        </p:sp>
        <p:sp>
          <p:nvSpPr>
            <p:cNvPr id="1716" name="CustomShape 43"/>
            <p:cNvSpPr/>
            <p:nvPr/>
          </p:nvSpPr>
          <p:spPr>
            <a:xfrm rot="2755200">
              <a:off x="5910840" y="2222640"/>
              <a:ext cx="321840" cy="664920"/>
            </a:xfrm>
            <a:custGeom>
              <a:avLst/>
              <a:gdLst/>
              <a:ahLst/>
              <a:rect l="l" t="t" r="r" b="b"/>
              <a:pathLst>
                <a:path w="6919" h="14274">
                  <a:moveTo>
                    <a:pt x="2942" y="0"/>
                  </a:moveTo>
                  <a:lnTo>
                    <a:pt x="2942" y="0"/>
                  </a:lnTo>
                  <a:lnTo>
                    <a:pt x="2704" y="0"/>
                  </a:lnTo>
                  <a:lnTo>
                    <a:pt x="2505" y="40"/>
                  </a:lnTo>
                  <a:lnTo>
                    <a:pt x="2306" y="119"/>
                  </a:lnTo>
                  <a:lnTo>
                    <a:pt x="2107" y="199"/>
                  </a:lnTo>
                  <a:lnTo>
                    <a:pt x="1909" y="318"/>
                  </a:lnTo>
                  <a:lnTo>
                    <a:pt x="1749" y="437"/>
                  </a:lnTo>
                  <a:lnTo>
                    <a:pt x="1590" y="596"/>
                  </a:lnTo>
                  <a:lnTo>
                    <a:pt x="1471" y="795"/>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028" y="13518"/>
                  </a:lnTo>
                  <a:lnTo>
                    <a:pt x="2147" y="13677"/>
                  </a:lnTo>
                  <a:lnTo>
                    <a:pt x="2266" y="13836"/>
                  </a:lnTo>
                  <a:lnTo>
                    <a:pt x="2266" y="13836"/>
                  </a:lnTo>
                  <a:lnTo>
                    <a:pt x="2505" y="13995"/>
                  </a:lnTo>
                  <a:lnTo>
                    <a:pt x="2783" y="14154"/>
                  </a:lnTo>
                  <a:lnTo>
                    <a:pt x="3101" y="14234"/>
                  </a:lnTo>
                  <a:lnTo>
                    <a:pt x="3419" y="14274"/>
                  </a:lnTo>
                  <a:lnTo>
                    <a:pt x="3419" y="14274"/>
                  </a:lnTo>
                  <a:lnTo>
                    <a:pt x="3539" y="14274"/>
                  </a:lnTo>
                  <a:lnTo>
                    <a:pt x="4731" y="14194"/>
                  </a:lnTo>
                  <a:lnTo>
                    <a:pt x="4731" y="14194"/>
                  </a:lnTo>
                  <a:lnTo>
                    <a:pt x="5089" y="14154"/>
                  </a:lnTo>
                  <a:lnTo>
                    <a:pt x="5407" y="14035"/>
                  </a:lnTo>
                  <a:lnTo>
                    <a:pt x="5686" y="13876"/>
                  </a:lnTo>
                  <a:lnTo>
                    <a:pt x="5884" y="13677"/>
                  </a:lnTo>
                  <a:lnTo>
                    <a:pt x="5884" y="13677"/>
                  </a:lnTo>
                  <a:lnTo>
                    <a:pt x="6083" y="13399"/>
                  </a:lnTo>
                  <a:lnTo>
                    <a:pt x="6203" y="13121"/>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4135" y="477"/>
                  </a:lnTo>
                  <a:lnTo>
                    <a:pt x="3857" y="278"/>
                  </a:lnTo>
                  <a:lnTo>
                    <a:pt x="3578" y="119"/>
                  </a:lnTo>
                  <a:lnTo>
                    <a:pt x="3260" y="40"/>
                  </a:lnTo>
                  <a:lnTo>
                    <a:pt x="2942" y="0"/>
                  </a:lnTo>
                </a:path>
              </a:pathLst>
            </a:custGeom>
            <a:solidFill>
              <a:schemeClr val="dk2"/>
            </a:solidFill>
            <a:ln>
              <a:noFill/>
            </a:ln>
          </p:spPr>
          <p:style>
            <a:lnRef idx="0"/>
            <a:fillRef idx="0"/>
            <a:effectRef idx="0"/>
            <a:fontRef idx="minor"/>
          </p:style>
        </p:sp>
        <p:sp>
          <p:nvSpPr>
            <p:cNvPr id="1717" name="CustomShape 44"/>
            <p:cNvSpPr/>
            <p:nvPr/>
          </p:nvSpPr>
          <p:spPr>
            <a:xfrm rot="2755200">
              <a:off x="5974200" y="2531160"/>
              <a:ext cx="123120" cy="140040"/>
            </a:xfrm>
            <a:custGeom>
              <a:avLst/>
              <a:gdLst/>
              <a:ahLst/>
              <a:rect l="l" t="t" r="r" b="b"/>
              <a:pathLst>
                <a:path w="2664" h="3023">
                  <a:moveTo>
                    <a:pt x="1829" y="0"/>
                  </a:moveTo>
                  <a:lnTo>
                    <a:pt x="1829" y="0"/>
                  </a:lnTo>
                  <a:lnTo>
                    <a:pt x="1431" y="80"/>
                  </a:lnTo>
                  <a:lnTo>
                    <a:pt x="1074" y="239"/>
                  </a:lnTo>
                  <a:lnTo>
                    <a:pt x="795" y="398"/>
                  </a:lnTo>
                  <a:lnTo>
                    <a:pt x="517" y="597"/>
                  </a:lnTo>
                  <a:lnTo>
                    <a:pt x="159" y="915"/>
                  </a:lnTo>
                  <a:lnTo>
                    <a:pt x="0" y="1034"/>
                  </a:lnTo>
                  <a:lnTo>
                    <a:pt x="0" y="1034"/>
                  </a:lnTo>
                  <a:lnTo>
                    <a:pt x="517" y="1670"/>
                  </a:lnTo>
                  <a:lnTo>
                    <a:pt x="994" y="2147"/>
                  </a:lnTo>
                  <a:lnTo>
                    <a:pt x="1431" y="2505"/>
                  </a:lnTo>
                  <a:lnTo>
                    <a:pt x="1829" y="2744"/>
                  </a:lnTo>
                  <a:lnTo>
                    <a:pt x="2147" y="2903"/>
                  </a:lnTo>
                  <a:lnTo>
                    <a:pt x="2386" y="2982"/>
                  </a:lnTo>
                  <a:lnTo>
                    <a:pt x="2624" y="302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path>
              </a:pathLst>
            </a:custGeom>
            <a:solidFill>
              <a:schemeClr val="dk2"/>
            </a:solidFill>
            <a:ln>
              <a:noFill/>
            </a:ln>
          </p:spPr>
          <p:style>
            <a:lnRef idx="0"/>
            <a:fillRef idx="0"/>
            <a:effectRef idx="0"/>
            <a:fontRef idx="minor"/>
          </p:style>
        </p:sp>
      </p:grpSp>
      <p:sp>
        <p:nvSpPr>
          <p:cNvPr id="1718" name="CustomShape 45"/>
          <p:cNvSpPr/>
          <p:nvPr/>
        </p:nvSpPr>
        <p:spPr>
          <a:xfrm flipH="1" rot="16200000">
            <a:off x="5589360" y="2076480"/>
            <a:ext cx="684000" cy="360"/>
          </a:xfrm>
          <a:prstGeom prst="bentConnector3">
            <a:avLst>
              <a:gd name="adj1" fmla="val 50001"/>
            </a:avLst>
          </a:prstGeom>
          <a:noFill/>
          <a:ln w="38160">
            <a:solidFill>
              <a:schemeClr val="dk1"/>
            </a:solidFill>
            <a:round/>
            <a:tailEnd len="med" type="oval" w="med"/>
          </a:ln>
        </p:spPr>
        <p:style>
          <a:lnRef idx="0"/>
          <a:fillRef idx="0"/>
          <a:effectRef idx="0"/>
          <a:fontRef idx="minor"/>
        </p:style>
      </p:sp>
      <p:grpSp>
        <p:nvGrpSpPr>
          <p:cNvPr id="1719" name="Group 46"/>
          <p:cNvGrpSpPr/>
          <p:nvPr/>
        </p:nvGrpSpPr>
        <p:grpSpPr>
          <a:xfrm>
            <a:off x="4698360" y="1112400"/>
            <a:ext cx="1717920" cy="2918880"/>
            <a:chOff x="4698360" y="1112400"/>
            <a:chExt cx="1717920" cy="2918880"/>
          </a:xfrm>
        </p:grpSpPr>
        <p:sp>
          <p:nvSpPr>
            <p:cNvPr id="1720" name="CustomShape 47"/>
            <p:cNvSpPr/>
            <p:nvPr/>
          </p:nvSpPr>
          <p:spPr>
            <a:xfrm flipH="1">
              <a:off x="4698360" y="3093480"/>
              <a:ext cx="171792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1721" name="CustomShape 48"/>
            <p:cNvSpPr/>
            <p:nvPr/>
          </p:nvSpPr>
          <p:spPr>
            <a:xfrm flipH="1">
              <a:off x="4698360" y="3460320"/>
              <a:ext cx="171792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sp>
          <p:nvSpPr>
            <p:cNvPr id="1722" name="CustomShape 49"/>
            <p:cNvSpPr/>
            <p:nvPr/>
          </p:nvSpPr>
          <p:spPr>
            <a:xfrm flipH="1">
              <a:off x="5446800" y="2419920"/>
              <a:ext cx="968760" cy="4784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3600" spc="-1" strike="noStrike">
                  <a:solidFill>
                    <a:srgbClr val="ffffff"/>
                  </a:solidFill>
                  <a:latin typeface="Rubik"/>
                  <a:ea typeface="Rubik"/>
                </a:rPr>
                <a:t>03</a:t>
              </a:r>
              <a:endParaRPr b="0" lang="en-US" sz="3600" spc="-1" strike="noStrike">
                <a:latin typeface="Arial"/>
              </a:endParaRPr>
            </a:p>
          </p:txBody>
        </p:sp>
        <p:sp>
          <p:nvSpPr>
            <p:cNvPr id="1723" name="CustomShape 50"/>
            <p:cNvSpPr/>
            <p:nvPr/>
          </p:nvSpPr>
          <p:spPr>
            <a:xfrm>
              <a:off x="5622120" y="111240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1724" name="Group 51"/>
          <p:cNvGrpSpPr/>
          <p:nvPr/>
        </p:nvGrpSpPr>
        <p:grpSpPr>
          <a:xfrm>
            <a:off x="7429680" y="2669040"/>
            <a:ext cx="939960" cy="795960"/>
            <a:chOff x="7429680" y="2669040"/>
            <a:chExt cx="939960" cy="795960"/>
          </a:xfrm>
        </p:grpSpPr>
        <p:sp>
          <p:nvSpPr>
            <p:cNvPr id="1725" name="CustomShape 52"/>
            <p:cNvSpPr/>
            <p:nvPr/>
          </p:nvSpPr>
          <p:spPr>
            <a:xfrm rot="7711200">
              <a:off x="7467840" y="2755440"/>
              <a:ext cx="349560" cy="266040"/>
            </a:xfrm>
            <a:custGeom>
              <a:avLst/>
              <a:gdLst/>
              <a:ahLst/>
              <a:rect l="l" t="t" r="r" b="b"/>
              <a:pathLst>
                <a:path w="7516" h="5726">
                  <a:moveTo>
                    <a:pt x="5368" y="0"/>
                  </a:moveTo>
                  <a:lnTo>
                    <a:pt x="5170" y="199"/>
                  </a:lnTo>
                  <a:lnTo>
                    <a:pt x="4891" y="358"/>
                  </a:lnTo>
                  <a:lnTo>
                    <a:pt x="4573" y="477"/>
                  </a:lnTo>
                  <a:lnTo>
                    <a:pt x="4215" y="517"/>
                  </a:lnTo>
                  <a:lnTo>
                    <a:pt x="3023" y="597"/>
                  </a:lnTo>
                  <a:lnTo>
                    <a:pt x="2903" y="597"/>
                  </a:lnTo>
                  <a:lnTo>
                    <a:pt x="2585" y="557"/>
                  </a:lnTo>
                  <a:lnTo>
                    <a:pt x="2267" y="477"/>
                  </a:lnTo>
                  <a:lnTo>
                    <a:pt x="1989" y="318"/>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close/>
                </a:path>
              </a:pathLst>
            </a:custGeom>
            <a:solidFill>
              <a:schemeClr val="dk2"/>
            </a:solidFill>
            <a:ln>
              <a:noFill/>
            </a:ln>
          </p:spPr>
          <p:style>
            <a:lnRef idx="0"/>
            <a:fillRef idx="0"/>
            <a:effectRef idx="0"/>
            <a:fontRef idx="minor"/>
          </p:style>
        </p:sp>
        <p:sp>
          <p:nvSpPr>
            <p:cNvPr id="1726" name="CustomShape 53"/>
            <p:cNvSpPr/>
            <p:nvPr/>
          </p:nvSpPr>
          <p:spPr>
            <a:xfrm rot="7711200">
              <a:off x="7467840" y="2755440"/>
              <a:ext cx="349560" cy="266040"/>
            </a:xfrm>
            <a:custGeom>
              <a:avLst/>
              <a:gdLst/>
              <a:ahLst/>
              <a:rect l="l" t="t" r="r" b="b"/>
              <a:pathLst>
                <a:path w="7516" h="5726">
                  <a:moveTo>
                    <a:pt x="5368" y="0"/>
                  </a:moveTo>
                  <a:lnTo>
                    <a:pt x="5368" y="0"/>
                  </a:lnTo>
                  <a:lnTo>
                    <a:pt x="5170" y="199"/>
                  </a:lnTo>
                  <a:lnTo>
                    <a:pt x="4891" y="358"/>
                  </a:lnTo>
                  <a:lnTo>
                    <a:pt x="4573" y="477"/>
                  </a:lnTo>
                  <a:lnTo>
                    <a:pt x="4215" y="517"/>
                  </a:lnTo>
                  <a:lnTo>
                    <a:pt x="3023" y="597"/>
                  </a:lnTo>
                  <a:lnTo>
                    <a:pt x="3023" y="597"/>
                  </a:lnTo>
                  <a:lnTo>
                    <a:pt x="2903" y="597"/>
                  </a:lnTo>
                  <a:lnTo>
                    <a:pt x="2903" y="597"/>
                  </a:lnTo>
                  <a:lnTo>
                    <a:pt x="2585" y="557"/>
                  </a:lnTo>
                  <a:lnTo>
                    <a:pt x="2267" y="477"/>
                  </a:lnTo>
                  <a:lnTo>
                    <a:pt x="1989" y="318"/>
                  </a:lnTo>
                  <a:lnTo>
                    <a:pt x="1750" y="159"/>
                  </a:lnTo>
                  <a:lnTo>
                    <a:pt x="1750" y="159"/>
                  </a:lnTo>
                  <a:lnTo>
                    <a:pt x="1393" y="517"/>
                  </a:lnTo>
                  <a:lnTo>
                    <a:pt x="1035" y="954"/>
                  </a:lnTo>
                  <a:lnTo>
                    <a:pt x="717" y="1511"/>
                  </a:lnTo>
                  <a:lnTo>
                    <a:pt x="558" y="1829"/>
                  </a:lnTo>
                  <a:lnTo>
                    <a:pt x="399" y="2187"/>
                  </a:lnTo>
                  <a:lnTo>
                    <a:pt x="279" y="2545"/>
                  </a:lnTo>
                  <a:lnTo>
                    <a:pt x="160" y="2903"/>
                  </a:lnTo>
                  <a:lnTo>
                    <a:pt x="80" y="3340"/>
                  </a:lnTo>
                  <a:lnTo>
                    <a:pt x="41" y="3777"/>
                  </a:lnTo>
                  <a:lnTo>
                    <a:pt x="1" y="4215"/>
                  </a:lnTo>
                  <a:lnTo>
                    <a:pt x="41" y="4692"/>
                  </a:lnTo>
                  <a:lnTo>
                    <a:pt x="80" y="5209"/>
                  </a:lnTo>
                  <a:lnTo>
                    <a:pt x="200" y="5726"/>
                  </a:lnTo>
                  <a:lnTo>
                    <a:pt x="200" y="5726"/>
                  </a:lnTo>
                  <a:lnTo>
                    <a:pt x="319" y="5686"/>
                  </a:lnTo>
                  <a:lnTo>
                    <a:pt x="558" y="5606"/>
                  </a:lnTo>
                  <a:lnTo>
                    <a:pt x="995" y="5368"/>
                  </a:lnTo>
                  <a:lnTo>
                    <a:pt x="1472" y="5010"/>
                  </a:lnTo>
                  <a:lnTo>
                    <a:pt x="1750" y="4771"/>
                  </a:lnTo>
                  <a:lnTo>
                    <a:pt x="2029" y="4493"/>
                  </a:lnTo>
                  <a:lnTo>
                    <a:pt x="2307" y="4175"/>
                  </a:lnTo>
                  <a:lnTo>
                    <a:pt x="2585" y="3777"/>
                  </a:lnTo>
                  <a:lnTo>
                    <a:pt x="2864" y="3340"/>
                  </a:lnTo>
                  <a:lnTo>
                    <a:pt x="3142" y="2823"/>
                  </a:lnTo>
                  <a:lnTo>
                    <a:pt x="3380" y="2266"/>
                  </a:lnTo>
                  <a:lnTo>
                    <a:pt x="3619" y="1630"/>
                  </a:lnTo>
                  <a:lnTo>
                    <a:pt x="3619" y="1630"/>
                  </a:lnTo>
                  <a:lnTo>
                    <a:pt x="3937" y="2227"/>
                  </a:lnTo>
                  <a:lnTo>
                    <a:pt x="4255" y="2783"/>
                  </a:lnTo>
                  <a:lnTo>
                    <a:pt x="4573" y="3221"/>
                  </a:lnTo>
                  <a:lnTo>
                    <a:pt x="4891" y="3658"/>
                  </a:lnTo>
                  <a:lnTo>
                    <a:pt x="5209" y="4016"/>
                  </a:lnTo>
                  <a:lnTo>
                    <a:pt x="5527" y="4294"/>
                  </a:lnTo>
                  <a:lnTo>
                    <a:pt x="5846" y="4533"/>
                  </a:lnTo>
                  <a:lnTo>
                    <a:pt x="6124" y="4771"/>
                  </a:lnTo>
                  <a:lnTo>
                    <a:pt x="6680" y="5050"/>
                  </a:lnTo>
                  <a:lnTo>
                    <a:pt x="7078" y="5209"/>
                  </a:lnTo>
                  <a:lnTo>
                    <a:pt x="7356" y="5288"/>
                  </a:lnTo>
                  <a:lnTo>
                    <a:pt x="7476" y="5328"/>
                  </a:lnTo>
                  <a:lnTo>
                    <a:pt x="7476" y="5328"/>
                  </a:lnTo>
                  <a:lnTo>
                    <a:pt x="7515" y="4811"/>
                  </a:lnTo>
                  <a:lnTo>
                    <a:pt x="7515" y="4294"/>
                  </a:lnTo>
                  <a:lnTo>
                    <a:pt x="7515" y="3817"/>
                  </a:lnTo>
                  <a:lnTo>
                    <a:pt x="7436" y="3380"/>
                  </a:lnTo>
                  <a:lnTo>
                    <a:pt x="7356" y="2982"/>
                  </a:lnTo>
                  <a:lnTo>
                    <a:pt x="7237" y="2585"/>
                  </a:lnTo>
                  <a:lnTo>
                    <a:pt x="7078" y="2227"/>
                  </a:lnTo>
                  <a:lnTo>
                    <a:pt x="6919" y="1869"/>
                  </a:lnTo>
                  <a:lnTo>
                    <a:pt x="6561" y="1273"/>
                  </a:lnTo>
                  <a:lnTo>
                    <a:pt x="6164" y="756"/>
                  </a:lnTo>
                  <a:lnTo>
                    <a:pt x="5766" y="318"/>
                  </a:lnTo>
                  <a:lnTo>
                    <a:pt x="5368" y="0"/>
                  </a:lnTo>
                </a:path>
              </a:pathLst>
            </a:custGeom>
            <a:solidFill>
              <a:schemeClr val="dk2"/>
            </a:solidFill>
            <a:ln>
              <a:noFill/>
            </a:ln>
          </p:spPr>
          <p:style>
            <a:lnRef idx="0"/>
            <a:fillRef idx="0"/>
            <a:effectRef idx="0"/>
            <a:fontRef idx="minor"/>
          </p:style>
        </p:sp>
        <p:sp>
          <p:nvSpPr>
            <p:cNvPr id="1727" name="CustomShape 54"/>
            <p:cNvSpPr/>
            <p:nvPr/>
          </p:nvSpPr>
          <p:spPr>
            <a:xfrm rot="7711200">
              <a:off x="7848360" y="2799720"/>
              <a:ext cx="321840" cy="664920"/>
            </a:xfrm>
            <a:custGeom>
              <a:avLst/>
              <a:gdLst/>
              <a:ahLst/>
              <a:rect l="l" t="t" r="r" b="b"/>
              <a:pathLst>
                <a:path w="6919" h="14274">
                  <a:moveTo>
                    <a:pt x="2147" y="3658"/>
                  </a:moveTo>
                  <a:lnTo>
                    <a:pt x="2346" y="3698"/>
                  </a:lnTo>
                  <a:lnTo>
                    <a:pt x="2505" y="3777"/>
                  </a:lnTo>
                  <a:lnTo>
                    <a:pt x="2624" y="3936"/>
                  </a:lnTo>
                  <a:lnTo>
                    <a:pt x="2664" y="4135"/>
                  </a:lnTo>
                  <a:lnTo>
                    <a:pt x="2624" y="4374"/>
                  </a:lnTo>
                  <a:lnTo>
                    <a:pt x="2545" y="4533"/>
                  </a:lnTo>
                  <a:lnTo>
                    <a:pt x="2346" y="4652"/>
                  </a:lnTo>
                  <a:lnTo>
                    <a:pt x="2147" y="4692"/>
                  </a:lnTo>
                  <a:lnTo>
                    <a:pt x="1948" y="4652"/>
                  </a:lnTo>
                  <a:lnTo>
                    <a:pt x="1749" y="4572"/>
                  </a:lnTo>
                  <a:lnTo>
                    <a:pt x="1670" y="4413"/>
                  </a:lnTo>
                  <a:lnTo>
                    <a:pt x="1590" y="4215"/>
                  </a:lnTo>
                  <a:lnTo>
                    <a:pt x="1630" y="4016"/>
                  </a:lnTo>
                  <a:lnTo>
                    <a:pt x="1749" y="3817"/>
                  </a:lnTo>
                  <a:lnTo>
                    <a:pt x="1909" y="3698"/>
                  </a:lnTo>
                  <a:lnTo>
                    <a:pt x="2107" y="3658"/>
                  </a:lnTo>
                  <a:close/>
                  <a:moveTo>
                    <a:pt x="4135" y="6878"/>
                  </a:moveTo>
                  <a:lnTo>
                    <a:pt x="4294" y="7117"/>
                  </a:lnTo>
                  <a:lnTo>
                    <a:pt x="4453" y="7395"/>
                  </a:lnTo>
                  <a:lnTo>
                    <a:pt x="4652" y="7753"/>
                  </a:lnTo>
                  <a:lnTo>
                    <a:pt x="4811" y="8190"/>
                  </a:lnTo>
                  <a:lnTo>
                    <a:pt x="4930" y="8707"/>
                  </a:lnTo>
                  <a:lnTo>
                    <a:pt x="4970" y="8986"/>
                  </a:lnTo>
                  <a:lnTo>
                    <a:pt x="4970" y="9264"/>
                  </a:lnTo>
                  <a:lnTo>
                    <a:pt x="4970" y="9582"/>
                  </a:lnTo>
                  <a:lnTo>
                    <a:pt x="4930" y="9900"/>
                  </a:lnTo>
                  <a:lnTo>
                    <a:pt x="4692" y="9860"/>
                  </a:lnTo>
                  <a:lnTo>
                    <a:pt x="4453" y="9781"/>
                  </a:lnTo>
                  <a:lnTo>
                    <a:pt x="4135" y="9622"/>
                  </a:lnTo>
                  <a:lnTo>
                    <a:pt x="3737" y="9383"/>
                  </a:lnTo>
                  <a:lnTo>
                    <a:pt x="3300" y="9025"/>
                  </a:lnTo>
                  <a:lnTo>
                    <a:pt x="2823" y="8548"/>
                  </a:lnTo>
                  <a:lnTo>
                    <a:pt x="2306" y="7912"/>
                  </a:lnTo>
                  <a:lnTo>
                    <a:pt x="2465" y="7793"/>
                  </a:lnTo>
                  <a:lnTo>
                    <a:pt x="2823" y="7475"/>
                  </a:lnTo>
                  <a:lnTo>
                    <a:pt x="3101" y="7276"/>
                  </a:lnTo>
                  <a:lnTo>
                    <a:pt x="3380" y="7117"/>
                  </a:lnTo>
                  <a:lnTo>
                    <a:pt x="3737" y="6958"/>
                  </a:lnTo>
                  <a:lnTo>
                    <a:pt x="4135" y="6878"/>
                  </a:lnTo>
                  <a:close/>
                  <a:moveTo>
                    <a:pt x="2704" y="0"/>
                  </a:moveTo>
                  <a:lnTo>
                    <a:pt x="2505" y="40"/>
                  </a:lnTo>
                  <a:lnTo>
                    <a:pt x="2306" y="119"/>
                  </a:lnTo>
                  <a:lnTo>
                    <a:pt x="2107" y="199"/>
                  </a:lnTo>
                  <a:lnTo>
                    <a:pt x="1909" y="318"/>
                  </a:lnTo>
                  <a:lnTo>
                    <a:pt x="1749" y="437"/>
                  </a:lnTo>
                  <a:lnTo>
                    <a:pt x="1590" y="596"/>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147" y="13677"/>
                  </a:lnTo>
                  <a:lnTo>
                    <a:pt x="2266" y="13836"/>
                  </a:lnTo>
                  <a:lnTo>
                    <a:pt x="2505" y="13995"/>
                  </a:lnTo>
                  <a:lnTo>
                    <a:pt x="2783" y="14154"/>
                  </a:lnTo>
                  <a:lnTo>
                    <a:pt x="3101" y="14234"/>
                  </a:lnTo>
                  <a:lnTo>
                    <a:pt x="3419" y="14274"/>
                  </a:lnTo>
                  <a:lnTo>
                    <a:pt x="3539" y="14274"/>
                  </a:lnTo>
                  <a:lnTo>
                    <a:pt x="4731" y="14194"/>
                  </a:lnTo>
                  <a:lnTo>
                    <a:pt x="5089" y="14154"/>
                  </a:lnTo>
                  <a:lnTo>
                    <a:pt x="5407" y="14035"/>
                  </a:lnTo>
                  <a:lnTo>
                    <a:pt x="5686" y="13876"/>
                  </a:lnTo>
                  <a:lnTo>
                    <a:pt x="5884" y="13677"/>
                  </a:lnTo>
                  <a:lnTo>
                    <a:pt x="6083" y="13399"/>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3857" y="278"/>
                  </a:lnTo>
                  <a:lnTo>
                    <a:pt x="3578" y="119"/>
                  </a:lnTo>
                  <a:lnTo>
                    <a:pt x="3260" y="40"/>
                  </a:lnTo>
                  <a:lnTo>
                    <a:pt x="2942" y="0"/>
                  </a:lnTo>
                  <a:close/>
                </a:path>
              </a:pathLst>
            </a:custGeom>
            <a:solidFill>
              <a:schemeClr val="dk2"/>
            </a:solidFill>
            <a:ln>
              <a:noFill/>
            </a:ln>
          </p:spPr>
          <p:style>
            <a:lnRef idx="0"/>
            <a:fillRef idx="0"/>
            <a:effectRef idx="0"/>
            <a:fontRef idx="minor"/>
          </p:style>
        </p:sp>
        <p:sp>
          <p:nvSpPr>
            <p:cNvPr id="1728" name="CustomShape 55"/>
            <p:cNvSpPr/>
            <p:nvPr/>
          </p:nvSpPr>
          <p:spPr>
            <a:xfrm rot="7711200">
              <a:off x="7897320" y="3032280"/>
              <a:ext cx="123120" cy="140040"/>
            </a:xfrm>
            <a:custGeom>
              <a:avLst/>
              <a:gdLst/>
              <a:ahLst/>
              <a:rect l="l" t="t" r="r" b="b"/>
              <a:pathLst>
                <a:path w="2664" h="3023">
                  <a:moveTo>
                    <a:pt x="2624" y="3022"/>
                  </a:moveTo>
                  <a:lnTo>
                    <a:pt x="2624" y="3022"/>
                  </a:lnTo>
                  <a:lnTo>
                    <a:pt x="2386" y="2982"/>
                  </a:lnTo>
                  <a:lnTo>
                    <a:pt x="2147" y="2903"/>
                  </a:lnTo>
                  <a:lnTo>
                    <a:pt x="1829" y="2744"/>
                  </a:lnTo>
                  <a:lnTo>
                    <a:pt x="1431" y="2505"/>
                  </a:lnTo>
                  <a:lnTo>
                    <a:pt x="994" y="2147"/>
                  </a:lnTo>
                  <a:lnTo>
                    <a:pt x="517" y="1670"/>
                  </a:lnTo>
                  <a:lnTo>
                    <a:pt x="0" y="1034"/>
                  </a:lnTo>
                  <a:lnTo>
                    <a:pt x="0" y="1034"/>
                  </a:lnTo>
                  <a:lnTo>
                    <a:pt x="159" y="915"/>
                  </a:lnTo>
                  <a:lnTo>
                    <a:pt x="517" y="597"/>
                  </a:lnTo>
                  <a:lnTo>
                    <a:pt x="795" y="398"/>
                  </a:lnTo>
                  <a:lnTo>
                    <a:pt x="1074" y="239"/>
                  </a:lnTo>
                  <a:lnTo>
                    <a:pt x="1431" y="80"/>
                  </a:lnTo>
                  <a:lnTo>
                    <a:pt x="1829" y="0"/>
                  </a:lnTo>
                  <a:lnTo>
                    <a:pt x="1829" y="0"/>
                  </a:lnTo>
                  <a:lnTo>
                    <a:pt x="1988" y="239"/>
                  </a:lnTo>
                  <a:lnTo>
                    <a:pt x="2147" y="517"/>
                  </a:lnTo>
                  <a:lnTo>
                    <a:pt x="2346" y="875"/>
                  </a:lnTo>
                  <a:lnTo>
                    <a:pt x="2505" y="1312"/>
                  </a:lnTo>
                  <a:lnTo>
                    <a:pt x="2624" y="1829"/>
                  </a:lnTo>
                  <a:lnTo>
                    <a:pt x="2664" y="2108"/>
                  </a:lnTo>
                  <a:lnTo>
                    <a:pt x="2664" y="2386"/>
                  </a:lnTo>
                  <a:lnTo>
                    <a:pt x="2664" y="2704"/>
                  </a:lnTo>
                  <a:lnTo>
                    <a:pt x="2624" y="3022"/>
                  </a:lnTo>
                </a:path>
              </a:pathLst>
            </a:custGeom>
            <a:solidFill>
              <a:schemeClr val="dk2"/>
            </a:solidFill>
            <a:ln>
              <a:noFill/>
            </a:ln>
          </p:spPr>
          <p:style>
            <a:lnRef idx="0"/>
            <a:fillRef idx="0"/>
            <a:effectRef idx="0"/>
            <a:fontRef idx="minor"/>
          </p:style>
        </p:sp>
        <p:sp>
          <p:nvSpPr>
            <p:cNvPr id="1729" name="CustomShape 56"/>
            <p:cNvSpPr/>
            <p:nvPr/>
          </p:nvSpPr>
          <p:spPr>
            <a:xfrm rot="7711200">
              <a:off x="7848360" y="2799720"/>
              <a:ext cx="321840" cy="664920"/>
            </a:xfrm>
            <a:custGeom>
              <a:avLst/>
              <a:gdLst/>
              <a:ahLst/>
              <a:rect l="l" t="t" r="r" b="b"/>
              <a:pathLst>
                <a:path w="6919" h="14274">
                  <a:moveTo>
                    <a:pt x="2942" y="0"/>
                  </a:moveTo>
                  <a:lnTo>
                    <a:pt x="2942" y="0"/>
                  </a:lnTo>
                  <a:lnTo>
                    <a:pt x="2704" y="0"/>
                  </a:lnTo>
                  <a:lnTo>
                    <a:pt x="2505" y="40"/>
                  </a:lnTo>
                  <a:lnTo>
                    <a:pt x="2306" y="119"/>
                  </a:lnTo>
                  <a:lnTo>
                    <a:pt x="2107" y="199"/>
                  </a:lnTo>
                  <a:lnTo>
                    <a:pt x="1909" y="318"/>
                  </a:lnTo>
                  <a:lnTo>
                    <a:pt x="1749" y="437"/>
                  </a:lnTo>
                  <a:lnTo>
                    <a:pt x="1590" y="596"/>
                  </a:lnTo>
                  <a:lnTo>
                    <a:pt x="1471" y="795"/>
                  </a:lnTo>
                  <a:lnTo>
                    <a:pt x="1471" y="795"/>
                  </a:lnTo>
                  <a:lnTo>
                    <a:pt x="1193" y="1312"/>
                  </a:lnTo>
                  <a:lnTo>
                    <a:pt x="954" y="1829"/>
                  </a:lnTo>
                  <a:lnTo>
                    <a:pt x="755" y="2346"/>
                  </a:lnTo>
                  <a:lnTo>
                    <a:pt x="557" y="2863"/>
                  </a:lnTo>
                  <a:lnTo>
                    <a:pt x="398" y="3340"/>
                  </a:lnTo>
                  <a:lnTo>
                    <a:pt x="278" y="3857"/>
                  </a:lnTo>
                  <a:lnTo>
                    <a:pt x="80" y="4851"/>
                  </a:lnTo>
                  <a:lnTo>
                    <a:pt x="0" y="5805"/>
                  </a:lnTo>
                  <a:lnTo>
                    <a:pt x="0" y="6719"/>
                  </a:lnTo>
                  <a:lnTo>
                    <a:pt x="40" y="7634"/>
                  </a:lnTo>
                  <a:lnTo>
                    <a:pt x="159" y="8509"/>
                  </a:lnTo>
                  <a:lnTo>
                    <a:pt x="318" y="9343"/>
                  </a:lnTo>
                  <a:lnTo>
                    <a:pt x="517" y="10099"/>
                  </a:lnTo>
                  <a:lnTo>
                    <a:pt x="755" y="10815"/>
                  </a:lnTo>
                  <a:lnTo>
                    <a:pt x="1034" y="11490"/>
                  </a:lnTo>
                  <a:lnTo>
                    <a:pt x="1272" y="12127"/>
                  </a:lnTo>
                  <a:lnTo>
                    <a:pt x="1551" y="12643"/>
                  </a:lnTo>
                  <a:lnTo>
                    <a:pt x="2028" y="13518"/>
                  </a:lnTo>
                  <a:lnTo>
                    <a:pt x="2028" y="13518"/>
                  </a:lnTo>
                  <a:lnTo>
                    <a:pt x="2147" y="13677"/>
                  </a:lnTo>
                  <a:lnTo>
                    <a:pt x="2266" y="13836"/>
                  </a:lnTo>
                  <a:lnTo>
                    <a:pt x="2266" y="13836"/>
                  </a:lnTo>
                  <a:lnTo>
                    <a:pt x="2505" y="13995"/>
                  </a:lnTo>
                  <a:lnTo>
                    <a:pt x="2783" y="14154"/>
                  </a:lnTo>
                  <a:lnTo>
                    <a:pt x="3101" y="14234"/>
                  </a:lnTo>
                  <a:lnTo>
                    <a:pt x="3419" y="14274"/>
                  </a:lnTo>
                  <a:lnTo>
                    <a:pt x="3419" y="14274"/>
                  </a:lnTo>
                  <a:lnTo>
                    <a:pt x="3539" y="14274"/>
                  </a:lnTo>
                  <a:lnTo>
                    <a:pt x="4731" y="14194"/>
                  </a:lnTo>
                  <a:lnTo>
                    <a:pt x="4731" y="14194"/>
                  </a:lnTo>
                  <a:lnTo>
                    <a:pt x="5089" y="14154"/>
                  </a:lnTo>
                  <a:lnTo>
                    <a:pt x="5407" y="14035"/>
                  </a:lnTo>
                  <a:lnTo>
                    <a:pt x="5686" y="13876"/>
                  </a:lnTo>
                  <a:lnTo>
                    <a:pt x="5884" y="13677"/>
                  </a:lnTo>
                  <a:lnTo>
                    <a:pt x="5884" y="13677"/>
                  </a:lnTo>
                  <a:lnTo>
                    <a:pt x="6083" y="13399"/>
                  </a:lnTo>
                  <a:lnTo>
                    <a:pt x="6203" y="13121"/>
                  </a:lnTo>
                  <a:lnTo>
                    <a:pt x="6203" y="13121"/>
                  </a:lnTo>
                  <a:lnTo>
                    <a:pt x="6481" y="12047"/>
                  </a:lnTo>
                  <a:lnTo>
                    <a:pt x="6600" y="11411"/>
                  </a:lnTo>
                  <a:lnTo>
                    <a:pt x="6719" y="10695"/>
                  </a:lnTo>
                  <a:lnTo>
                    <a:pt x="6799" y="9940"/>
                  </a:lnTo>
                  <a:lnTo>
                    <a:pt x="6878" y="9145"/>
                  </a:lnTo>
                  <a:lnTo>
                    <a:pt x="6918" y="8310"/>
                  </a:lnTo>
                  <a:lnTo>
                    <a:pt x="6878" y="7435"/>
                  </a:lnTo>
                  <a:lnTo>
                    <a:pt x="6799" y="6560"/>
                  </a:lnTo>
                  <a:lnTo>
                    <a:pt x="6680" y="5646"/>
                  </a:lnTo>
                  <a:lnTo>
                    <a:pt x="6481" y="4771"/>
                  </a:lnTo>
                  <a:lnTo>
                    <a:pt x="6203" y="3857"/>
                  </a:lnTo>
                  <a:lnTo>
                    <a:pt x="5845" y="2982"/>
                  </a:lnTo>
                  <a:lnTo>
                    <a:pt x="5606" y="2545"/>
                  </a:lnTo>
                  <a:lnTo>
                    <a:pt x="5368" y="2107"/>
                  </a:lnTo>
                  <a:lnTo>
                    <a:pt x="5089" y="1710"/>
                  </a:lnTo>
                  <a:lnTo>
                    <a:pt x="4811" y="1272"/>
                  </a:lnTo>
                  <a:lnTo>
                    <a:pt x="4493" y="875"/>
                  </a:lnTo>
                  <a:lnTo>
                    <a:pt x="4135" y="477"/>
                  </a:lnTo>
                  <a:lnTo>
                    <a:pt x="4135" y="477"/>
                  </a:lnTo>
                  <a:lnTo>
                    <a:pt x="3857" y="278"/>
                  </a:lnTo>
                  <a:lnTo>
                    <a:pt x="3578" y="119"/>
                  </a:lnTo>
                  <a:lnTo>
                    <a:pt x="3260" y="40"/>
                  </a:lnTo>
                  <a:lnTo>
                    <a:pt x="2942" y="0"/>
                  </a:lnTo>
                </a:path>
              </a:pathLst>
            </a:custGeom>
            <a:solidFill>
              <a:schemeClr val="dk2"/>
            </a:solidFill>
            <a:ln>
              <a:noFill/>
            </a:ln>
          </p:spPr>
          <p:style>
            <a:lnRef idx="0"/>
            <a:fillRef idx="0"/>
            <a:effectRef idx="0"/>
            <a:fontRef idx="minor"/>
          </p:style>
        </p:sp>
        <p:sp>
          <p:nvSpPr>
            <p:cNvPr id="1730" name="CustomShape 57"/>
            <p:cNvSpPr/>
            <p:nvPr/>
          </p:nvSpPr>
          <p:spPr>
            <a:xfrm rot="7711200">
              <a:off x="7897320" y="3032280"/>
              <a:ext cx="123120" cy="140040"/>
            </a:xfrm>
            <a:custGeom>
              <a:avLst/>
              <a:gdLst/>
              <a:ahLst/>
              <a:rect l="l" t="t" r="r" b="b"/>
              <a:pathLst>
                <a:path w="2664" h="3023">
                  <a:moveTo>
                    <a:pt x="1829" y="0"/>
                  </a:moveTo>
                  <a:lnTo>
                    <a:pt x="1829" y="0"/>
                  </a:lnTo>
                  <a:lnTo>
                    <a:pt x="1431" y="80"/>
                  </a:lnTo>
                  <a:lnTo>
                    <a:pt x="1074" y="239"/>
                  </a:lnTo>
                  <a:lnTo>
                    <a:pt x="795" y="398"/>
                  </a:lnTo>
                  <a:lnTo>
                    <a:pt x="517" y="597"/>
                  </a:lnTo>
                  <a:lnTo>
                    <a:pt x="159" y="915"/>
                  </a:lnTo>
                  <a:lnTo>
                    <a:pt x="0" y="1034"/>
                  </a:lnTo>
                  <a:lnTo>
                    <a:pt x="0" y="1034"/>
                  </a:lnTo>
                  <a:lnTo>
                    <a:pt x="517" y="1670"/>
                  </a:lnTo>
                  <a:lnTo>
                    <a:pt x="994" y="2147"/>
                  </a:lnTo>
                  <a:lnTo>
                    <a:pt x="1431" y="2505"/>
                  </a:lnTo>
                  <a:lnTo>
                    <a:pt x="1829" y="2744"/>
                  </a:lnTo>
                  <a:lnTo>
                    <a:pt x="2147" y="2903"/>
                  </a:lnTo>
                  <a:lnTo>
                    <a:pt x="2386" y="2982"/>
                  </a:lnTo>
                  <a:lnTo>
                    <a:pt x="2624" y="3022"/>
                  </a:lnTo>
                  <a:lnTo>
                    <a:pt x="2624" y="3022"/>
                  </a:lnTo>
                  <a:lnTo>
                    <a:pt x="2664" y="2704"/>
                  </a:lnTo>
                  <a:lnTo>
                    <a:pt x="2664" y="2386"/>
                  </a:lnTo>
                  <a:lnTo>
                    <a:pt x="2664" y="2108"/>
                  </a:lnTo>
                  <a:lnTo>
                    <a:pt x="2624" y="1829"/>
                  </a:lnTo>
                  <a:lnTo>
                    <a:pt x="2505" y="1312"/>
                  </a:lnTo>
                  <a:lnTo>
                    <a:pt x="2346" y="875"/>
                  </a:lnTo>
                  <a:lnTo>
                    <a:pt x="2147" y="517"/>
                  </a:lnTo>
                  <a:lnTo>
                    <a:pt x="1988" y="239"/>
                  </a:lnTo>
                  <a:lnTo>
                    <a:pt x="1829" y="0"/>
                  </a:lnTo>
                </a:path>
              </a:pathLst>
            </a:custGeom>
            <a:solidFill>
              <a:schemeClr val="dk2"/>
            </a:solidFill>
            <a:ln>
              <a:noFill/>
            </a:ln>
          </p:spPr>
          <p:style>
            <a:lnRef idx="0"/>
            <a:fillRef idx="0"/>
            <a:effectRef idx="0"/>
            <a:fontRef idx="minor"/>
          </p:style>
        </p:sp>
      </p:grpSp>
      <p:sp>
        <p:nvSpPr>
          <p:cNvPr id="1731" name="CustomShape 58"/>
          <p:cNvSpPr/>
          <p:nvPr/>
        </p:nvSpPr>
        <p:spPr>
          <a:xfrm flipH="1" rot="16200000">
            <a:off x="7565040" y="2489760"/>
            <a:ext cx="684000" cy="360"/>
          </a:xfrm>
          <a:prstGeom prst="bentConnector3">
            <a:avLst>
              <a:gd name="adj1" fmla="val 50001"/>
            </a:avLst>
          </a:prstGeom>
          <a:noFill/>
          <a:ln w="38160">
            <a:solidFill>
              <a:schemeClr val="dk1"/>
            </a:solidFill>
            <a:round/>
            <a:tailEnd len="med" type="oval" w="med"/>
          </a:ln>
        </p:spPr>
        <p:style>
          <a:lnRef idx="0"/>
          <a:fillRef idx="0"/>
          <a:effectRef idx="0"/>
          <a:fontRef idx="minor"/>
        </p:style>
      </p:sp>
      <p:grpSp>
        <p:nvGrpSpPr>
          <p:cNvPr id="1732" name="Group 59"/>
          <p:cNvGrpSpPr/>
          <p:nvPr/>
        </p:nvGrpSpPr>
        <p:grpSpPr>
          <a:xfrm>
            <a:off x="6672960" y="1525680"/>
            <a:ext cx="1719000" cy="2918880"/>
            <a:chOff x="6672960" y="1525680"/>
            <a:chExt cx="1719000" cy="2918880"/>
          </a:xfrm>
        </p:grpSpPr>
        <p:sp>
          <p:nvSpPr>
            <p:cNvPr id="1733" name="CustomShape 60"/>
            <p:cNvSpPr/>
            <p:nvPr/>
          </p:nvSpPr>
          <p:spPr>
            <a:xfrm flipH="1">
              <a:off x="6672960" y="3506760"/>
              <a:ext cx="171792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1734" name="CustomShape 61"/>
            <p:cNvSpPr/>
            <p:nvPr/>
          </p:nvSpPr>
          <p:spPr>
            <a:xfrm flipH="1">
              <a:off x="6672960" y="3873600"/>
              <a:ext cx="171792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Jupiter is a huge gas giant</a:t>
              </a:r>
              <a:endParaRPr b="0" lang="en-US" sz="1500" spc="-1" strike="noStrike">
                <a:latin typeface="Arial"/>
              </a:endParaRPr>
            </a:p>
          </p:txBody>
        </p:sp>
        <p:sp>
          <p:nvSpPr>
            <p:cNvPr id="1735" name="CustomShape 62"/>
            <p:cNvSpPr/>
            <p:nvPr/>
          </p:nvSpPr>
          <p:spPr>
            <a:xfrm flipH="1">
              <a:off x="7422840" y="2833200"/>
              <a:ext cx="968760" cy="47844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tabLst>
                  <a:tab algn="l" pos="0"/>
                </a:tabLst>
              </a:pPr>
              <a:r>
                <a:rPr b="1" lang="en" sz="3600" spc="-1" strike="noStrike">
                  <a:solidFill>
                    <a:srgbClr val="ffffff"/>
                  </a:solidFill>
                  <a:latin typeface="Rubik"/>
                  <a:ea typeface="Rubik"/>
                </a:rPr>
                <a:t>04</a:t>
              </a:r>
              <a:endParaRPr b="0" lang="en-US" sz="3600" spc="-1" strike="noStrike">
                <a:latin typeface="Arial"/>
              </a:endParaRPr>
            </a:p>
          </p:txBody>
        </p:sp>
        <p:sp>
          <p:nvSpPr>
            <p:cNvPr id="1736" name="CustomShape 63"/>
            <p:cNvSpPr/>
            <p:nvPr/>
          </p:nvSpPr>
          <p:spPr>
            <a:xfrm>
              <a:off x="7597800" y="152568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1737" name="Group 64"/>
          <p:cNvGrpSpPr/>
          <p:nvPr/>
        </p:nvGrpSpPr>
        <p:grpSpPr>
          <a:xfrm>
            <a:off x="3051720" y="1657440"/>
            <a:ext cx="314640" cy="357480"/>
            <a:chOff x="3051720" y="1657440"/>
            <a:chExt cx="314640" cy="357480"/>
          </a:xfrm>
        </p:grpSpPr>
        <p:sp>
          <p:nvSpPr>
            <p:cNvPr id="1738" name="CustomShape 65"/>
            <p:cNvSpPr/>
            <p:nvPr/>
          </p:nvSpPr>
          <p:spPr>
            <a:xfrm>
              <a:off x="3198960" y="1743120"/>
              <a:ext cx="20160" cy="41040"/>
            </a:xfrm>
            <a:custGeom>
              <a:avLst/>
              <a:gdLst/>
              <a:ahLst/>
              <a:rect l="l" t="t" r="r" b="b"/>
              <a:pathLst>
                <a:path w="922" h="1840">
                  <a:moveTo>
                    <a:pt x="461" y="0"/>
                  </a:moveTo>
                  <a:cubicBezTo>
                    <a:pt x="307" y="0"/>
                    <a:pt x="153" y="16"/>
                    <a:pt x="1" y="48"/>
                  </a:cubicBezTo>
                  <a:lnTo>
                    <a:pt x="1" y="1839"/>
                  </a:lnTo>
                  <a:lnTo>
                    <a:pt x="921" y="1839"/>
                  </a:lnTo>
                  <a:lnTo>
                    <a:pt x="921" y="48"/>
                  </a:lnTo>
                  <a:cubicBezTo>
                    <a:pt x="769" y="16"/>
                    <a:pt x="615" y="0"/>
                    <a:pt x="461" y="0"/>
                  </a:cubicBezTo>
                  <a:close/>
                </a:path>
              </a:pathLst>
            </a:custGeom>
            <a:solidFill>
              <a:schemeClr val="dk1"/>
            </a:solidFill>
            <a:ln>
              <a:noFill/>
            </a:ln>
          </p:spPr>
          <p:style>
            <a:lnRef idx="0"/>
            <a:fillRef idx="0"/>
            <a:effectRef idx="0"/>
            <a:fontRef idx="minor"/>
          </p:style>
        </p:sp>
        <p:sp>
          <p:nvSpPr>
            <p:cNvPr id="1739" name="CustomShape 66"/>
            <p:cNvSpPr/>
            <p:nvPr/>
          </p:nvSpPr>
          <p:spPr>
            <a:xfrm>
              <a:off x="3157920" y="1753920"/>
              <a:ext cx="18720" cy="30240"/>
            </a:xfrm>
            <a:custGeom>
              <a:avLst/>
              <a:gdLst/>
              <a:ahLst/>
              <a:rect l="l" t="t" r="r" b="b"/>
              <a:pathLst>
                <a:path w="874" h="1370">
                  <a:moveTo>
                    <a:pt x="874" y="0"/>
                  </a:moveTo>
                  <a:cubicBezTo>
                    <a:pt x="425" y="336"/>
                    <a:pt x="116" y="822"/>
                    <a:pt x="0" y="1369"/>
                  </a:cubicBezTo>
                  <a:lnTo>
                    <a:pt x="874" y="1369"/>
                  </a:lnTo>
                  <a:lnTo>
                    <a:pt x="874" y="0"/>
                  </a:lnTo>
                  <a:close/>
                </a:path>
              </a:pathLst>
            </a:custGeom>
            <a:solidFill>
              <a:schemeClr val="dk1"/>
            </a:solidFill>
            <a:ln>
              <a:noFill/>
            </a:ln>
          </p:spPr>
          <p:style>
            <a:lnRef idx="0"/>
            <a:fillRef idx="0"/>
            <a:effectRef idx="0"/>
            <a:fontRef idx="minor"/>
          </p:style>
        </p:sp>
        <p:sp>
          <p:nvSpPr>
            <p:cNvPr id="1740" name="CustomShape 67"/>
            <p:cNvSpPr/>
            <p:nvPr/>
          </p:nvSpPr>
          <p:spPr>
            <a:xfrm>
              <a:off x="3241080" y="1753920"/>
              <a:ext cx="18720" cy="30240"/>
            </a:xfrm>
            <a:custGeom>
              <a:avLst/>
              <a:gdLst/>
              <a:ahLst/>
              <a:rect l="l" t="t" r="r" b="b"/>
              <a:pathLst>
                <a:path w="874" h="1370">
                  <a:moveTo>
                    <a:pt x="0" y="0"/>
                  </a:moveTo>
                  <a:lnTo>
                    <a:pt x="0" y="1369"/>
                  </a:lnTo>
                  <a:lnTo>
                    <a:pt x="874" y="1369"/>
                  </a:lnTo>
                  <a:cubicBezTo>
                    <a:pt x="758" y="822"/>
                    <a:pt x="449" y="334"/>
                    <a:pt x="0" y="0"/>
                  </a:cubicBezTo>
                  <a:close/>
                </a:path>
              </a:pathLst>
            </a:custGeom>
            <a:solidFill>
              <a:schemeClr val="dk1"/>
            </a:solidFill>
            <a:ln>
              <a:noFill/>
            </a:ln>
          </p:spPr>
          <p:style>
            <a:lnRef idx="0"/>
            <a:fillRef idx="0"/>
            <a:effectRef idx="0"/>
            <a:fontRef idx="minor"/>
          </p:style>
        </p:sp>
        <p:sp>
          <p:nvSpPr>
            <p:cNvPr id="1741" name="CustomShape 68"/>
            <p:cNvSpPr/>
            <p:nvPr/>
          </p:nvSpPr>
          <p:spPr>
            <a:xfrm>
              <a:off x="3157920" y="1806120"/>
              <a:ext cx="18720" cy="30240"/>
            </a:xfrm>
            <a:custGeom>
              <a:avLst/>
              <a:gdLst/>
              <a:ahLst/>
              <a:rect l="l" t="t" r="r" b="b"/>
              <a:pathLst>
                <a:path w="874" h="1370">
                  <a:moveTo>
                    <a:pt x="0" y="0"/>
                  </a:moveTo>
                  <a:cubicBezTo>
                    <a:pt x="116" y="548"/>
                    <a:pt x="425" y="1033"/>
                    <a:pt x="874" y="1369"/>
                  </a:cubicBezTo>
                  <a:lnTo>
                    <a:pt x="874" y="0"/>
                  </a:lnTo>
                  <a:close/>
                </a:path>
              </a:pathLst>
            </a:custGeom>
            <a:solidFill>
              <a:schemeClr val="dk1"/>
            </a:solidFill>
            <a:ln>
              <a:noFill/>
            </a:ln>
          </p:spPr>
          <p:style>
            <a:lnRef idx="0"/>
            <a:fillRef idx="0"/>
            <a:effectRef idx="0"/>
            <a:fontRef idx="minor"/>
          </p:style>
        </p:sp>
        <p:sp>
          <p:nvSpPr>
            <p:cNvPr id="1742" name="CustomShape 69"/>
            <p:cNvSpPr/>
            <p:nvPr/>
          </p:nvSpPr>
          <p:spPr>
            <a:xfrm>
              <a:off x="3198960" y="1806120"/>
              <a:ext cx="20160" cy="41040"/>
            </a:xfrm>
            <a:custGeom>
              <a:avLst/>
              <a:gdLst/>
              <a:ahLst/>
              <a:rect l="l" t="t" r="r" b="b"/>
              <a:pathLst>
                <a:path w="922" h="1840">
                  <a:moveTo>
                    <a:pt x="1" y="0"/>
                  </a:moveTo>
                  <a:lnTo>
                    <a:pt x="1" y="1794"/>
                  </a:lnTo>
                  <a:cubicBezTo>
                    <a:pt x="153" y="1825"/>
                    <a:pt x="307" y="1840"/>
                    <a:pt x="461" y="1840"/>
                  </a:cubicBezTo>
                  <a:cubicBezTo>
                    <a:pt x="615" y="1840"/>
                    <a:pt x="769" y="1825"/>
                    <a:pt x="921" y="1794"/>
                  </a:cubicBezTo>
                  <a:lnTo>
                    <a:pt x="921" y="0"/>
                  </a:lnTo>
                  <a:close/>
                </a:path>
              </a:pathLst>
            </a:custGeom>
            <a:solidFill>
              <a:schemeClr val="dk1"/>
            </a:solidFill>
            <a:ln>
              <a:noFill/>
            </a:ln>
          </p:spPr>
          <p:style>
            <a:lnRef idx="0"/>
            <a:fillRef idx="0"/>
            <a:effectRef idx="0"/>
            <a:fontRef idx="minor"/>
          </p:style>
        </p:sp>
        <p:sp>
          <p:nvSpPr>
            <p:cNvPr id="1743" name="CustomShape 70"/>
            <p:cNvSpPr/>
            <p:nvPr/>
          </p:nvSpPr>
          <p:spPr>
            <a:xfrm>
              <a:off x="3241080" y="1806120"/>
              <a:ext cx="18720" cy="30240"/>
            </a:xfrm>
            <a:custGeom>
              <a:avLst/>
              <a:gdLst/>
              <a:ahLst/>
              <a:rect l="l" t="t" r="r" b="b"/>
              <a:pathLst>
                <a:path w="874" h="1370">
                  <a:moveTo>
                    <a:pt x="0" y="0"/>
                  </a:moveTo>
                  <a:lnTo>
                    <a:pt x="0" y="1369"/>
                  </a:lnTo>
                  <a:cubicBezTo>
                    <a:pt x="449" y="1033"/>
                    <a:pt x="758" y="548"/>
                    <a:pt x="874" y="0"/>
                  </a:cubicBezTo>
                  <a:close/>
                </a:path>
              </a:pathLst>
            </a:custGeom>
            <a:solidFill>
              <a:schemeClr val="dk1"/>
            </a:solidFill>
            <a:ln>
              <a:noFill/>
            </a:ln>
          </p:spPr>
          <p:style>
            <a:lnRef idx="0"/>
            <a:fillRef idx="0"/>
            <a:effectRef idx="0"/>
            <a:fontRef idx="minor"/>
          </p:style>
        </p:sp>
        <p:sp>
          <p:nvSpPr>
            <p:cNvPr id="1744" name="CustomShape 71"/>
            <p:cNvSpPr/>
            <p:nvPr/>
          </p:nvSpPr>
          <p:spPr>
            <a:xfrm>
              <a:off x="3051720" y="1721880"/>
              <a:ext cx="41040" cy="146160"/>
            </a:xfrm>
            <a:custGeom>
              <a:avLst/>
              <a:gdLst/>
              <a:ahLst/>
              <a:rect l="l" t="t" r="r" b="b"/>
              <a:pathLst>
                <a:path w="1841" h="6443">
                  <a:moveTo>
                    <a:pt x="924" y="1"/>
                  </a:moveTo>
                  <a:cubicBezTo>
                    <a:pt x="900" y="1"/>
                    <a:pt x="876" y="2"/>
                    <a:pt x="852" y="4"/>
                  </a:cubicBezTo>
                  <a:cubicBezTo>
                    <a:pt x="368" y="38"/>
                    <a:pt x="0" y="455"/>
                    <a:pt x="0" y="939"/>
                  </a:cubicBezTo>
                  <a:lnTo>
                    <a:pt x="0" y="5502"/>
                  </a:lnTo>
                  <a:cubicBezTo>
                    <a:pt x="0" y="5988"/>
                    <a:pt x="368" y="6403"/>
                    <a:pt x="852" y="6440"/>
                  </a:cubicBezTo>
                  <a:cubicBezTo>
                    <a:pt x="875" y="6441"/>
                    <a:pt x="898" y="6442"/>
                    <a:pt x="920" y="6442"/>
                  </a:cubicBezTo>
                  <a:cubicBezTo>
                    <a:pt x="1425" y="6442"/>
                    <a:pt x="1840" y="6034"/>
                    <a:pt x="1840" y="5522"/>
                  </a:cubicBezTo>
                  <a:lnTo>
                    <a:pt x="1840" y="921"/>
                  </a:lnTo>
                  <a:cubicBezTo>
                    <a:pt x="1840" y="411"/>
                    <a:pt x="1427" y="1"/>
                    <a:pt x="924" y="1"/>
                  </a:cubicBezTo>
                  <a:close/>
                </a:path>
              </a:pathLst>
            </a:custGeom>
            <a:solidFill>
              <a:schemeClr val="dk1"/>
            </a:solidFill>
            <a:ln>
              <a:noFill/>
            </a:ln>
          </p:spPr>
          <p:style>
            <a:lnRef idx="0"/>
            <a:fillRef idx="0"/>
            <a:effectRef idx="0"/>
            <a:fontRef idx="minor"/>
          </p:style>
        </p:sp>
        <p:sp>
          <p:nvSpPr>
            <p:cNvPr id="1745" name="CustomShape 72"/>
            <p:cNvSpPr/>
            <p:nvPr/>
          </p:nvSpPr>
          <p:spPr>
            <a:xfrm>
              <a:off x="3325320" y="1721880"/>
              <a:ext cx="41040" cy="146160"/>
            </a:xfrm>
            <a:custGeom>
              <a:avLst/>
              <a:gdLst/>
              <a:ahLst/>
              <a:rect l="l" t="t" r="r" b="b"/>
              <a:pathLst>
                <a:path w="1841" h="6443">
                  <a:moveTo>
                    <a:pt x="925" y="1"/>
                  </a:moveTo>
                  <a:cubicBezTo>
                    <a:pt x="901" y="1"/>
                    <a:pt x="876" y="2"/>
                    <a:pt x="852" y="4"/>
                  </a:cubicBezTo>
                  <a:cubicBezTo>
                    <a:pt x="369" y="38"/>
                    <a:pt x="1" y="455"/>
                    <a:pt x="1" y="939"/>
                  </a:cubicBezTo>
                  <a:lnTo>
                    <a:pt x="1" y="5502"/>
                  </a:lnTo>
                  <a:cubicBezTo>
                    <a:pt x="1" y="5988"/>
                    <a:pt x="369" y="6403"/>
                    <a:pt x="852" y="6440"/>
                  </a:cubicBezTo>
                  <a:cubicBezTo>
                    <a:pt x="875" y="6441"/>
                    <a:pt x="898" y="6442"/>
                    <a:pt x="921" y="6442"/>
                  </a:cubicBezTo>
                  <a:cubicBezTo>
                    <a:pt x="1425" y="6442"/>
                    <a:pt x="1841" y="6034"/>
                    <a:pt x="1841" y="5522"/>
                  </a:cubicBezTo>
                  <a:lnTo>
                    <a:pt x="1841" y="921"/>
                  </a:lnTo>
                  <a:cubicBezTo>
                    <a:pt x="1841" y="411"/>
                    <a:pt x="1427" y="1"/>
                    <a:pt x="925" y="1"/>
                  </a:cubicBezTo>
                  <a:close/>
                </a:path>
              </a:pathLst>
            </a:custGeom>
            <a:solidFill>
              <a:schemeClr val="dk1"/>
            </a:solidFill>
            <a:ln>
              <a:noFill/>
            </a:ln>
          </p:spPr>
          <p:style>
            <a:lnRef idx="0"/>
            <a:fillRef idx="0"/>
            <a:effectRef idx="0"/>
            <a:fontRef idx="minor"/>
          </p:style>
        </p:sp>
        <p:sp>
          <p:nvSpPr>
            <p:cNvPr id="1746" name="CustomShape 73"/>
            <p:cNvSpPr/>
            <p:nvPr/>
          </p:nvSpPr>
          <p:spPr>
            <a:xfrm>
              <a:off x="3114360" y="1911240"/>
              <a:ext cx="190080" cy="41040"/>
            </a:xfrm>
            <a:custGeom>
              <a:avLst/>
              <a:gdLst/>
              <a:ahLst/>
              <a:rect l="l" t="t" r="r" b="b"/>
              <a:pathLst>
                <a:path w="8358" h="1842">
                  <a:moveTo>
                    <a:pt x="977" y="1"/>
                  </a:moveTo>
                  <a:cubicBezTo>
                    <a:pt x="493" y="1"/>
                    <a:pt x="76" y="369"/>
                    <a:pt x="42" y="852"/>
                  </a:cubicBezTo>
                  <a:cubicBezTo>
                    <a:pt x="0" y="1385"/>
                    <a:pt x="422" y="1841"/>
                    <a:pt x="959" y="1841"/>
                  </a:cubicBezTo>
                  <a:lnTo>
                    <a:pt x="7381" y="1841"/>
                  </a:lnTo>
                  <a:cubicBezTo>
                    <a:pt x="7866" y="1841"/>
                    <a:pt x="8281" y="1473"/>
                    <a:pt x="8318" y="990"/>
                  </a:cubicBezTo>
                  <a:cubicBezTo>
                    <a:pt x="8357" y="455"/>
                    <a:pt x="7935" y="1"/>
                    <a:pt x="7400" y="1"/>
                  </a:cubicBezTo>
                  <a:close/>
                </a:path>
              </a:pathLst>
            </a:custGeom>
            <a:solidFill>
              <a:schemeClr val="dk1"/>
            </a:solidFill>
            <a:ln>
              <a:noFill/>
            </a:ln>
          </p:spPr>
          <p:style>
            <a:lnRef idx="0"/>
            <a:fillRef idx="0"/>
            <a:effectRef idx="0"/>
            <a:fontRef idx="minor"/>
          </p:style>
        </p:sp>
        <p:sp>
          <p:nvSpPr>
            <p:cNvPr id="1747" name="CustomShape 74"/>
            <p:cNvSpPr/>
            <p:nvPr/>
          </p:nvSpPr>
          <p:spPr>
            <a:xfrm>
              <a:off x="3101400" y="1657440"/>
              <a:ext cx="215280" cy="236520"/>
            </a:xfrm>
            <a:custGeom>
              <a:avLst/>
              <a:gdLst/>
              <a:ahLst/>
              <a:rect l="l" t="t" r="r" b="b"/>
              <a:pathLst>
                <a:path w="9470" h="10402">
                  <a:moveTo>
                    <a:pt x="4744" y="2824"/>
                  </a:moveTo>
                  <a:cubicBezTo>
                    <a:pt x="6419" y="2824"/>
                    <a:pt x="7965" y="4198"/>
                    <a:pt x="7965" y="6044"/>
                  </a:cubicBezTo>
                  <a:cubicBezTo>
                    <a:pt x="7965" y="7881"/>
                    <a:pt x="6427" y="9265"/>
                    <a:pt x="4744" y="9265"/>
                  </a:cubicBezTo>
                  <a:cubicBezTo>
                    <a:pt x="3060" y="9265"/>
                    <a:pt x="1524" y="7881"/>
                    <a:pt x="1524" y="6044"/>
                  </a:cubicBezTo>
                  <a:cubicBezTo>
                    <a:pt x="1524" y="4483"/>
                    <a:pt x="2783" y="2824"/>
                    <a:pt x="4744" y="2824"/>
                  </a:cubicBezTo>
                  <a:close/>
                  <a:moveTo>
                    <a:pt x="4734" y="0"/>
                  </a:moveTo>
                  <a:cubicBezTo>
                    <a:pt x="2805" y="0"/>
                    <a:pt x="1095" y="979"/>
                    <a:pt x="1" y="2397"/>
                  </a:cubicBezTo>
                  <a:cubicBezTo>
                    <a:pt x="379" y="2743"/>
                    <a:pt x="592" y="3229"/>
                    <a:pt x="594" y="3742"/>
                  </a:cubicBezTo>
                  <a:lnTo>
                    <a:pt x="594" y="8343"/>
                  </a:lnTo>
                  <a:cubicBezTo>
                    <a:pt x="592" y="8853"/>
                    <a:pt x="379" y="9341"/>
                    <a:pt x="1" y="9687"/>
                  </a:cubicBezTo>
                  <a:cubicBezTo>
                    <a:pt x="202" y="9942"/>
                    <a:pt x="423" y="10183"/>
                    <a:pt x="661" y="10401"/>
                  </a:cubicBezTo>
                  <a:cubicBezTo>
                    <a:pt x="923" y="10259"/>
                    <a:pt x="1215" y="10185"/>
                    <a:pt x="1515" y="10183"/>
                  </a:cubicBezTo>
                  <a:lnTo>
                    <a:pt x="7955" y="10183"/>
                  </a:lnTo>
                  <a:cubicBezTo>
                    <a:pt x="8252" y="10185"/>
                    <a:pt x="8544" y="10259"/>
                    <a:pt x="8807" y="10401"/>
                  </a:cubicBezTo>
                  <a:cubicBezTo>
                    <a:pt x="9047" y="10183"/>
                    <a:pt x="9268" y="9942"/>
                    <a:pt x="9469" y="9687"/>
                  </a:cubicBezTo>
                  <a:cubicBezTo>
                    <a:pt x="9091" y="9341"/>
                    <a:pt x="8876" y="8853"/>
                    <a:pt x="8876" y="8343"/>
                  </a:cubicBezTo>
                  <a:lnTo>
                    <a:pt x="8876" y="3742"/>
                  </a:lnTo>
                  <a:cubicBezTo>
                    <a:pt x="8876" y="3229"/>
                    <a:pt x="9091" y="2743"/>
                    <a:pt x="9469" y="2397"/>
                  </a:cubicBezTo>
                  <a:cubicBezTo>
                    <a:pt x="8375" y="979"/>
                    <a:pt x="6665" y="0"/>
                    <a:pt x="4734" y="0"/>
                  </a:cubicBezTo>
                  <a:close/>
                </a:path>
              </a:pathLst>
            </a:custGeom>
            <a:solidFill>
              <a:schemeClr val="dk1"/>
            </a:solidFill>
            <a:ln>
              <a:noFill/>
            </a:ln>
          </p:spPr>
          <p:style>
            <a:lnRef idx="0"/>
            <a:fillRef idx="0"/>
            <a:effectRef idx="0"/>
            <a:fontRef idx="minor"/>
          </p:style>
        </p:sp>
        <p:sp>
          <p:nvSpPr>
            <p:cNvPr id="1748" name="CustomShape 75"/>
            <p:cNvSpPr/>
            <p:nvPr/>
          </p:nvSpPr>
          <p:spPr>
            <a:xfrm>
              <a:off x="3071880" y="1945800"/>
              <a:ext cx="274320" cy="69120"/>
            </a:xfrm>
            <a:custGeom>
              <a:avLst/>
              <a:gdLst/>
              <a:ahLst/>
              <a:rect l="l" t="t" r="r" b="b"/>
              <a:pathLst>
                <a:path w="12056" h="3080">
                  <a:moveTo>
                    <a:pt x="1078" y="0"/>
                  </a:moveTo>
                  <a:cubicBezTo>
                    <a:pt x="982" y="42"/>
                    <a:pt x="884" y="74"/>
                    <a:pt x="793" y="123"/>
                  </a:cubicBezTo>
                  <a:lnTo>
                    <a:pt x="307" y="363"/>
                  </a:lnTo>
                  <a:cubicBezTo>
                    <a:pt x="207" y="412"/>
                    <a:pt x="126" y="496"/>
                    <a:pt x="81" y="601"/>
                  </a:cubicBezTo>
                  <a:cubicBezTo>
                    <a:pt x="0" y="795"/>
                    <a:pt x="62" y="1021"/>
                    <a:pt x="231" y="1148"/>
                  </a:cubicBezTo>
                  <a:cubicBezTo>
                    <a:pt x="337" y="1227"/>
                    <a:pt x="2861" y="3080"/>
                    <a:pt x="6027" y="3080"/>
                  </a:cubicBezTo>
                  <a:cubicBezTo>
                    <a:pt x="9192" y="3080"/>
                    <a:pt x="11717" y="1227"/>
                    <a:pt x="11822" y="1148"/>
                  </a:cubicBezTo>
                  <a:cubicBezTo>
                    <a:pt x="11991" y="1021"/>
                    <a:pt x="12055" y="795"/>
                    <a:pt x="11972" y="601"/>
                  </a:cubicBezTo>
                  <a:cubicBezTo>
                    <a:pt x="11928" y="496"/>
                    <a:pt x="11847" y="412"/>
                    <a:pt x="11746" y="363"/>
                  </a:cubicBezTo>
                  <a:lnTo>
                    <a:pt x="11263" y="123"/>
                  </a:lnTo>
                  <a:cubicBezTo>
                    <a:pt x="11172" y="76"/>
                    <a:pt x="11074" y="42"/>
                    <a:pt x="10981" y="0"/>
                  </a:cubicBezTo>
                  <a:cubicBezTo>
                    <a:pt x="10725" y="739"/>
                    <a:pt x="10031" y="1237"/>
                    <a:pt x="9248" y="1237"/>
                  </a:cubicBezTo>
                  <a:lnTo>
                    <a:pt x="2807" y="1237"/>
                  </a:lnTo>
                  <a:cubicBezTo>
                    <a:pt x="2025" y="1237"/>
                    <a:pt x="1330" y="739"/>
                    <a:pt x="1078" y="0"/>
                  </a:cubicBezTo>
                  <a:close/>
                </a:path>
              </a:pathLst>
            </a:custGeom>
            <a:solidFill>
              <a:schemeClr val="dk1"/>
            </a:solidFill>
            <a:ln>
              <a:noFill/>
            </a:ln>
          </p:spPr>
          <p:style>
            <a:lnRef idx="0"/>
            <a:fillRef idx="0"/>
            <a:effectRef idx="0"/>
            <a:fontRef idx="minor"/>
          </p:style>
        </p:sp>
      </p:grpSp>
      <p:grpSp>
        <p:nvGrpSpPr>
          <p:cNvPr id="1749" name="Group 76"/>
          <p:cNvGrpSpPr/>
          <p:nvPr/>
        </p:nvGrpSpPr>
        <p:grpSpPr>
          <a:xfrm>
            <a:off x="5764320" y="1244160"/>
            <a:ext cx="357840" cy="357840"/>
            <a:chOff x="5764320" y="1244160"/>
            <a:chExt cx="357840" cy="357840"/>
          </a:xfrm>
        </p:grpSpPr>
        <p:sp>
          <p:nvSpPr>
            <p:cNvPr id="1750" name="CustomShape 77"/>
            <p:cNvSpPr/>
            <p:nvPr/>
          </p:nvSpPr>
          <p:spPr>
            <a:xfrm>
              <a:off x="5909760" y="1244160"/>
              <a:ext cx="67320" cy="84600"/>
            </a:xfrm>
            <a:custGeom>
              <a:avLst/>
              <a:gdLst/>
              <a:ahLst/>
              <a:rect l="l" t="t" r="r" b="b"/>
              <a:pathLst>
                <a:path w="2992" h="3747">
                  <a:moveTo>
                    <a:pt x="1495" y="0"/>
                  </a:moveTo>
                  <a:cubicBezTo>
                    <a:pt x="994" y="0"/>
                    <a:pt x="493" y="49"/>
                    <a:pt x="0" y="147"/>
                  </a:cubicBezTo>
                  <a:lnTo>
                    <a:pt x="842" y="3747"/>
                  </a:lnTo>
                  <a:cubicBezTo>
                    <a:pt x="1058" y="3703"/>
                    <a:pt x="1277" y="3681"/>
                    <a:pt x="1496" y="3681"/>
                  </a:cubicBezTo>
                  <a:cubicBezTo>
                    <a:pt x="1715" y="3681"/>
                    <a:pt x="1934" y="3703"/>
                    <a:pt x="2150" y="3747"/>
                  </a:cubicBezTo>
                  <a:lnTo>
                    <a:pt x="2991" y="147"/>
                  </a:lnTo>
                  <a:cubicBezTo>
                    <a:pt x="2497" y="49"/>
                    <a:pt x="1996" y="0"/>
                    <a:pt x="1495" y="0"/>
                  </a:cubicBezTo>
                  <a:close/>
                </a:path>
              </a:pathLst>
            </a:custGeom>
            <a:solidFill>
              <a:schemeClr val="dk1"/>
            </a:solidFill>
            <a:ln>
              <a:noFill/>
            </a:ln>
          </p:spPr>
          <p:style>
            <a:lnRef idx="0"/>
            <a:fillRef idx="0"/>
            <a:effectRef idx="0"/>
            <a:fontRef idx="minor"/>
          </p:style>
        </p:sp>
        <p:sp>
          <p:nvSpPr>
            <p:cNvPr id="1751" name="CustomShape 78"/>
            <p:cNvSpPr/>
            <p:nvPr/>
          </p:nvSpPr>
          <p:spPr>
            <a:xfrm>
              <a:off x="5764320" y="1389600"/>
              <a:ext cx="84600" cy="68040"/>
            </a:xfrm>
            <a:custGeom>
              <a:avLst/>
              <a:gdLst/>
              <a:ahLst/>
              <a:rect l="l" t="t" r="r" b="b"/>
              <a:pathLst>
                <a:path w="3748" h="3022">
                  <a:moveTo>
                    <a:pt x="148" y="1"/>
                  </a:moveTo>
                  <a:cubicBezTo>
                    <a:pt x="52" y="504"/>
                    <a:pt x="3" y="1014"/>
                    <a:pt x="1" y="1524"/>
                  </a:cubicBezTo>
                  <a:cubicBezTo>
                    <a:pt x="3" y="2027"/>
                    <a:pt x="52" y="2528"/>
                    <a:pt x="148" y="3021"/>
                  </a:cubicBezTo>
                  <a:lnTo>
                    <a:pt x="3747" y="2179"/>
                  </a:lnTo>
                  <a:cubicBezTo>
                    <a:pt x="3708" y="1964"/>
                    <a:pt x="3686" y="1745"/>
                    <a:pt x="3681" y="1524"/>
                  </a:cubicBezTo>
                  <a:cubicBezTo>
                    <a:pt x="3686" y="1296"/>
                    <a:pt x="3708" y="1065"/>
                    <a:pt x="3747" y="840"/>
                  </a:cubicBezTo>
                  <a:lnTo>
                    <a:pt x="148" y="1"/>
                  </a:lnTo>
                  <a:close/>
                </a:path>
              </a:pathLst>
            </a:custGeom>
            <a:solidFill>
              <a:schemeClr val="dk1"/>
            </a:solidFill>
            <a:ln>
              <a:noFill/>
            </a:ln>
          </p:spPr>
          <p:style>
            <a:lnRef idx="0"/>
            <a:fillRef idx="0"/>
            <a:effectRef idx="0"/>
            <a:fontRef idx="minor"/>
          </p:style>
        </p:sp>
        <p:sp>
          <p:nvSpPr>
            <p:cNvPr id="1752" name="CustomShape 79"/>
            <p:cNvSpPr/>
            <p:nvPr/>
          </p:nvSpPr>
          <p:spPr>
            <a:xfrm>
              <a:off x="5979240" y="1244160"/>
              <a:ext cx="142920" cy="142920"/>
            </a:xfrm>
            <a:custGeom>
              <a:avLst/>
              <a:gdLst/>
              <a:ahLst/>
              <a:rect l="l" t="t" r="r" b="b"/>
              <a:pathLst>
                <a:path w="6307" h="6309">
                  <a:moveTo>
                    <a:pt x="3086" y="920"/>
                  </a:moveTo>
                  <a:cubicBezTo>
                    <a:pt x="3687" y="920"/>
                    <a:pt x="4275" y="1156"/>
                    <a:pt x="4714" y="1593"/>
                  </a:cubicBezTo>
                  <a:cubicBezTo>
                    <a:pt x="5330" y="2211"/>
                    <a:pt x="5545" y="3126"/>
                    <a:pt x="5266" y="3953"/>
                  </a:cubicBezTo>
                  <a:cubicBezTo>
                    <a:pt x="4571" y="2741"/>
                    <a:pt x="3565" y="1735"/>
                    <a:pt x="2353" y="1041"/>
                  </a:cubicBezTo>
                  <a:cubicBezTo>
                    <a:pt x="2593" y="959"/>
                    <a:pt x="2841" y="920"/>
                    <a:pt x="3086" y="920"/>
                  </a:cubicBezTo>
                  <a:close/>
                  <a:moveTo>
                    <a:pt x="3087" y="0"/>
                  </a:moveTo>
                  <a:cubicBezTo>
                    <a:pt x="2454" y="0"/>
                    <a:pt x="1836" y="192"/>
                    <a:pt x="1310" y="547"/>
                  </a:cubicBezTo>
                  <a:cubicBezTo>
                    <a:pt x="1166" y="489"/>
                    <a:pt x="991" y="425"/>
                    <a:pt x="842" y="376"/>
                  </a:cubicBezTo>
                  <a:lnTo>
                    <a:pt x="0" y="3985"/>
                  </a:lnTo>
                  <a:cubicBezTo>
                    <a:pt x="1053" y="4419"/>
                    <a:pt x="1890" y="5253"/>
                    <a:pt x="2321" y="6309"/>
                  </a:cubicBezTo>
                  <a:lnTo>
                    <a:pt x="5931" y="5464"/>
                  </a:lnTo>
                  <a:cubicBezTo>
                    <a:pt x="5884" y="5315"/>
                    <a:pt x="5818" y="5172"/>
                    <a:pt x="5761" y="5025"/>
                  </a:cubicBezTo>
                  <a:cubicBezTo>
                    <a:pt x="6115" y="4490"/>
                    <a:pt x="6306" y="3862"/>
                    <a:pt x="6306" y="3219"/>
                  </a:cubicBezTo>
                  <a:cubicBezTo>
                    <a:pt x="6304" y="1443"/>
                    <a:pt x="4863" y="3"/>
                    <a:pt x="3087" y="0"/>
                  </a:cubicBezTo>
                  <a:close/>
                </a:path>
              </a:pathLst>
            </a:custGeom>
            <a:solidFill>
              <a:schemeClr val="dk1"/>
            </a:solidFill>
            <a:ln>
              <a:noFill/>
            </a:ln>
          </p:spPr>
          <p:style>
            <a:lnRef idx="0"/>
            <a:fillRef idx="0"/>
            <a:effectRef idx="0"/>
            <a:fontRef idx="minor"/>
          </p:style>
        </p:sp>
        <p:sp>
          <p:nvSpPr>
            <p:cNvPr id="1753" name="CustomShape 80"/>
            <p:cNvSpPr/>
            <p:nvPr/>
          </p:nvSpPr>
          <p:spPr>
            <a:xfrm>
              <a:off x="6037560" y="1389600"/>
              <a:ext cx="84600" cy="68040"/>
            </a:xfrm>
            <a:custGeom>
              <a:avLst/>
              <a:gdLst/>
              <a:ahLst/>
              <a:rect l="l" t="t" r="r" b="b"/>
              <a:pathLst>
                <a:path w="3748" h="3022">
                  <a:moveTo>
                    <a:pt x="3600" y="1"/>
                  </a:moveTo>
                  <a:lnTo>
                    <a:pt x="0" y="840"/>
                  </a:lnTo>
                  <a:cubicBezTo>
                    <a:pt x="40" y="1065"/>
                    <a:pt x="64" y="1296"/>
                    <a:pt x="67" y="1524"/>
                  </a:cubicBezTo>
                  <a:cubicBezTo>
                    <a:pt x="64" y="1745"/>
                    <a:pt x="40" y="1964"/>
                    <a:pt x="0" y="2179"/>
                  </a:cubicBezTo>
                  <a:lnTo>
                    <a:pt x="3600" y="3021"/>
                  </a:lnTo>
                  <a:cubicBezTo>
                    <a:pt x="3698" y="2528"/>
                    <a:pt x="3747" y="2027"/>
                    <a:pt x="3747" y="1524"/>
                  </a:cubicBezTo>
                  <a:cubicBezTo>
                    <a:pt x="3747" y="1014"/>
                    <a:pt x="3698" y="504"/>
                    <a:pt x="3600" y="1"/>
                  </a:cubicBezTo>
                  <a:close/>
                </a:path>
              </a:pathLst>
            </a:custGeom>
            <a:solidFill>
              <a:schemeClr val="dk1"/>
            </a:solidFill>
            <a:ln>
              <a:noFill/>
            </a:ln>
          </p:spPr>
          <p:style>
            <a:lnRef idx="0"/>
            <a:fillRef idx="0"/>
            <a:effectRef idx="0"/>
            <a:fontRef idx="minor"/>
          </p:style>
        </p:sp>
        <p:sp>
          <p:nvSpPr>
            <p:cNvPr id="1754" name="CustomShape 81"/>
            <p:cNvSpPr/>
            <p:nvPr/>
          </p:nvSpPr>
          <p:spPr>
            <a:xfrm>
              <a:off x="5869440" y="1349280"/>
              <a:ext cx="147600" cy="147600"/>
            </a:xfrm>
            <a:custGeom>
              <a:avLst/>
              <a:gdLst/>
              <a:ahLst/>
              <a:rect l="l" t="t" r="r" b="b"/>
              <a:pathLst>
                <a:path w="6503" h="6503">
                  <a:moveTo>
                    <a:pt x="3251" y="1"/>
                  </a:moveTo>
                  <a:cubicBezTo>
                    <a:pt x="1477" y="1"/>
                    <a:pt x="0" y="1507"/>
                    <a:pt x="0" y="3281"/>
                  </a:cubicBezTo>
                  <a:cubicBezTo>
                    <a:pt x="0" y="5058"/>
                    <a:pt x="1477" y="6503"/>
                    <a:pt x="3251" y="6503"/>
                  </a:cubicBezTo>
                  <a:cubicBezTo>
                    <a:pt x="5028" y="6503"/>
                    <a:pt x="6503" y="5058"/>
                    <a:pt x="6503" y="3281"/>
                  </a:cubicBezTo>
                  <a:cubicBezTo>
                    <a:pt x="6503" y="1507"/>
                    <a:pt x="5028" y="1"/>
                    <a:pt x="3251" y="1"/>
                  </a:cubicBezTo>
                  <a:close/>
                </a:path>
              </a:pathLst>
            </a:custGeom>
            <a:solidFill>
              <a:schemeClr val="dk1"/>
            </a:solidFill>
            <a:ln>
              <a:noFill/>
            </a:ln>
          </p:spPr>
          <p:style>
            <a:lnRef idx="0"/>
            <a:fillRef idx="0"/>
            <a:effectRef idx="0"/>
            <a:fontRef idx="minor"/>
          </p:style>
        </p:sp>
        <p:sp>
          <p:nvSpPr>
            <p:cNvPr id="1755" name="CustomShape 82"/>
            <p:cNvSpPr/>
            <p:nvPr/>
          </p:nvSpPr>
          <p:spPr>
            <a:xfrm>
              <a:off x="5979240" y="1459800"/>
              <a:ext cx="142920" cy="142200"/>
            </a:xfrm>
            <a:custGeom>
              <a:avLst/>
              <a:gdLst/>
              <a:ahLst/>
              <a:rect l="l" t="t" r="r" b="b"/>
              <a:pathLst>
                <a:path w="6307" h="6277">
                  <a:moveTo>
                    <a:pt x="5268" y="2321"/>
                  </a:moveTo>
                  <a:cubicBezTo>
                    <a:pt x="5769" y="3813"/>
                    <a:pt x="4660" y="5356"/>
                    <a:pt x="3087" y="5356"/>
                  </a:cubicBezTo>
                  <a:cubicBezTo>
                    <a:pt x="2837" y="5356"/>
                    <a:pt x="2589" y="5315"/>
                    <a:pt x="2353" y="5236"/>
                  </a:cubicBezTo>
                  <a:cubicBezTo>
                    <a:pt x="3565" y="4542"/>
                    <a:pt x="4571" y="3536"/>
                    <a:pt x="5268" y="2321"/>
                  </a:cubicBezTo>
                  <a:close/>
                  <a:moveTo>
                    <a:pt x="2321" y="0"/>
                  </a:moveTo>
                  <a:cubicBezTo>
                    <a:pt x="1902" y="1043"/>
                    <a:pt x="1041" y="1870"/>
                    <a:pt x="0" y="2292"/>
                  </a:cubicBezTo>
                  <a:lnTo>
                    <a:pt x="842" y="5901"/>
                  </a:lnTo>
                  <a:cubicBezTo>
                    <a:pt x="991" y="5852"/>
                    <a:pt x="1166" y="5788"/>
                    <a:pt x="1310" y="5729"/>
                  </a:cubicBezTo>
                  <a:cubicBezTo>
                    <a:pt x="1836" y="6085"/>
                    <a:pt x="2454" y="6274"/>
                    <a:pt x="3087" y="6277"/>
                  </a:cubicBezTo>
                  <a:cubicBezTo>
                    <a:pt x="4863" y="6274"/>
                    <a:pt x="6304" y="4834"/>
                    <a:pt x="6306" y="3055"/>
                  </a:cubicBezTo>
                  <a:cubicBezTo>
                    <a:pt x="6306" y="2422"/>
                    <a:pt x="6115" y="1806"/>
                    <a:pt x="5761" y="1281"/>
                  </a:cubicBezTo>
                  <a:cubicBezTo>
                    <a:pt x="5818" y="1134"/>
                    <a:pt x="5884" y="991"/>
                    <a:pt x="5931" y="842"/>
                  </a:cubicBezTo>
                  <a:lnTo>
                    <a:pt x="2321" y="0"/>
                  </a:lnTo>
                  <a:close/>
                </a:path>
              </a:pathLst>
            </a:custGeom>
            <a:solidFill>
              <a:schemeClr val="dk1"/>
            </a:solidFill>
            <a:ln>
              <a:noFill/>
            </a:ln>
          </p:spPr>
          <p:style>
            <a:lnRef idx="0"/>
            <a:fillRef idx="0"/>
            <a:effectRef idx="0"/>
            <a:fontRef idx="minor"/>
          </p:style>
        </p:sp>
        <p:sp>
          <p:nvSpPr>
            <p:cNvPr id="1756" name="CustomShape 83"/>
            <p:cNvSpPr/>
            <p:nvPr/>
          </p:nvSpPr>
          <p:spPr>
            <a:xfrm>
              <a:off x="5909760" y="1517400"/>
              <a:ext cx="67320" cy="84600"/>
            </a:xfrm>
            <a:custGeom>
              <a:avLst/>
              <a:gdLst/>
              <a:ahLst/>
              <a:rect l="l" t="t" r="r" b="b"/>
              <a:pathLst>
                <a:path w="2992" h="3748">
                  <a:moveTo>
                    <a:pt x="842" y="1"/>
                  </a:moveTo>
                  <a:lnTo>
                    <a:pt x="0" y="3600"/>
                  </a:lnTo>
                  <a:cubicBezTo>
                    <a:pt x="493" y="3698"/>
                    <a:pt x="994" y="3748"/>
                    <a:pt x="1495" y="3748"/>
                  </a:cubicBezTo>
                  <a:cubicBezTo>
                    <a:pt x="1996" y="3748"/>
                    <a:pt x="2497" y="3698"/>
                    <a:pt x="2991" y="3600"/>
                  </a:cubicBezTo>
                  <a:lnTo>
                    <a:pt x="2150" y="1"/>
                  </a:lnTo>
                  <a:cubicBezTo>
                    <a:pt x="1934" y="40"/>
                    <a:pt x="1715" y="62"/>
                    <a:pt x="1494" y="67"/>
                  </a:cubicBezTo>
                  <a:cubicBezTo>
                    <a:pt x="1276" y="62"/>
                    <a:pt x="1058" y="40"/>
                    <a:pt x="842" y="1"/>
                  </a:cubicBezTo>
                  <a:close/>
                </a:path>
              </a:pathLst>
            </a:custGeom>
            <a:solidFill>
              <a:schemeClr val="dk1"/>
            </a:solidFill>
            <a:ln>
              <a:noFill/>
            </a:ln>
          </p:spPr>
          <p:style>
            <a:lnRef idx="0"/>
            <a:fillRef idx="0"/>
            <a:effectRef idx="0"/>
            <a:fontRef idx="minor"/>
          </p:style>
        </p:sp>
        <p:sp>
          <p:nvSpPr>
            <p:cNvPr id="1757" name="CustomShape 84"/>
            <p:cNvSpPr/>
            <p:nvPr/>
          </p:nvSpPr>
          <p:spPr>
            <a:xfrm>
              <a:off x="5764320" y="1244160"/>
              <a:ext cx="143280" cy="142920"/>
            </a:xfrm>
            <a:custGeom>
              <a:avLst/>
              <a:gdLst/>
              <a:ahLst/>
              <a:rect l="l" t="t" r="r" b="b"/>
              <a:pathLst>
                <a:path w="6310" h="6309">
                  <a:moveTo>
                    <a:pt x="3222" y="920"/>
                  </a:moveTo>
                  <a:cubicBezTo>
                    <a:pt x="3470" y="920"/>
                    <a:pt x="3718" y="960"/>
                    <a:pt x="3956" y="1041"/>
                  </a:cubicBezTo>
                  <a:cubicBezTo>
                    <a:pt x="2741" y="1735"/>
                    <a:pt x="1735" y="2741"/>
                    <a:pt x="1041" y="3953"/>
                  </a:cubicBezTo>
                  <a:cubicBezTo>
                    <a:pt x="541" y="2464"/>
                    <a:pt x="1650" y="920"/>
                    <a:pt x="3222" y="920"/>
                  </a:cubicBezTo>
                  <a:close/>
                  <a:moveTo>
                    <a:pt x="3222" y="0"/>
                  </a:moveTo>
                  <a:cubicBezTo>
                    <a:pt x="1443" y="3"/>
                    <a:pt x="3" y="1443"/>
                    <a:pt x="1" y="3219"/>
                  </a:cubicBezTo>
                  <a:cubicBezTo>
                    <a:pt x="3" y="3862"/>
                    <a:pt x="192" y="4490"/>
                    <a:pt x="548" y="5025"/>
                  </a:cubicBezTo>
                  <a:cubicBezTo>
                    <a:pt x="491" y="5172"/>
                    <a:pt x="425" y="5315"/>
                    <a:pt x="376" y="5464"/>
                  </a:cubicBezTo>
                  <a:lnTo>
                    <a:pt x="3988" y="6309"/>
                  </a:lnTo>
                  <a:cubicBezTo>
                    <a:pt x="4420" y="5253"/>
                    <a:pt x="5256" y="4419"/>
                    <a:pt x="6309" y="3985"/>
                  </a:cubicBezTo>
                  <a:lnTo>
                    <a:pt x="5467" y="376"/>
                  </a:lnTo>
                  <a:cubicBezTo>
                    <a:pt x="5315" y="425"/>
                    <a:pt x="5144" y="489"/>
                    <a:pt x="4996" y="545"/>
                  </a:cubicBezTo>
                  <a:cubicBezTo>
                    <a:pt x="4474" y="192"/>
                    <a:pt x="3855" y="0"/>
                    <a:pt x="3222" y="0"/>
                  </a:cubicBezTo>
                  <a:close/>
                </a:path>
              </a:pathLst>
            </a:custGeom>
            <a:solidFill>
              <a:schemeClr val="dk1"/>
            </a:solidFill>
            <a:ln>
              <a:noFill/>
            </a:ln>
          </p:spPr>
          <p:style>
            <a:lnRef idx="0"/>
            <a:fillRef idx="0"/>
            <a:effectRef idx="0"/>
            <a:fontRef idx="minor"/>
          </p:style>
        </p:sp>
        <p:sp>
          <p:nvSpPr>
            <p:cNvPr id="1758" name="CustomShape 85"/>
            <p:cNvSpPr/>
            <p:nvPr/>
          </p:nvSpPr>
          <p:spPr>
            <a:xfrm>
              <a:off x="5764320" y="1459440"/>
              <a:ext cx="143280" cy="142560"/>
            </a:xfrm>
            <a:custGeom>
              <a:avLst/>
              <a:gdLst/>
              <a:ahLst/>
              <a:rect l="l" t="t" r="r" b="b"/>
              <a:pathLst>
                <a:path w="6312" h="6280">
                  <a:moveTo>
                    <a:pt x="1041" y="2327"/>
                  </a:moveTo>
                  <a:cubicBezTo>
                    <a:pt x="1735" y="3539"/>
                    <a:pt x="2741" y="4545"/>
                    <a:pt x="3956" y="5239"/>
                  </a:cubicBezTo>
                  <a:cubicBezTo>
                    <a:pt x="3720" y="5318"/>
                    <a:pt x="3473" y="5359"/>
                    <a:pt x="3222" y="5359"/>
                  </a:cubicBezTo>
                  <a:cubicBezTo>
                    <a:pt x="1650" y="5359"/>
                    <a:pt x="541" y="3816"/>
                    <a:pt x="1041" y="2327"/>
                  </a:cubicBezTo>
                  <a:close/>
                  <a:moveTo>
                    <a:pt x="3988" y="1"/>
                  </a:moveTo>
                  <a:lnTo>
                    <a:pt x="3988" y="3"/>
                  </a:lnTo>
                  <a:lnTo>
                    <a:pt x="376" y="845"/>
                  </a:lnTo>
                  <a:cubicBezTo>
                    <a:pt x="425" y="994"/>
                    <a:pt x="491" y="1137"/>
                    <a:pt x="548" y="1284"/>
                  </a:cubicBezTo>
                  <a:cubicBezTo>
                    <a:pt x="192" y="1809"/>
                    <a:pt x="3" y="2425"/>
                    <a:pt x="1" y="3058"/>
                  </a:cubicBezTo>
                  <a:cubicBezTo>
                    <a:pt x="3" y="4837"/>
                    <a:pt x="1443" y="6277"/>
                    <a:pt x="3222" y="6280"/>
                  </a:cubicBezTo>
                  <a:cubicBezTo>
                    <a:pt x="3855" y="6277"/>
                    <a:pt x="4474" y="6088"/>
                    <a:pt x="4996" y="5732"/>
                  </a:cubicBezTo>
                  <a:cubicBezTo>
                    <a:pt x="5144" y="5789"/>
                    <a:pt x="5315" y="5855"/>
                    <a:pt x="5467" y="5904"/>
                  </a:cubicBezTo>
                  <a:lnTo>
                    <a:pt x="6312" y="2292"/>
                  </a:lnTo>
                  <a:cubicBezTo>
                    <a:pt x="5269" y="1873"/>
                    <a:pt x="4410" y="1043"/>
                    <a:pt x="3988" y="1"/>
                  </a:cubicBezTo>
                  <a:close/>
                </a:path>
              </a:pathLst>
            </a:custGeom>
            <a:solidFill>
              <a:schemeClr val="dk1"/>
            </a:solidFill>
            <a:ln>
              <a:noFill/>
            </a:ln>
          </p:spPr>
          <p:style>
            <a:lnRef idx="0"/>
            <a:fillRef idx="0"/>
            <a:effectRef idx="0"/>
            <a:fontRef idx="minor"/>
          </p:style>
        </p:sp>
      </p:grpSp>
      <p:grpSp>
        <p:nvGrpSpPr>
          <p:cNvPr id="1759" name="Group 86"/>
          <p:cNvGrpSpPr/>
          <p:nvPr/>
        </p:nvGrpSpPr>
        <p:grpSpPr>
          <a:xfrm>
            <a:off x="7736760" y="1679400"/>
            <a:ext cx="357840" cy="314280"/>
            <a:chOff x="7736760" y="1679400"/>
            <a:chExt cx="357840" cy="314280"/>
          </a:xfrm>
        </p:grpSpPr>
        <p:sp>
          <p:nvSpPr>
            <p:cNvPr id="1760" name="CustomShape 87"/>
            <p:cNvSpPr/>
            <p:nvPr/>
          </p:nvSpPr>
          <p:spPr>
            <a:xfrm>
              <a:off x="7736760" y="1679400"/>
              <a:ext cx="233640" cy="314280"/>
            </a:xfrm>
            <a:custGeom>
              <a:avLst/>
              <a:gdLst/>
              <a:ahLst/>
              <a:rect l="l" t="t" r="r" b="b"/>
              <a:pathLst>
                <a:path w="10276" h="13801">
                  <a:moveTo>
                    <a:pt x="7854" y="1853"/>
                  </a:moveTo>
                  <a:cubicBezTo>
                    <a:pt x="8091" y="1853"/>
                    <a:pt x="8318" y="2038"/>
                    <a:pt x="8318" y="2315"/>
                  </a:cubicBezTo>
                  <a:cubicBezTo>
                    <a:pt x="8318" y="2568"/>
                    <a:pt x="8112" y="2774"/>
                    <a:pt x="7859" y="2774"/>
                  </a:cubicBezTo>
                  <a:cubicBezTo>
                    <a:pt x="7449" y="2774"/>
                    <a:pt x="7243" y="2278"/>
                    <a:pt x="7533" y="1989"/>
                  </a:cubicBezTo>
                  <a:cubicBezTo>
                    <a:pt x="7626" y="1895"/>
                    <a:pt x="7741" y="1853"/>
                    <a:pt x="7854" y="1853"/>
                  </a:cubicBezTo>
                  <a:close/>
                  <a:moveTo>
                    <a:pt x="7857" y="1"/>
                  </a:moveTo>
                  <a:cubicBezTo>
                    <a:pt x="6589" y="1"/>
                    <a:pt x="5553" y="1017"/>
                    <a:pt x="5553" y="2300"/>
                  </a:cubicBezTo>
                  <a:lnTo>
                    <a:pt x="5553" y="4830"/>
                  </a:lnTo>
                  <a:cubicBezTo>
                    <a:pt x="5548" y="5095"/>
                    <a:pt x="5506" y="5360"/>
                    <a:pt x="5428" y="5613"/>
                  </a:cubicBezTo>
                  <a:cubicBezTo>
                    <a:pt x="7074" y="5976"/>
                    <a:pt x="8313" y="7446"/>
                    <a:pt x="8313" y="9200"/>
                  </a:cubicBezTo>
                  <a:cubicBezTo>
                    <a:pt x="8313" y="10586"/>
                    <a:pt x="7479" y="11781"/>
                    <a:pt x="6473" y="12368"/>
                  </a:cubicBezTo>
                  <a:lnTo>
                    <a:pt x="6473" y="12880"/>
                  </a:lnTo>
                  <a:lnTo>
                    <a:pt x="5553" y="12880"/>
                  </a:lnTo>
                  <a:lnTo>
                    <a:pt x="5553" y="11791"/>
                  </a:lnTo>
                  <a:cubicBezTo>
                    <a:pt x="6637" y="11403"/>
                    <a:pt x="7415" y="10368"/>
                    <a:pt x="7393" y="9146"/>
                  </a:cubicBezTo>
                  <a:cubicBezTo>
                    <a:pt x="7362" y="7626"/>
                    <a:pt x="6083" y="6441"/>
                    <a:pt x="4574" y="6441"/>
                  </a:cubicBezTo>
                  <a:cubicBezTo>
                    <a:pt x="4544" y="6441"/>
                    <a:pt x="4513" y="6441"/>
                    <a:pt x="4483" y="6442"/>
                  </a:cubicBezTo>
                  <a:cubicBezTo>
                    <a:pt x="2015" y="6521"/>
                    <a:pt x="0" y="8555"/>
                    <a:pt x="0" y="11040"/>
                  </a:cubicBezTo>
                  <a:lnTo>
                    <a:pt x="0" y="11501"/>
                  </a:lnTo>
                  <a:cubicBezTo>
                    <a:pt x="0" y="11754"/>
                    <a:pt x="206" y="11960"/>
                    <a:pt x="461" y="11960"/>
                  </a:cubicBezTo>
                  <a:lnTo>
                    <a:pt x="4633" y="11960"/>
                  </a:lnTo>
                  <a:lnTo>
                    <a:pt x="4633" y="13342"/>
                  </a:lnTo>
                  <a:cubicBezTo>
                    <a:pt x="4633" y="13594"/>
                    <a:pt x="4839" y="13800"/>
                    <a:pt x="5091" y="13800"/>
                  </a:cubicBezTo>
                  <a:lnTo>
                    <a:pt x="8760" y="13800"/>
                  </a:lnTo>
                  <a:cubicBezTo>
                    <a:pt x="8761" y="13801"/>
                    <a:pt x="8763" y="13801"/>
                    <a:pt x="8765" y="13801"/>
                  </a:cubicBezTo>
                  <a:cubicBezTo>
                    <a:pt x="9000" y="13801"/>
                    <a:pt x="9199" y="13627"/>
                    <a:pt x="9231" y="13393"/>
                  </a:cubicBezTo>
                  <a:cubicBezTo>
                    <a:pt x="9260" y="13121"/>
                    <a:pt x="9047" y="12880"/>
                    <a:pt x="8772" y="12880"/>
                  </a:cubicBezTo>
                  <a:lnTo>
                    <a:pt x="7393" y="12880"/>
                  </a:lnTo>
                  <a:lnTo>
                    <a:pt x="7393" y="11953"/>
                  </a:lnTo>
                  <a:cubicBezTo>
                    <a:pt x="8742" y="11911"/>
                    <a:pt x="9876" y="10984"/>
                    <a:pt x="10107" y="9708"/>
                  </a:cubicBezTo>
                  <a:cubicBezTo>
                    <a:pt x="10276" y="8800"/>
                    <a:pt x="9979" y="7865"/>
                    <a:pt x="9317" y="7222"/>
                  </a:cubicBezTo>
                  <a:cubicBezTo>
                    <a:pt x="9005" y="6925"/>
                    <a:pt x="8752" y="6572"/>
                    <a:pt x="8566" y="6184"/>
                  </a:cubicBezTo>
                  <a:cubicBezTo>
                    <a:pt x="8497" y="6040"/>
                    <a:pt x="8509" y="5868"/>
                    <a:pt x="8598" y="5733"/>
                  </a:cubicBezTo>
                  <a:cubicBezTo>
                    <a:pt x="8681" y="5598"/>
                    <a:pt x="8828" y="5519"/>
                    <a:pt x="8985" y="5519"/>
                  </a:cubicBezTo>
                  <a:lnTo>
                    <a:pt x="9692" y="5519"/>
                  </a:lnTo>
                  <a:cubicBezTo>
                    <a:pt x="9947" y="5519"/>
                    <a:pt x="10153" y="5313"/>
                    <a:pt x="10153" y="5061"/>
                  </a:cubicBezTo>
                  <a:lnTo>
                    <a:pt x="10153" y="2398"/>
                  </a:lnTo>
                  <a:cubicBezTo>
                    <a:pt x="10153" y="1226"/>
                    <a:pt x="9329" y="207"/>
                    <a:pt x="8235" y="31"/>
                  </a:cubicBezTo>
                  <a:cubicBezTo>
                    <a:pt x="8107" y="11"/>
                    <a:pt x="7981" y="1"/>
                    <a:pt x="7857" y="1"/>
                  </a:cubicBezTo>
                  <a:close/>
                </a:path>
              </a:pathLst>
            </a:custGeom>
            <a:solidFill>
              <a:schemeClr val="dk1"/>
            </a:solidFill>
            <a:ln>
              <a:noFill/>
            </a:ln>
          </p:spPr>
          <p:style>
            <a:lnRef idx="0"/>
            <a:fillRef idx="0"/>
            <a:effectRef idx="0"/>
            <a:fontRef idx="minor"/>
          </p:style>
        </p:sp>
        <p:sp>
          <p:nvSpPr>
            <p:cNvPr id="1761" name="CustomShape 88"/>
            <p:cNvSpPr/>
            <p:nvPr/>
          </p:nvSpPr>
          <p:spPr>
            <a:xfrm>
              <a:off x="7961400" y="1784160"/>
              <a:ext cx="107280" cy="61920"/>
            </a:xfrm>
            <a:custGeom>
              <a:avLst/>
              <a:gdLst/>
              <a:ahLst/>
              <a:rect l="l" t="t" r="r" b="b"/>
              <a:pathLst>
                <a:path w="4739" h="2761">
                  <a:moveTo>
                    <a:pt x="1242" y="0"/>
                  </a:moveTo>
                  <a:lnTo>
                    <a:pt x="1242" y="462"/>
                  </a:lnTo>
                  <a:cubicBezTo>
                    <a:pt x="1240" y="1168"/>
                    <a:pt x="705" y="1760"/>
                    <a:pt x="1" y="1833"/>
                  </a:cubicBezTo>
                  <a:cubicBezTo>
                    <a:pt x="43" y="1877"/>
                    <a:pt x="84" y="1922"/>
                    <a:pt x="128" y="1963"/>
                  </a:cubicBezTo>
                  <a:cubicBezTo>
                    <a:pt x="369" y="2199"/>
                    <a:pt x="568" y="2761"/>
                    <a:pt x="1660" y="2761"/>
                  </a:cubicBezTo>
                  <a:cubicBezTo>
                    <a:pt x="2415" y="2761"/>
                    <a:pt x="3149" y="2385"/>
                    <a:pt x="3568" y="1755"/>
                  </a:cubicBezTo>
                  <a:lnTo>
                    <a:pt x="4739" y="0"/>
                  </a:lnTo>
                  <a:close/>
                </a:path>
              </a:pathLst>
            </a:custGeom>
            <a:solidFill>
              <a:schemeClr val="dk1"/>
            </a:solidFill>
            <a:ln>
              <a:noFill/>
            </a:ln>
          </p:spPr>
          <p:style>
            <a:lnRef idx="0"/>
            <a:fillRef idx="0"/>
            <a:effectRef idx="0"/>
            <a:fontRef idx="minor"/>
          </p:style>
        </p:sp>
        <p:sp>
          <p:nvSpPr>
            <p:cNvPr id="1762" name="CustomShape 89"/>
            <p:cNvSpPr/>
            <p:nvPr/>
          </p:nvSpPr>
          <p:spPr>
            <a:xfrm>
              <a:off x="7988760" y="1721160"/>
              <a:ext cx="105840" cy="41040"/>
            </a:xfrm>
            <a:custGeom>
              <a:avLst/>
              <a:gdLst/>
              <a:ahLst/>
              <a:rect l="l" t="t" r="r" b="b"/>
              <a:pathLst>
                <a:path w="4685" h="1841">
                  <a:moveTo>
                    <a:pt x="0" y="0"/>
                  </a:moveTo>
                  <a:cubicBezTo>
                    <a:pt x="30" y="184"/>
                    <a:pt x="47" y="371"/>
                    <a:pt x="49" y="559"/>
                  </a:cubicBezTo>
                  <a:lnTo>
                    <a:pt x="49" y="1840"/>
                  </a:lnTo>
                  <a:lnTo>
                    <a:pt x="4221" y="1840"/>
                  </a:lnTo>
                  <a:cubicBezTo>
                    <a:pt x="4222" y="1840"/>
                    <a:pt x="4224" y="1840"/>
                    <a:pt x="4225" y="1840"/>
                  </a:cubicBezTo>
                  <a:cubicBezTo>
                    <a:pt x="4473" y="1840"/>
                    <a:pt x="4675" y="1640"/>
                    <a:pt x="4679" y="1391"/>
                  </a:cubicBezTo>
                  <a:cubicBezTo>
                    <a:pt x="4684" y="626"/>
                    <a:pt x="4066" y="0"/>
                    <a:pt x="3301" y="0"/>
                  </a:cubicBezTo>
                  <a:close/>
                </a:path>
              </a:pathLst>
            </a:custGeom>
            <a:solidFill>
              <a:schemeClr val="dk1"/>
            </a:solidFill>
            <a:ln>
              <a:noFill/>
            </a:ln>
          </p:spPr>
          <p:style>
            <a:lnRef idx="0"/>
            <a:fillRef idx="0"/>
            <a:effectRef idx="0"/>
            <a:fontRef idx="minor"/>
          </p:style>
        </p:sp>
      </p:grpSp>
      <p:sp>
        <p:nvSpPr>
          <p:cNvPr id="1763" name="CustomShape 90"/>
          <p:cNvSpPr/>
          <p:nvPr/>
        </p:nvSpPr>
        <p:spPr>
          <a:xfrm>
            <a:off x="1720080" y="2659680"/>
            <a:ext cx="1003680" cy="412200"/>
          </a:xfrm>
          <a:prstGeom prst="bentConnector3">
            <a:avLst>
              <a:gd name="adj1" fmla="val 50000"/>
            </a:avLst>
          </a:prstGeom>
          <a:noFill/>
          <a:ln w="38160">
            <a:solidFill>
              <a:schemeClr val="dk1"/>
            </a:solidFill>
            <a:round/>
            <a:tailEnd len="med" type="oval" w="med"/>
          </a:ln>
        </p:spPr>
        <p:style>
          <a:lnRef idx="0"/>
          <a:fillRef idx="0"/>
          <a:effectRef idx="0"/>
          <a:fontRef idx="minor"/>
        </p:style>
      </p:sp>
      <p:sp>
        <p:nvSpPr>
          <p:cNvPr id="1764" name="CustomShape 91"/>
          <p:cNvSpPr/>
          <p:nvPr/>
        </p:nvSpPr>
        <p:spPr>
          <a:xfrm flipH="1" rot="10800000">
            <a:off x="3693960" y="2660760"/>
            <a:ext cx="1752840" cy="412200"/>
          </a:xfrm>
          <a:prstGeom prst="bentConnector3">
            <a:avLst>
              <a:gd name="adj1" fmla="val 50000"/>
            </a:avLst>
          </a:prstGeom>
          <a:noFill/>
          <a:ln w="38160">
            <a:solidFill>
              <a:schemeClr val="dk1"/>
            </a:solidFill>
            <a:round/>
            <a:tailEnd len="med" type="oval" w="med"/>
          </a:ln>
        </p:spPr>
        <p:style>
          <a:lnRef idx="0"/>
          <a:fillRef idx="0"/>
          <a:effectRef idx="0"/>
          <a:fontRef idx="minor"/>
        </p:style>
      </p:sp>
      <p:sp>
        <p:nvSpPr>
          <p:cNvPr id="1765" name="CustomShape 92"/>
          <p:cNvSpPr/>
          <p:nvPr/>
        </p:nvSpPr>
        <p:spPr>
          <a:xfrm>
            <a:off x="6418080" y="2659680"/>
            <a:ext cx="1004760" cy="412200"/>
          </a:xfrm>
          <a:prstGeom prst="bentConnector3">
            <a:avLst>
              <a:gd name="adj1" fmla="val 49999"/>
            </a:avLst>
          </a:prstGeom>
          <a:noFill/>
          <a:ln w="38160">
            <a:solidFill>
              <a:schemeClr val="dk1"/>
            </a:solidFill>
            <a:round/>
            <a:tailEnd len="med" type="oval"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CustomShape 1"/>
          <p:cNvSpPr/>
          <p:nvPr/>
        </p:nvSpPr>
        <p:spPr>
          <a:xfrm>
            <a:off x="537840" y="4128480"/>
            <a:ext cx="8067600" cy="304200"/>
          </a:xfrm>
          <a:prstGeom prst="rect">
            <a:avLst/>
          </a:prstGeom>
          <a:noFill/>
          <a:ln>
            <a:noFill/>
          </a:ln>
        </p:spPr>
        <p:style>
          <a:lnRef idx="0"/>
          <a:fillRef idx="0"/>
          <a:effectRef idx="0"/>
          <a:fontRef idx="minor"/>
        </p:style>
      </p:sp>
      <p:sp>
        <p:nvSpPr>
          <p:cNvPr id="786" name="CustomShape 2"/>
          <p:cNvSpPr/>
          <p:nvPr/>
        </p:nvSpPr>
        <p:spPr>
          <a:xfrm>
            <a:off x="683280" y="457200"/>
            <a:ext cx="8368560" cy="474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 sz="2600" spc="-1" strike="noStrike">
                <a:solidFill>
                  <a:srgbClr val="ffffff"/>
                </a:solidFill>
                <a:latin typeface="Rubik"/>
                <a:ea typeface="Rubik"/>
              </a:rPr>
              <a:t>ARUCO MARKER</a:t>
            </a:r>
            <a:endParaRPr b="0" lang="en-US" sz="2600" spc="-1" strike="noStrike">
              <a:latin typeface="Arial"/>
            </a:endParaRPr>
          </a:p>
        </p:txBody>
      </p:sp>
      <p:sp>
        <p:nvSpPr>
          <p:cNvPr id="787" name="CustomShape 3"/>
          <p:cNvSpPr/>
          <p:nvPr/>
        </p:nvSpPr>
        <p:spPr>
          <a:xfrm>
            <a:off x="744480" y="1280160"/>
            <a:ext cx="7392960" cy="2102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 sz="1500" spc="-1" strike="noStrike">
                <a:solidFill>
                  <a:srgbClr val="ffffff"/>
                </a:solidFill>
                <a:latin typeface="Nunito"/>
                <a:ea typeface="Nunito"/>
              </a:rPr>
              <a:t>An ArUco marker is a synthetic square marker composed by a wide black border and an inner binary matrix which determines its identifier (id). The black border facilitates its fast detection in the image and the binary codification allows its identification and the application of error detection and correction techniques. The marker size determines the size of the internal matrix. For instance a marker size of 4x4 is composed by 16 bits.</a:t>
            </a:r>
            <a:endParaRPr b="0" lang="en-US" sz="1500" spc="-1" strike="noStrike">
              <a:latin typeface="Arial"/>
            </a:endParaRPr>
          </a:p>
        </p:txBody>
      </p:sp>
      <p:pic>
        <p:nvPicPr>
          <p:cNvPr id="788" name="" descr=""/>
          <p:cNvPicPr/>
          <p:nvPr/>
        </p:nvPicPr>
        <p:blipFill>
          <a:blip r:embed="rId1"/>
          <a:stretch/>
        </p:blipFill>
        <p:spPr>
          <a:xfrm>
            <a:off x="2926080" y="2850840"/>
            <a:ext cx="2468160" cy="20862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6"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1767" name="Group 2"/>
          <p:cNvGrpSpPr/>
          <p:nvPr/>
        </p:nvGrpSpPr>
        <p:grpSpPr>
          <a:xfrm>
            <a:off x="3712320" y="1653840"/>
            <a:ext cx="1717920" cy="937800"/>
            <a:chOff x="3712320" y="1653840"/>
            <a:chExt cx="1717920" cy="937800"/>
          </a:xfrm>
        </p:grpSpPr>
        <p:sp>
          <p:nvSpPr>
            <p:cNvPr id="1768" name="CustomShape 3"/>
            <p:cNvSpPr/>
            <p:nvPr/>
          </p:nvSpPr>
          <p:spPr>
            <a:xfrm>
              <a:off x="3712320" y="1653840"/>
              <a:ext cx="171792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769" name="CustomShape 4"/>
            <p:cNvSpPr/>
            <p:nvPr/>
          </p:nvSpPr>
          <p:spPr>
            <a:xfrm>
              <a:off x="3712320" y="2020680"/>
              <a:ext cx="171792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grpSp>
      <p:sp>
        <p:nvSpPr>
          <p:cNvPr id="1770" name="CustomShape 5"/>
          <p:cNvSpPr/>
          <p:nvPr/>
        </p:nvSpPr>
        <p:spPr>
          <a:xfrm>
            <a:off x="1991880" y="2147040"/>
            <a:ext cx="1191240" cy="11912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1771" name="CustomShape 6"/>
          <p:cNvSpPr/>
          <p:nvPr/>
        </p:nvSpPr>
        <p:spPr>
          <a:xfrm>
            <a:off x="5960160" y="2147040"/>
            <a:ext cx="1191240" cy="11912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772" name="Group 7"/>
          <p:cNvGrpSpPr/>
          <p:nvPr/>
        </p:nvGrpSpPr>
        <p:grpSpPr>
          <a:xfrm>
            <a:off x="2317320" y="2475000"/>
            <a:ext cx="538920" cy="535680"/>
            <a:chOff x="2317320" y="2475000"/>
            <a:chExt cx="538920" cy="535680"/>
          </a:xfrm>
        </p:grpSpPr>
        <p:sp>
          <p:nvSpPr>
            <p:cNvPr id="1773" name="CustomShape 8"/>
            <p:cNvSpPr/>
            <p:nvPr/>
          </p:nvSpPr>
          <p:spPr>
            <a:xfrm>
              <a:off x="2518200" y="2475000"/>
              <a:ext cx="135720" cy="277560"/>
            </a:xfrm>
            <a:custGeom>
              <a:avLst/>
              <a:gdLst/>
              <a:ahLst/>
              <a:rect l="l" t="t" r="r" b="b"/>
              <a:pathLst>
                <a:path w="3088" h="6287">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style>
            <a:lnRef idx="0"/>
            <a:fillRef idx="0"/>
            <a:effectRef idx="0"/>
            <a:fontRef idx="minor"/>
          </p:style>
        </p:sp>
        <p:sp>
          <p:nvSpPr>
            <p:cNvPr id="1774" name="CustomShape 9"/>
            <p:cNvSpPr/>
            <p:nvPr/>
          </p:nvSpPr>
          <p:spPr>
            <a:xfrm>
              <a:off x="2379960" y="2539080"/>
              <a:ext cx="191520" cy="352800"/>
            </a:xfrm>
            <a:custGeom>
              <a:avLst/>
              <a:gdLst/>
              <a:ahLst/>
              <a:rect l="l" t="t" r="r" b="b"/>
              <a:pathLst>
                <a:path w="4352" h="7986">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style>
            <a:lnRef idx="0"/>
            <a:fillRef idx="0"/>
            <a:effectRef idx="0"/>
            <a:fontRef idx="minor"/>
          </p:style>
        </p:sp>
        <p:sp>
          <p:nvSpPr>
            <p:cNvPr id="1775" name="CustomShape 10"/>
            <p:cNvSpPr/>
            <p:nvPr/>
          </p:nvSpPr>
          <p:spPr>
            <a:xfrm>
              <a:off x="2601720" y="2538000"/>
              <a:ext cx="192600" cy="353880"/>
            </a:xfrm>
            <a:custGeom>
              <a:avLst/>
              <a:gdLst/>
              <a:ahLst/>
              <a:rect l="l" t="t" r="r" b="b"/>
              <a:pathLst>
                <a:path w="4373" h="8014">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style>
            <a:lnRef idx="0"/>
            <a:fillRef idx="0"/>
            <a:effectRef idx="0"/>
            <a:fontRef idx="minor"/>
          </p:style>
        </p:sp>
        <p:sp>
          <p:nvSpPr>
            <p:cNvPr id="1776" name="CustomShape 11"/>
            <p:cNvSpPr/>
            <p:nvPr/>
          </p:nvSpPr>
          <p:spPr>
            <a:xfrm>
              <a:off x="2317320" y="2633760"/>
              <a:ext cx="253080" cy="376560"/>
            </a:xfrm>
            <a:custGeom>
              <a:avLst/>
              <a:gdLst/>
              <a:ahLst/>
              <a:rect l="l" t="t" r="r" b="b"/>
              <a:pathLst>
                <a:path w="5735" h="8527">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style>
            <a:lnRef idx="0"/>
            <a:fillRef idx="0"/>
            <a:effectRef idx="0"/>
            <a:fontRef idx="minor"/>
          </p:style>
        </p:sp>
        <p:sp>
          <p:nvSpPr>
            <p:cNvPr id="1777" name="CustomShape 12"/>
            <p:cNvSpPr/>
            <p:nvPr/>
          </p:nvSpPr>
          <p:spPr>
            <a:xfrm>
              <a:off x="2603160" y="2633040"/>
              <a:ext cx="253080" cy="377640"/>
            </a:xfrm>
            <a:custGeom>
              <a:avLst/>
              <a:gdLst/>
              <a:ahLst/>
              <a:rect l="l" t="t" r="r" b="b"/>
              <a:pathLst>
                <a:path w="5735" h="8547">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style>
            <a:lnRef idx="0"/>
            <a:fillRef idx="0"/>
            <a:effectRef idx="0"/>
            <a:fontRef idx="minor"/>
          </p:style>
        </p:sp>
      </p:grpSp>
      <p:sp>
        <p:nvSpPr>
          <p:cNvPr id="1778" name="CustomShape 13"/>
          <p:cNvSpPr/>
          <p:nvPr/>
        </p:nvSpPr>
        <p:spPr>
          <a:xfrm>
            <a:off x="6286680" y="2474640"/>
            <a:ext cx="537480" cy="536040"/>
          </a:xfrm>
          <a:custGeom>
            <a:avLst/>
            <a:gdLst/>
            <a:ahLst/>
            <a:rect l="l" t="t" r="r" b="b"/>
            <a:pathLst>
              <a:path w="12161" h="1213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style>
          <a:lnRef idx="0"/>
          <a:fillRef idx="0"/>
          <a:effectRef idx="0"/>
          <a:fontRef idx="minor"/>
        </p:style>
      </p:sp>
      <p:sp>
        <p:nvSpPr>
          <p:cNvPr id="1779" name="CustomShape 14"/>
          <p:cNvSpPr/>
          <p:nvPr/>
        </p:nvSpPr>
        <p:spPr>
          <a:xfrm rot="16200000">
            <a:off x="3023280" y="1459080"/>
            <a:ext cx="252360" cy="1123560"/>
          </a:xfrm>
          <a:prstGeom prst="bentConnector2">
            <a:avLst/>
          </a:prstGeom>
          <a:noFill/>
          <a:ln w="38160">
            <a:solidFill>
              <a:schemeClr val="dk1"/>
            </a:solidFill>
            <a:round/>
            <a:tailEnd len="med" type="oval" w="med"/>
          </a:ln>
        </p:spPr>
        <p:style>
          <a:lnRef idx="0"/>
          <a:fillRef idx="0"/>
          <a:effectRef idx="0"/>
          <a:fontRef idx="minor"/>
        </p:style>
      </p:sp>
      <p:grpSp>
        <p:nvGrpSpPr>
          <p:cNvPr id="1780" name="Group 15"/>
          <p:cNvGrpSpPr/>
          <p:nvPr/>
        </p:nvGrpSpPr>
        <p:grpSpPr>
          <a:xfrm>
            <a:off x="3712320" y="2955960"/>
            <a:ext cx="1717920" cy="937800"/>
            <a:chOff x="3712320" y="2955960"/>
            <a:chExt cx="1717920" cy="937800"/>
          </a:xfrm>
        </p:grpSpPr>
        <p:sp>
          <p:nvSpPr>
            <p:cNvPr id="1781" name="CustomShape 16"/>
            <p:cNvSpPr/>
            <p:nvPr/>
          </p:nvSpPr>
          <p:spPr>
            <a:xfrm>
              <a:off x="3712320" y="3415320"/>
              <a:ext cx="1717920" cy="4784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1782" name="CustomShape 17"/>
            <p:cNvSpPr/>
            <p:nvPr/>
          </p:nvSpPr>
          <p:spPr>
            <a:xfrm>
              <a:off x="3712320" y="2955960"/>
              <a:ext cx="1717920" cy="57096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1500" spc="-1" strike="noStrike">
                  <a:solidFill>
                    <a:srgbClr val="ffffff"/>
                  </a:solidFill>
                  <a:latin typeface="Nunito"/>
                  <a:ea typeface="Nunito"/>
                </a:rPr>
                <a:t>It’s the biggest planet of them all</a:t>
              </a:r>
              <a:endParaRPr b="0" lang="en-US" sz="1500" spc="-1" strike="noStrike">
                <a:latin typeface="Arial"/>
              </a:endParaRPr>
            </a:p>
          </p:txBody>
        </p:sp>
      </p:grpSp>
      <p:sp>
        <p:nvSpPr>
          <p:cNvPr id="1783" name="CustomShape 18"/>
          <p:cNvSpPr/>
          <p:nvPr/>
        </p:nvSpPr>
        <p:spPr>
          <a:xfrm flipH="1" rot="16200000">
            <a:off x="2991960" y="2935080"/>
            <a:ext cx="315000" cy="1123560"/>
          </a:xfrm>
          <a:prstGeom prst="bentConnector2">
            <a:avLst/>
          </a:prstGeom>
          <a:noFill/>
          <a:ln w="38160">
            <a:solidFill>
              <a:schemeClr val="dk1"/>
            </a:solidFill>
            <a:round/>
            <a:tailEnd len="med" type="oval" w="med"/>
          </a:ln>
        </p:spPr>
        <p:style>
          <a:lnRef idx="0"/>
          <a:fillRef idx="0"/>
          <a:effectRef idx="0"/>
          <a:fontRef idx="minor"/>
        </p:style>
      </p:sp>
      <p:sp>
        <p:nvSpPr>
          <p:cNvPr id="1784" name="CustomShape 19"/>
          <p:cNvSpPr/>
          <p:nvPr/>
        </p:nvSpPr>
        <p:spPr>
          <a:xfrm>
            <a:off x="5431320" y="1893600"/>
            <a:ext cx="1123560" cy="252360"/>
          </a:xfrm>
          <a:prstGeom prst="bentConnector2">
            <a:avLst/>
          </a:prstGeom>
          <a:noFill/>
          <a:ln w="38160">
            <a:solidFill>
              <a:schemeClr val="dk1"/>
            </a:solidFill>
            <a:round/>
            <a:headEnd len="med" type="oval" w="med"/>
          </a:ln>
        </p:spPr>
        <p:style>
          <a:lnRef idx="0"/>
          <a:fillRef idx="0"/>
          <a:effectRef idx="0"/>
          <a:fontRef idx="minor"/>
        </p:style>
      </p:sp>
      <p:sp>
        <p:nvSpPr>
          <p:cNvPr id="1785" name="CustomShape 20"/>
          <p:cNvSpPr/>
          <p:nvPr/>
        </p:nvSpPr>
        <p:spPr>
          <a:xfrm flipH="1" rot="10800000">
            <a:off x="5431320" y="3340080"/>
            <a:ext cx="1123560" cy="315000"/>
          </a:xfrm>
          <a:prstGeom prst="bentConnector2">
            <a:avLst/>
          </a:prstGeom>
          <a:noFill/>
          <a:ln w="38160">
            <a:solidFill>
              <a:schemeClr val="dk1"/>
            </a:solidFill>
            <a:round/>
            <a:headEnd len="med" type="oval" w="med"/>
          </a:ln>
        </p:spPr>
        <p:style>
          <a:lnRef idx="0"/>
          <a:fillRef idx="0"/>
          <a:effectRef idx="0"/>
          <a:fontRef idx="minor"/>
        </p:style>
      </p:sp>
      <p:sp>
        <p:nvSpPr>
          <p:cNvPr id="1786" name="CustomShape 21"/>
          <p:cNvSpPr/>
          <p:nvPr/>
        </p:nvSpPr>
        <p:spPr>
          <a:xfrm>
            <a:off x="713520" y="2433600"/>
            <a:ext cx="1141920" cy="6181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Venus is very hot</a:t>
            </a:r>
            <a:endParaRPr b="0" lang="en-US" sz="1500" spc="-1" strike="noStrike">
              <a:latin typeface="Arial"/>
            </a:endParaRPr>
          </a:p>
        </p:txBody>
      </p:sp>
      <p:sp>
        <p:nvSpPr>
          <p:cNvPr id="1787" name="CustomShape 22"/>
          <p:cNvSpPr/>
          <p:nvPr/>
        </p:nvSpPr>
        <p:spPr>
          <a:xfrm>
            <a:off x="7287480" y="2433600"/>
            <a:ext cx="1141920" cy="6181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We all live on Earth</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8"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1789" name="CustomShape 2"/>
          <p:cNvSpPr/>
          <p:nvPr/>
        </p:nvSpPr>
        <p:spPr>
          <a:xfrm rot="5400000">
            <a:off x="2695680" y="293400"/>
            <a:ext cx="478440" cy="2561760"/>
          </a:xfrm>
          <a:prstGeom prst="roundRect">
            <a:avLst>
              <a:gd name="adj" fmla="val 16667"/>
            </a:avLst>
          </a:prstGeom>
          <a:gradFill rotWithShape="0">
            <a:gsLst>
              <a:gs pos="0">
                <a:srgbClr val="496af2"/>
              </a:gs>
              <a:gs pos="100000">
                <a:srgbClr val="14a0d5"/>
              </a:gs>
            </a:gsLst>
            <a:lin ang="10800000"/>
          </a:gradFill>
          <a:ln>
            <a:noFill/>
          </a:ln>
        </p:spPr>
        <p:style>
          <a:lnRef idx="0"/>
          <a:fillRef idx="0"/>
          <a:effectRef idx="0"/>
          <a:fontRef idx="minor"/>
        </p:style>
      </p:sp>
      <p:sp>
        <p:nvSpPr>
          <p:cNvPr id="1790" name="CustomShape 3"/>
          <p:cNvSpPr/>
          <p:nvPr/>
        </p:nvSpPr>
        <p:spPr>
          <a:xfrm rot="5400000">
            <a:off x="1809000" y="1179360"/>
            <a:ext cx="478440" cy="790200"/>
          </a:xfrm>
          <a:prstGeom prst="roundRect">
            <a:avLst>
              <a:gd name="adj" fmla="val 16667"/>
            </a:avLst>
          </a:prstGeom>
          <a:gradFill rotWithShape="0">
            <a:gsLst>
              <a:gs pos="0">
                <a:srgbClr val="75119d"/>
              </a:gs>
              <a:gs pos="100000">
                <a:srgbClr val="d460ec"/>
              </a:gs>
            </a:gsLst>
            <a:lin ang="10800000"/>
          </a:gradFill>
          <a:ln>
            <a:noFill/>
          </a:ln>
        </p:spPr>
        <p:style>
          <a:lnRef idx="0"/>
          <a:fillRef idx="0"/>
          <a:effectRef idx="0"/>
          <a:fontRef idx="minor"/>
        </p:style>
      </p:sp>
      <p:grpSp>
        <p:nvGrpSpPr>
          <p:cNvPr id="1791" name="Group 4"/>
          <p:cNvGrpSpPr/>
          <p:nvPr/>
        </p:nvGrpSpPr>
        <p:grpSpPr>
          <a:xfrm>
            <a:off x="1631880" y="1867320"/>
            <a:ext cx="2565720" cy="798840"/>
            <a:chOff x="1631880" y="1867320"/>
            <a:chExt cx="2565720" cy="798840"/>
          </a:xfrm>
        </p:grpSpPr>
        <p:sp>
          <p:nvSpPr>
            <p:cNvPr id="1792" name="CustomShape 5"/>
            <p:cNvSpPr/>
            <p:nvPr/>
          </p:nvSpPr>
          <p:spPr>
            <a:xfrm>
              <a:off x="1632600" y="1867320"/>
              <a:ext cx="102024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200" spc="-1" strike="noStrike">
                  <a:solidFill>
                    <a:srgbClr val="ffffff"/>
                  </a:solidFill>
                  <a:latin typeface="Rubik"/>
                  <a:ea typeface="Rubik"/>
                </a:rPr>
                <a:t>25%</a:t>
              </a:r>
              <a:endParaRPr b="0" lang="en-US" sz="2200" spc="-1" strike="noStrike">
                <a:latin typeface="Arial"/>
              </a:endParaRPr>
            </a:p>
          </p:txBody>
        </p:sp>
        <p:sp>
          <p:nvSpPr>
            <p:cNvPr id="1793" name="CustomShape 6"/>
            <p:cNvSpPr/>
            <p:nvPr/>
          </p:nvSpPr>
          <p:spPr>
            <a:xfrm flipH="1">
              <a:off x="1631880" y="2304720"/>
              <a:ext cx="2561760" cy="3614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Jupiter is a very big planet</a:t>
              </a:r>
              <a:endParaRPr b="0" lang="en-US" sz="1500" spc="-1" strike="noStrike">
                <a:latin typeface="Arial"/>
              </a:endParaRPr>
            </a:p>
          </p:txBody>
        </p:sp>
        <p:sp>
          <p:nvSpPr>
            <p:cNvPr id="1794" name="CustomShape 7"/>
            <p:cNvSpPr/>
            <p:nvPr/>
          </p:nvSpPr>
          <p:spPr>
            <a:xfrm flipH="1">
              <a:off x="2652480" y="1867320"/>
              <a:ext cx="154476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grpSp>
      <p:sp>
        <p:nvSpPr>
          <p:cNvPr id="1795" name="CustomShape 8"/>
          <p:cNvSpPr/>
          <p:nvPr/>
        </p:nvSpPr>
        <p:spPr>
          <a:xfrm rot="5400000">
            <a:off x="2695680" y="1847520"/>
            <a:ext cx="478440" cy="2561760"/>
          </a:xfrm>
          <a:prstGeom prst="roundRect">
            <a:avLst>
              <a:gd name="adj" fmla="val 16667"/>
            </a:avLst>
          </a:prstGeom>
          <a:gradFill rotWithShape="0">
            <a:gsLst>
              <a:gs pos="0">
                <a:srgbClr val="496af2"/>
              </a:gs>
              <a:gs pos="100000">
                <a:srgbClr val="14a0d5"/>
              </a:gs>
            </a:gsLst>
            <a:lin ang="10800000"/>
          </a:gradFill>
          <a:ln>
            <a:noFill/>
          </a:ln>
        </p:spPr>
        <p:style>
          <a:lnRef idx="0"/>
          <a:fillRef idx="0"/>
          <a:effectRef idx="0"/>
          <a:fontRef idx="minor"/>
        </p:style>
      </p:sp>
      <p:sp>
        <p:nvSpPr>
          <p:cNvPr id="1796" name="CustomShape 9"/>
          <p:cNvSpPr/>
          <p:nvPr/>
        </p:nvSpPr>
        <p:spPr>
          <a:xfrm rot="5400000">
            <a:off x="2320920" y="2221560"/>
            <a:ext cx="478440" cy="1814040"/>
          </a:xfrm>
          <a:prstGeom prst="roundRect">
            <a:avLst>
              <a:gd name="adj" fmla="val 16667"/>
            </a:avLst>
          </a:prstGeom>
          <a:gradFill rotWithShape="0">
            <a:gsLst>
              <a:gs pos="0">
                <a:srgbClr val="75119d"/>
              </a:gs>
              <a:gs pos="100000">
                <a:srgbClr val="d460ec"/>
              </a:gs>
            </a:gsLst>
            <a:lin ang="10800000"/>
          </a:gradFill>
          <a:ln>
            <a:noFill/>
          </a:ln>
        </p:spPr>
        <p:style>
          <a:lnRef idx="0"/>
          <a:fillRef idx="0"/>
          <a:effectRef idx="0"/>
          <a:fontRef idx="minor"/>
        </p:style>
      </p:sp>
      <p:grpSp>
        <p:nvGrpSpPr>
          <p:cNvPr id="1797" name="Group 10"/>
          <p:cNvGrpSpPr/>
          <p:nvPr/>
        </p:nvGrpSpPr>
        <p:grpSpPr>
          <a:xfrm>
            <a:off x="1631880" y="3421440"/>
            <a:ext cx="2565720" cy="798480"/>
            <a:chOff x="1631880" y="3421440"/>
            <a:chExt cx="2565720" cy="798480"/>
          </a:xfrm>
        </p:grpSpPr>
        <p:sp>
          <p:nvSpPr>
            <p:cNvPr id="1798" name="CustomShape 11"/>
            <p:cNvSpPr/>
            <p:nvPr/>
          </p:nvSpPr>
          <p:spPr>
            <a:xfrm>
              <a:off x="1632600" y="3421440"/>
              <a:ext cx="102024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200" spc="-1" strike="noStrike">
                  <a:solidFill>
                    <a:srgbClr val="ffffff"/>
                  </a:solidFill>
                  <a:latin typeface="Rubik"/>
                  <a:ea typeface="Rubik"/>
                </a:rPr>
                <a:t>75%</a:t>
              </a:r>
              <a:endParaRPr b="0" lang="en-US" sz="2200" spc="-1" strike="noStrike">
                <a:latin typeface="Arial"/>
              </a:endParaRPr>
            </a:p>
          </p:txBody>
        </p:sp>
        <p:sp>
          <p:nvSpPr>
            <p:cNvPr id="1799" name="CustomShape 12"/>
            <p:cNvSpPr/>
            <p:nvPr/>
          </p:nvSpPr>
          <p:spPr>
            <a:xfrm flipH="1">
              <a:off x="1631880" y="3858480"/>
              <a:ext cx="2561760" cy="3614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Venus has a beautiful name</a:t>
              </a:r>
              <a:endParaRPr b="0" lang="en-US" sz="1500" spc="-1" strike="noStrike">
                <a:latin typeface="Arial"/>
              </a:endParaRPr>
            </a:p>
          </p:txBody>
        </p:sp>
        <p:sp>
          <p:nvSpPr>
            <p:cNvPr id="1800" name="CustomShape 13"/>
            <p:cNvSpPr/>
            <p:nvPr/>
          </p:nvSpPr>
          <p:spPr>
            <a:xfrm flipH="1">
              <a:off x="2652480" y="3421440"/>
              <a:ext cx="154476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grpSp>
      <p:sp>
        <p:nvSpPr>
          <p:cNvPr id="1801" name="CustomShape 14"/>
          <p:cNvSpPr/>
          <p:nvPr/>
        </p:nvSpPr>
        <p:spPr>
          <a:xfrm rot="5400000">
            <a:off x="5991120" y="293400"/>
            <a:ext cx="478440" cy="2561760"/>
          </a:xfrm>
          <a:prstGeom prst="roundRect">
            <a:avLst>
              <a:gd name="adj" fmla="val 16667"/>
            </a:avLst>
          </a:prstGeom>
          <a:gradFill rotWithShape="0">
            <a:gsLst>
              <a:gs pos="0">
                <a:srgbClr val="496af2"/>
              </a:gs>
              <a:gs pos="100000">
                <a:srgbClr val="14a0d5"/>
              </a:gs>
            </a:gsLst>
            <a:lin ang="10800000"/>
          </a:gradFill>
          <a:ln>
            <a:noFill/>
          </a:ln>
        </p:spPr>
        <p:style>
          <a:lnRef idx="0"/>
          <a:fillRef idx="0"/>
          <a:effectRef idx="0"/>
          <a:fontRef idx="minor"/>
        </p:style>
      </p:sp>
      <p:sp>
        <p:nvSpPr>
          <p:cNvPr id="1802" name="CustomShape 15"/>
          <p:cNvSpPr/>
          <p:nvPr/>
        </p:nvSpPr>
        <p:spPr>
          <a:xfrm rot="5400000">
            <a:off x="5321160" y="962640"/>
            <a:ext cx="478440" cy="1223280"/>
          </a:xfrm>
          <a:prstGeom prst="roundRect">
            <a:avLst>
              <a:gd name="adj" fmla="val 16667"/>
            </a:avLst>
          </a:prstGeom>
          <a:gradFill rotWithShape="0">
            <a:gsLst>
              <a:gs pos="0">
                <a:srgbClr val="75119d"/>
              </a:gs>
              <a:gs pos="100000">
                <a:srgbClr val="d460ec"/>
              </a:gs>
            </a:gsLst>
            <a:lin ang="10800000"/>
          </a:gradFill>
          <a:ln>
            <a:noFill/>
          </a:ln>
        </p:spPr>
        <p:style>
          <a:lnRef idx="0"/>
          <a:fillRef idx="0"/>
          <a:effectRef idx="0"/>
          <a:fontRef idx="minor"/>
        </p:style>
      </p:sp>
      <p:grpSp>
        <p:nvGrpSpPr>
          <p:cNvPr id="1803" name="Group 16"/>
          <p:cNvGrpSpPr/>
          <p:nvPr/>
        </p:nvGrpSpPr>
        <p:grpSpPr>
          <a:xfrm>
            <a:off x="4927320" y="1867320"/>
            <a:ext cx="2565720" cy="798840"/>
            <a:chOff x="4927320" y="1867320"/>
            <a:chExt cx="2565720" cy="798840"/>
          </a:xfrm>
        </p:grpSpPr>
        <p:sp>
          <p:nvSpPr>
            <p:cNvPr id="1804" name="CustomShape 17"/>
            <p:cNvSpPr/>
            <p:nvPr/>
          </p:nvSpPr>
          <p:spPr>
            <a:xfrm>
              <a:off x="4928040" y="1867320"/>
              <a:ext cx="102024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200" spc="-1" strike="noStrike">
                  <a:solidFill>
                    <a:srgbClr val="ffffff"/>
                  </a:solidFill>
                  <a:latin typeface="Rubik"/>
                  <a:ea typeface="Rubik"/>
                </a:rPr>
                <a:t>50%</a:t>
              </a:r>
              <a:endParaRPr b="0" lang="en-US" sz="2200" spc="-1" strike="noStrike">
                <a:latin typeface="Arial"/>
              </a:endParaRPr>
            </a:p>
          </p:txBody>
        </p:sp>
        <p:sp>
          <p:nvSpPr>
            <p:cNvPr id="1805" name="CustomShape 18"/>
            <p:cNvSpPr/>
            <p:nvPr/>
          </p:nvSpPr>
          <p:spPr>
            <a:xfrm flipH="1">
              <a:off x="4927320" y="2304720"/>
              <a:ext cx="2561760" cy="3614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Mars is a very cold place</a:t>
              </a:r>
              <a:endParaRPr b="0" lang="en-US" sz="1500" spc="-1" strike="noStrike">
                <a:latin typeface="Arial"/>
              </a:endParaRPr>
            </a:p>
          </p:txBody>
        </p:sp>
        <p:sp>
          <p:nvSpPr>
            <p:cNvPr id="1806" name="CustomShape 19"/>
            <p:cNvSpPr/>
            <p:nvPr/>
          </p:nvSpPr>
          <p:spPr>
            <a:xfrm flipH="1">
              <a:off x="5947920" y="1867320"/>
              <a:ext cx="154476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grpSp>
      <p:sp>
        <p:nvSpPr>
          <p:cNvPr id="1807" name="CustomShape 20"/>
          <p:cNvSpPr/>
          <p:nvPr/>
        </p:nvSpPr>
        <p:spPr>
          <a:xfrm rot="5400000">
            <a:off x="5991120" y="1847520"/>
            <a:ext cx="478440" cy="2561760"/>
          </a:xfrm>
          <a:prstGeom prst="roundRect">
            <a:avLst>
              <a:gd name="adj" fmla="val 16667"/>
            </a:avLst>
          </a:prstGeom>
          <a:solidFill>
            <a:schemeClr val="accent4"/>
          </a:solidFill>
          <a:ln>
            <a:noFill/>
          </a:ln>
        </p:spPr>
        <p:style>
          <a:lnRef idx="0"/>
          <a:fillRef idx="0"/>
          <a:effectRef idx="0"/>
          <a:fontRef idx="minor"/>
        </p:style>
      </p:sp>
      <p:sp>
        <p:nvSpPr>
          <p:cNvPr id="1808" name="CustomShape 21"/>
          <p:cNvSpPr/>
          <p:nvPr/>
        </p:nvSpPr>
        <p:spPr>
          <a:xfrm rot="5400000">
            <a:off x="5987880" y="1850040"/>
            <a:ext cx="478440" cy="2556720"/>
          </a:xfrm>
          <a:prstGeom prst="roundRect">
            <a:avLst>
              <a:gd name="adj" fmla="val 16667"/>
            </a:avLst>
          </a:prstGeom>
          <a:gradFill rotWithShape="0">
            <a:gsLst>
              <a:gs pos="0">
                <a:srgbClr val="75119d"/>
              </a:gs>
              <a:gs pos="100000">
                <a:srgbClr val="d460ec"/>
              </a:gs>
            </a:gsLst>
            <a:lin ang="10800000"/>
          </a:gradFill>
          <a:ln>
            <a:noFill/>
          </a:ln>
        </p:spPr>
        <p:style>
          <a:lnRef idx="0"/>
          <a:fillRef idx="0"/>
          <a:effectRef idx="0"/>
          <a:fontRef idx="minor"/>
        </p:style>
      </p:sp>
      <p:grpSp>
        <p:nvGrpSpPr>
          <p:cNvPr id="1809" name="Group 22"/>
          <p:cNvGrpSpPr/>
          <p:nvPr/>
        </p:nvGrpSpPr>
        <p:grpSpPr>
          <a:xfrm>
            <a:off x="4927320" y="3421440"/>
            <a:ext cx="2565720" cy="798480"/>
            <a:chOff x="4927320" y="3421440"/>
            <a:chExt cx="2565720" cy="798480"/>
          </a:xfrm>
        </p:grpSpPr>
        <p:sp>
          <p:nvSpPr>
            <p:cNvPr id="1810" name="CustomShape 23"/>
            <p:cNvSpPr/>
            <p:nvPr/>
          </p:nvSpPr>
          <p:spPr>
            <a:xfrm>
              <a:off x="4928040" y="3421440"/>
              <a:ext cx="102024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200" spc="-1" strike="noStrike">
                  <a:solidFill>
                    <a:srgbClr val="ffffff"/>
                  </a:solidFill>
                  <a:latin typeface="Rubik"/>
                  <a:ea typeface="Rubik"/>
                </a:rPr>
                <a:t>100%</a:t>
              </a:r>
              <a:endParaRPr b="0" lang="en-US" sz="2200" spc="-1" strike="noStrike">
                <a:latin typeface="Arial"/>
              </a:endParaRPr>
            </a:p>
          </p:txBody>
        </p:sp>
        <p:sp>
          <p:nvSpPr>
            <p:cNvPr id="1811" name="CustomShape 24"/>
            <p:cNvSpPr/>
            <p:nvPr/>
          </p:nvSpPr>
          <p:spPr>
            <a:xfrm flipH="1">
              <a:off x="4927320" y="3858480"/>
              <a:ext cx="2561760" cy="3614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Saturn has several rings</a:t>
              </a:r>
              <a:endParaRPr b="0" lang="en-US" sz="1500" spc="-1" strike="noStrike">
                <a:latin typeface="Arial"/>
              </a:endParaRPr>
            </a:p>
          </p:txBody>
        </p:sp>
        <p:sp>
          <p:nvSpPr>
            <p:cNvPr id="1812" name="CustomShape 25"/>
            <p:cNvSpPr/>
            <p:nvPr/>
          </p:nvSpPr>
          <p:spPr>
            <a:xfrm flipH="1">
              <a:off x="5947920" y="3421440"/>
              <a:ext cx="154476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p:txBody>
        </p:sp>
      </p:gr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3"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1814" name="CustomShape 2"/>
          <p:cNvSpPr/>
          <p:nvPr/>
        </p:nvSpPr>
        <p:spPr>
          <a:xfrm>
            <a:off x="1945800" y="14695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815" name="Group 3"/>
          <p:cNvGrpSpPr/>
          <p:nvPr/>
        </p:nvGrpSpPr>
        <p:grpSpPr>
          <a:xfrm>
            <a:off x="2045520" y="1603800"/>
            <a:ext cx="278640" cy="209880"/>
            <a:chOff x="2045520" y="1603800"/>
            <a:chExt cx="278640" cy="209880"/>
          </a:xfrm>
        </p:grpSpPr>
        <p:sp>
          <p:nvSpPr>
            <p:cNvPr id="1816" name="CustomShape 4"/>
            <p:cNvSpPr/>
            <p:nvPr/>
          </p:nvSpPr>
          <p:spPr>
            <a:xfrm>
              <a:off x="2224440" y="17517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817" name="CustomShape 5"/>
            <p:cNvSpPr/>
            <p:nvPr/>
          </p:nvSpPr>
          <p:spPr>
            <a:xfrm>
              <a:off x="2224440" y="16041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818" name="CustomShape 6"/>
            <p:cNvSpPr/>
            <p:nvPr/>
          </p:nvSpPr>
          <p:spPr>
            <a:xfrm>
              <a:off x="2241360" y="16689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819" name="CustomShape 7"/>
            <p:cNvSpPr/>
            <p:nvPr/>
          </p:nvSpPr>
          <p:spPr>
            <a:xfrm>
              <a:off x="2127600" y="17899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820" name="CustomShape 8"/>
            <p:cNvSpPr/>
            <p:nvPr/>
          </p:nvSpPr>
          <p:spPr>
            <a:xfrm>
              <a:off x="2127600" y="16038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821" name="CustomShape 9"/>
            <p:cNvSpPr/>
            <p:nvPr/>
          </p:nvSpPr>
          <p:spPr>
            <a:xfrm>
              <a:off x="2045520" y="16527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822" name="CustomShape 10"/>
            <p:cNvSpPr/>
            <p:nvPr/>
          </p:nvSpPr>
          <p:spPr>
            <a:xfrm>
              <a:off x="2111040" y="16365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grpSp>
        <p:nvGrpSpPr>
          <p:cNvPr id="1823" name="Group 11"/>
          <p:cNvGrpSpPr/>
          <p:nvPr/>
        </p:nvGrpSpPr>
        <p:grpSpPr>
          <a:xfrm>
            <a:off x="712080" y="1469520"/>
            <a:ext cx="7716600" cy="478800"/>
            <a:chOff x="712080" y="1469520"/>
            <a:chExt cx="7716600" cy="478800"/>
          </a:xfrm>
        </p:grpSpPr>
        <p:sp>
          <p:nvSpPr>
            <p:cNvPr id="1824" name="CustomShape 12"/>
            <p:cNvSpPr/>
            <p:nvPr/>
          </p:nvSpPr>
          <p:spPr>
            <a:xfrm flipH="1">
              <a:off x="4863960" y="1469520"/>
              <a:ext cx="112752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1825" name="CustomShape 13"/>
            <p:cNvSpPr/>
            <p:nvPr/>
          </p:nvSpPr>
          <p:spPr>
            <a:xfrm flipH="1">
              <a:off x="6344280" y="1469880"/>
              <a:ext cx="208404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500" spc="-1" strike="noStrike">
                  <a:solidFill>
                    <a:srgbClr val="ffffff"/>
                  </a:solidFill>
                  <a:latin typeface="Nunito"/>
                  <a:ea typeface="Nunito"/>
                </a:rPr>
                <a:t>It’s extremely hot</a:t>
              </a:r>
              <a:endParaRPr b="0" lang="en-US" sz="1500" spc="-1" strike="noStrike">
                <a:latin typeface="Arial"/>
              </a:endParaRPr>
            </a:p>
          </p:txBody>
        </p:sp>
        <p:sp>
          <p:nvSpPr>
            <p:cNvPr id="1826" name="CustomShape 14"/>
            <p:cNvSpPr/>
            <p:nvPr/>
          </p:nvSpPr>
          <p:spPr>
            <a:xfrm flipH="1">
              <a:off x="712080" y="1469520"/>
              <a:ext cx="112752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3600" spc="-1" strike="noStrike">
                  <a:solidFill>
                    <a:srgbClr val="ffffff"/>
                  </a:solidFill>
                  <a:latin typeface="Rubik"/>
                  <a:ea typeface="Rubik"/>
                </a:rPr>
                <a:t>2/5</a:t>
              </a:r>
              <a:endParaRPr b="0" lang="en-US" sz="3600" spc="-1" strike="noStrike">
                <a:latin typeface="Arial"/>
              </a:endParaRPr>
            </a:p>
          </p:txBody>
        </p:sp>
      </p:grpSp>
      <p:sp>
        <p:nvSpPr>
          <p:cNvPr id="1827" name="CustomShape 15"/>
          <p:cNvSpPr/>
          <p:nvPr/>
        </p:nvSpPr>
        <p:spPr>
          <a:xfrm>
            <a:off x="2529360" y="14695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828" name="Group 16"/>
          <p:cNvGrpSpPr/>
          <p:nvPr/>
        </p:nvGrpSpPr>
        <p:grpSpPr>
          <a:xfrm>
            <a:off x="2629440" y="1603800"/>
            <a:ext cx="278640" cy="209880"/>
            <a:chOff x="2629440" y="1603800"/>
            <a:chExt cx="278640" cy="209880"/>
          </a:xfrm>
        </p:grpSpPr>
        <p:sp>
          <p:nvSpPr>
            <p:cNvPr id="1829" name="CustomShape 17"/>
            <p:cNvSpPr/>
            <p:nvPr/>
          </p:nvSpPr>
          <p:spPr>
            <a:xfrm>
              <a:off x="2808360" y="17517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830" name="CustomShape 18"/>
            <p:cNvSpPr/>
            <p:nvPr/>
          </p:nvSpPr>
          <p:spPr>
            <a:xfrm>
              <a:off x="2808360" y="16041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831" name="CustomShape 19"/>
            <p:cNvSpPr/>
            <p:nvPr/>
          </p:nvSpPr>
          <p:spPr>
            <a:xfrm>
              <a:off x="2825280" y="16689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832" name="CustomShape 20"/>
            <p:cNvSpPr/>
            <p:nvPr/>
          </p:nvSpPr>
          <p:spPr>
            <a:xfrm>
              <a:off x="2711160" y="17899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833" name="CustomShape 21"/>
            <p:cNvSpPr/>
            <p:nvPr/>
          </p:nvSpPr>
          <p:spPr>
            <a:xfrm>
              <a:off x="2711160" y="16038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834" name="CustomShape 22"/>
            <p:cNvSpPr/>
            <p:nvPr/>
          </p:nvSpPr>
          <p:spPr>
            <a:xfrm>
              <a:off x="2629440" y="16527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835" name="CustomShape 23"/>
            <p:cNvSpPr/>
            <p:nvPr/>
          </p:nvSpPr>
          <p:spPr>
            <a:xfrm>
              <a:off x="2694600" y="16365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836" name="CustomShape 24"/>
          <p:cNvSpPr/>
          <p:nvPr/>
        </p:nvSpPr>
        <p:spPr>
          <a:xfrm>
            <a:off x="3113280" y="1469520"/>
            <a:ext cx="478440" cy="4784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837" name="Group 25"/>
          <p:cNvGrpSpPr/>
          <p:nvPr/>
        </p:nvGrpSpPr>
        <p:grpSpPr>
          <a:xfrm>
            <a:off x="3213360" y="1603800"/>
            <a:ext cx="278280" cy="209880"/>
            <a:chOff x="3213360" y="1603800"/>
            <a:chExt cx="278280" cy="209880"/>
          </a:xfrm>
        </p:grpSpPr>
        <p:sp>
          <p:nvSpPr>
            <p:cNvPr id="1838" name="CustomShape 26"/>
            <p:cNvSpPr/>
            <p:nvPr/>
          </p:nvSpPr>
          <p:spPr>
            <a:xfrm>
              <a:off x="3391920" y="17517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839" name="CustomShape 27"/>
            <p:cNvSpPr/>
            <p:nvPr/>
          </p:nvSpPr>
          <p:spPr>
            <a:xfrm>
              <a:off x="3391920" y="16041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840" name="CustomShape 28"/>
            <p:cNvSpPr/>
            <p:nvPr/>
          </p:nvSpPr>
          <p:spPr>
            <a:xfrm>
              <a:off x="3408840" y="16689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841" name="CustomShape 29"/>
            <p:cNvSpPr/>
            <p:nvPr/>
          </p:nvSpPr>
          <p:spPr>
            <a:xfrm>
              <a:off x="3295080" y="17899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842" name="CustomShape 30"/>
            <p:cNvSpPr/>
            <p:nvPr/>
          </p:nvSpPr>
          <p:spPr>
            <a:xfrm>
              <a:off x="3295080" y="16038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843" name="CustomShape 31"/>
            <p:cNvSpPr/>
            <p:nvPr/>
          </p:nvSpPr>
          <p:spPr>
            <a:xfrm>
              <a:off x="3213360" y="16527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844" name="CustomShape 32"/>
            <p:cNvSpPr/>
            <p:nvPr/>
          </p:nvSpPr>
          <p:spPr>
            <a:xfrm>
              <a:off x="3278520" y="16365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845" name="CustomShape 33"/>
          <p:cNvSpPr/>
          <p:nvPr/>
        </p:nvSpPr>
        <p:spPr>
          <a:xfrm>
            <a:off x="3697200" y="1469520"/>
            <a:ext cx="478440" cy="4784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846" name="Group 34"/>
          <p:cNvGrpSpPr/>
          <p:nvPr/>
        </p:nvGrpSpPr>
        <p:grpSpPr>
          <a:xfrm>
            <a:off x="3797280" y="1603800"/>
            <a:ext cx="278280" cy="209880"/>
            <a:chOff x="3797280" y="1603800"/>
            <a:chExt cx="278280" cy="209880"/>
          </a:xfrm>
        </p:grpSpPr>
        <p:sp>
          <p:nvSpPr>
            <p:cNvPr id="1847" name="CustomShape 35"/>
            <p:cNvSpPr/>
            <p:nvPr/>
          </p:nvSpPr>
          <p:spPr>
            <a:xfrm>
              <a:off x="3975840" y="17517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848" name="CustomShape 36"/>
            <p:cNvSpPr/>
            <p:nvPr/>
          </p:nvSpPr>
          <p:spPr>
            <a:xfrm>
              <a:off x="3975840" y="16041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849" name="CustomShape 37"/>
            <p:cNvSpPr/>
            <p:nvPr/>
          </p:nvSpPr>
          <p:spPr>
            <a:xfrm>
              <a:off x="3992760" y="16689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850" name="CustomShape 38"/>
            <p:cNvSpPr/>
            <p:nvPr/>
          </p:nvSpPr>
          <p:spPr>
            <a:xfrm>
              <a:off x="3879000" y="17899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851" name="CustomShape 39"/>
            <p:cNvSpPr/>
            <p:nvPr/>
          </p:nvSpPr>
          <p:spPr>
            <a:xfrm>
              <a:off x="3879000" y="16038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852" name="CustomShape 40"/>
            <p:cNvSpPr/>
            <p:nvPr/>
          </p:nvSpPr>
          <p:spPr>
            <a:xfrm>
              <a:off x="3797280" y="16527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853" name="CustomShape 41"/>
            <p:cNvSpPr/>
            <p:nvPr/>
          </p:nvSpPr>
          <p:spPr>
            <a:xfrm>
              <a:off x="3862440" y="16365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854" name="CustomShape 42"/>
          <p:cNvSpPr/>
          <p:nvPr/>
        </p:nvSpPr>
        <p:spPr>
          <a:xfrm>
            <a:off x="4280760" y="1469520"/>
            <a:ext cx="478440" cy="4784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855" name="Group 43"/>
          <p:cNvGrpSpPr/>
          <p:nvPr/>
        </p:nvGrpSpPr>
        <p:grpSpPr>
          <a:xfrm>
            <a:off x="4380840" y="1603800"/>
            <a:ext cx="278640" cy="209880"/>
            <a:chOff x="4380840" y="1603800"/>
            <a:chExt cx="278640" cy="209880"/>
          </a:xfrm>
        </p:grpSpPr>
        <p:sp>
          <p:nvSpPr>
            <p:cNvPr id="1856" name="CustomShape 44"/>
            <p:cNvSpPr/>
            <p:nvPr/>
          </p:nvSpPr>
          <p:spPr>
            <a:xfrm>
              <a:off x="4559760" y="17517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857" name="CustomShape 45"/>
            <p:cNvSpPr/>
            <p:nvPr/>
          </p:nvSpPr>
          <p:spPr>
            <a:xfrm>
              <a:off x="4559760" y="16041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858" name="CustomShape 46"/>
            <p:cNvSpPr/>
            <p:nvPr/>
          </p:nvSpPr>
          <p:spPr>
            <a:xfrm>
              <a:off x="4576680" y="16689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859" name="CustomShape 47"/>
            <p:cNvSpPr/>
            <p:nvPr/>
          </p:nvSpPr>
          <p:spPr>
            <a:xfrm>
              <a:off x="4462560" y="17899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860" name="CustomShape 48"/>
            <p:cNvSpPr/>
            <p:nvPr/>
          </p:nvSpPr>
          <p:spPr>
            <a:xfrm>
              <a:off x="4462560" y="16038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861" name="CustomShape 49"/>
            <p:cNvSpPr/>
            <p:nvPr/>
          </p:nvSpPr>
          <p:spPr>
            <a:xfrm>
              <a:off x="4380840" y="16527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862" name="CustomShape 50"/>
            <p:cNvSpPr/>
            <p:nvPr/>
          </p:nvSpPr>
          <p:spPr>
            <a:xfrm>
              <a:off x="4446000" y="16365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863" name="CustomShape 51"/>
          <p:cNvSpPr/>
          <p:nvPr/>
        </p:nvSpPr>
        <p:spPr>
          <a:xfrm>
            <a:off x="5993280" y="1709280"/>
            <a:ext cx="351000" cy="360"/>
          </a:xfrm>
          <a:prstGeom prst="bentConnector3">
            <a:avLst>
              <a:gd name="adj1" fmla="val 50018"/>
            </a:avLst>
          </a:prstGeom>
          <a:noFill/>
          <a:ln w="38160">
            <a:solidFill>
              <a:schemeClr val="dk1"/>
            </a:solidFill>
            <a:round/>
            <a:tailEnd len="med" type="oval" w="med"/>
          </a:ln>
        </p:spPr>
        <p:style>
          <a:lnRef idx="0"/>
          <a:fillRef idx="0"/>
          <a:effectRef idx="0"/>
          <a:fontRef idx="minor"/>
        </p:style>
      </p:sp>
      <p:sp>
        <p:nvSpPr>
          <p:cNvPr id="1864" name="CustomShape 52"/>
          <p:cNvSpPr/>
          <p:nvPr/>
        </p:nvSpPr>
        <p:spPr>
          <a:xfrm>
            <a:off x="1945800" y="21463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865" name="Group 53"/>
          <p:cNvGrpSpPr/>
          <p:nvPr/>
        </p:nvGrpSpPr>
        <p:grpSpPr>
          <a:xfrm>
            <a:off x="2045520" y="2280600"/>
            <a:ext cx="278640" cy="209880"/>
            <a:chOff x="2045520" y="2280600"/>
            <a:chExt cx="278640" cy="209880"/>
          </a:xfrm>
        </p:grpSpPr>
        <p:sp>
          <p:nvSpPr>
            <p:cNvPr id="1866" name="CustomShape 54"/>
            <p:cNvSpPr/>
            <p:nvPr/>
          </p:nvSpPr>
          <p:spPr>
            <a:xfrm>
              <a:off x="2224440" y="24285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867" name="CustomShape 55"/>
            <p:cNvSpPr/>
            <p:nvPr/>
          </p:nvSpPr>
          <p:spPr>
            <a:xfrm>
              <a:off x="2224440" y="22809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868" name="CustomShape 56"/>
            <p:cNvSpPr/>
            <p:nvPr/>
          </p:nvSpPr>
          <p:spPr>
            <a:xfrm>
              <a:off x="2241360" y="23457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869" name="CustomShape 57"/>
            <p:cNvSpPr/>
            <p:nvPr/>
          </p:nvSpPr>
          <p:spPr>
            <a:xfrm>
              <a:off x="2127600" y="24667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870" name="CustomShape 58"/>
            <p:cNvSpPr/>
            <p:nvPr/>
          </p:nvSpPr>
          <p:spPr>
            <a:xfrm>
              <a:off x="2127600" y="22806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871" name="CustomShape 59"/>
            <p:cNvSpPr/>
            <p:nvPr/>
          </p:nvSpPr>
          <p:spPr>
            <a:xfrm>
              <a:off x="2045520" y="23295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872" name="CustomShape 60"/>
            <p:cNvSpPr/>
            <p:nvPr/>
          </p:nvSpPr>
          <p:spPr>
            <a:xfrm>
              <a:off x="2111040" y="23133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grpSp>
        <p:nvGrpSpPr>
          <p:cNvPr id="1873" name="Group 61"/>
          <p:cNvGrpSpPr/>
          <p:nvPr/>
        </p:nvGrpSpPr>
        <p:grpSpPr>
          <a:xfrm>
            <a:off x="712080" y="2146320"/>
            <a:ext cx="7716600" cy="478800"/>
            <a:chOff x="712080" y="2146320"/>
            <a:chExt cx="7716600" cy="478800"/>
          </a:xfrm>
        </p:grpSpPr>
        <p:sp>
          <p:nvSpPr>
            <p:cNvPr id="1874" name="CustomShape 62"/>
            <p:cNvSpPr/>
            <p:nvPr/>
          </p:nvSpPr>
          <p:spPr>
            <a:xfrm flipH="1">
              <a:off x="4863960" y="2146320"/>
              <a:ext cx="112752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1875" name="CustomShape 63"/>
            <p:cNvSpPr/>
            <p:nvPr/>
          </p:nvSpPr>
          <p:spPr>
            <a:xfrm flipH="1">
              <a:off x="6344280" y="2146680"/>
              <a:ext cx="208404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500" spc="-1" strike="noStrike">
                  <a:solidFill>
                    <a:srgbClr val="ffffff"/>
                  </a:solidFill>
                  <a:latin typeface="Nunito"/>
                  <a:ea typeface="Nunito"/>
                </a:rPr>
                <a:t>It’s a very cold planet</a:t>
              </a:r>
              <a:endParaRPr b="0" lang="en-US" sz="1500" spc="-1" strike="noStrike">
                <a:latin typeface="Arial"/>
              </a:endParaRPr>
            </a:p>
          </p:txBody>
        </p:sp>
        <p:sp>
          <p:nvSpPr>
            <p:cNvPr id="1876" name="CustomShape 64"/>
            <p:cNvSpPr/>
            <p:nvPr/>
          </p:nvSpPr>
          <p:spPr>
            <a:xfrm flipH="1">
              <a:off x="712080" y="2146320"/>
              <a:ext cx="112752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3600" spc="-1" strike="noStrike">
                  <a:solidFill>
                    <a:srgbClr val="ffffff"/>
                  </a:solidFill>
                  <a:latin typeface="Rubik"/>
                  <a:ea typeface="Rubik"/>
                </a:rPr>
                <a:t>4/5</a:t>
              </a:r>
              <a:endParaRPr b="0" lang="en-US" sz="3600" spc="-1" strike="noStrike">
                <a:latin typeface="Arial"/>
              </a:endParaRPr>
            </a:p>
          </p:txBody>
        </p:sp>
      </p:grpSp>
      <p:sp>
        <p:nvSpPr>
          <p:cNvPr id="1877" name="CustomShape 65"/>
          <p:cNvSpPr/>
          <p:nvPr/>
        </p:nvSpPr>
        <p:spPr>
          <a:xfrm>
            <a:off x="2529360" y="21463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878" name="Group 66"/>
          <p:cNvGrpSpPr/>
          <p:nvPr/>
        </p:nvGrpSpPr>
        <p:grpSpPr>
          <a:xfrm>
            <a:off x="2629440" y="2280600"/>
            <a:ext cx="278640" cy="209880"/>
            <a:chOff x="2629440" y="2280600"/>
            <a:chExt cx="278640" cy="209880"/>
          </a:xfrm>
        </p:grpSpPr>
        <p:sp>
          <p:nvSpPr>
            <p:cNvPr id="1879" name="CustomShape 67"/>
            <p:cNvSpPr/>
            <p:nvPr/>
          </p:nvSpPr>
          <p:spPr>
            <a:xfrm>
              <a:off x="2808360" y="24285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880" name="CustomShape 68"/>
            <p:cNvSpPr/>
            <p:nvPr/>
          </p:nvSpPr>
          <p:spPr>
            <a:xfrm>
              <a:off x="2808360" y="22809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881" name="CustomShape 69"/>
            <p:cNvSpPr/>
            <p:nvPr/>
          </p:nvSpPr>
          <p:spPr>
            <a:xfrm>
              <a:off x="2825280" y="23457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882" name="CustomShape 70"/>
            <p:cNvSpPr/>
            <p:nvPr/>
          </p:nvSpPr>
          <p:spPr>
            <a:xfrm>
              <a:off x="2711160" y="24667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883" name="CustomShape 71"/>
            <p:cNvSpPr/>
            <p:nvPr/>
          </p:nvSpPr>
          <p:spPr>
            <a:xfrm>
              <a:off x="2711160" y="22806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884" name="CustomShape 72"/>
            <p:cNvSpPr/>
            <p:nvPr/>
          </p:nvSpPr>
          <p:spPr>
            <a:xfrm>
              <a:off x="2629440" y="23295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885" name="CustomShape 73"/>
            <p:cNvSpPr/>
            <p:nvPr/>
          </p:nvSpPr>
          <p:spPr>
            <a:xfrm>
              <a:off x="2694600" y="23133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886" name="CustomShape 74"/>
          <p:cNvSpPr/>
          <p:nvPr/>
        </p:nvSpPr>
        <p:spPr>
          <a:xfrm>
            <a:off x="3113280" y="21463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887" name="Group 75"/>
          <p:cNvGrpSpPr/>
          <p:nvPr/>
        </p:nvGrpSpPr>
        <p:grpSpPr>
          <a:xfrm>
            <a:off x="3213360" y="2280600"/>
            <a:ext cx="278280" cy="209880"/>
            <a:chOff x="3213360" y="2280600"/>
            <a:chExt cx="278280" cy="209880"/>
          </a:xfrm>
        </p:grpSpPr>
        <p:sp>
          <p:nvSpPr>
            <p:cNvPr id="1888" name="CustomShape 76"/>
            <p:cNvSpPr/>
            <p:nvPr/>
          </p:nvSpPr>
          <p:spPr>
            <a:xfrm>
              <a:off x="3391920" y="24285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889" name="CustomShape 77"/>
            <p:cNvSpPr/>
            <p:nvPr/>
          </p:nvSpPr>
          <p:spPr>
            <a:xfrm>
              <a:off x="3391920" y="22809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890" name="CustomShape 78"/>
            <p:cNvSpPr/>
            <p:nvPr/>
          </p:nvSpPr>
          <p:spPr>
            <a:xfrm>
              <a:off x="3408840" y="23457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891" name="CustomShape 79"/>
            <p:cNvSpPr/>
            <p:nvPr/>
          </p:nvSpPr>
          <p:spPr>
            <a:xfrm>
              <a:off x="3295080" y="24667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892" name="CustomShape 80"/>
            <p:cNvSpPr/>
            <p:nvPr/>
          </p:nvSpPr>
          <p:spPr>
            <a:xfrm>
              <a:off x="3295080" y="22806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893" name="CustomShape 81"/>
            <p:cNvSpPr/>
            <p:nvPr/>
          </p:nvSpPr>
          <p:spPr>
            <a:xfrm>
              <a:off x="3213360" y="23295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894" name="CustomShape 82"/>
            <p:cNvSpPr/>
            <p:nvPr/>
          </p:nvSpPr>
          <p:spPr>
            <a:xfrm>
              <a:off x="3278520" y="23133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895" name="CustomShape 83"/>
          <p:cNvSpPr/>
          <p:nvPr/>
        </p:nvSpPr>
        <p:spPr>
          <a:xfrm>
            <a:off x="3697200" y="21463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896" name="Group 84"/>
          <p:cNvGrpSpPr/>
          <p:nvPr/>
        </p:nvGrpSpPr>
        <p:grpSpPr>
          <a:xfrm>
            <a:off x="3797280" y="2280600"/>
            <a:ext cx="278280" cy="209880"/>
            <a:chOff x="3797280" y="2280600"/>
            <a:chExt cx="278280" cy="209880"/>
          </a:xfrm>
        </p:grpSpPr>
        <p:sp>
          <p:nvSpPr>
            <p:cNvPr id="1897" name="CustomShape 85"/>
            <p:cNvSpPr/>
            <p:nvPr/>
          </p:nvSpPr>
          <p:spPr>
            <a:xfrm>
              <a:off x="3975840" y="24285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898" name="CustomShape 86"/>
            <p:cNvSpPr/>
            <p:nvPr/>
          </p:nvSpPr>
          <p:spPr>
            <a:xfrm>
              <a:off x="3975840" y="22809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899" name="CustomShape 87"/>
            <p:cNvSpPr/>
            <p:nvPr/>
          </p:nvSpPr>
          <p:spPr>
            <a:xfrm>
              <a:off x="3992760" y="23457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00" name="CustomShape 88"/>
            <p:cNvSpPr/>
            <p:nvPr/>
          </p:nvSpPr>
          <p:spPr>
            <a:xfrm>
              <a:off x="3879000" y="24667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01" name="CustomShape 89"/>
            <p:cNvSpPr/>
            <p:nvPr/>
          </p:nvSpPr>
          <p:spPr>
            <a:xfrm>
              <a:off x="3879000" y="22806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02" name="CustomShape 90"/>
            <p:cNvSpPr/>
            <p:nvPr/>
          </p:nvSpPr>
          <p:spPr>
            <a:xfrm>
              <a:off x="3797280" y="23295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03" name="CustomShape 91"/>
            <p:cNvSpPr/>
            <p:nvPr/>
          </p:nvSpPr>
          <p:spPr>
            <a:xfrm>
              <a:off x="3862440" y="23133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904" name="CustomShape 92"/>
          <p:cNvSpPr/>
          <p:nvPr/>
        </p:nvSpPr>
        <p:spPr>
          <a:xfrm>
            <a:off x="4280760" y="2146320"/>
            <a:ext cx="478440" cy="4784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905" name="Group 93"/>
          <p:cNvGrpSpPr/>
          <p:nvPr/>
        </p:nvGrpSpPr>
        <p:grpSpPr>
          <a:xfrm>
            <a:off x="4380840" y="2280600"/>
            <a:ext cx="278640" cy="209880"/>
            <a:chOff x="4380840" y="2280600"/>
            <a:chExt cx="278640" cy="209880"/>
          </a:xfrm>
        </p:grpSpPr>
        <p:sp>
          <p:nvSpPr>
            <p:cNvPr id="1906" name="CustomShape 94"/>
            <p:cNvSpPr/>
            <p:nvPr/>
          </p:nvSpPr>
          <p:spPr>
            <a:xfrm>
              <a:off x="4559760" y="24285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07" name="CustomShape 95"/>
            <p:cNvSpPr/>
            <p:nvPr/>
          </p:nvSpPr>
          <p:spPr>
            <a:xfrm>
              <a:off x="4559760" y="228096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08" name="CustomShape 96"/>
            <p:cNvSpPr/>
            <p:nvPr/>
          </p:nvSpPr>
          <p:spPr>
            <a:xfrm>
              <a:off x="4576680" y="234576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09" name="CustomShape 97"/>
            <p:cNvSpPr/>
            <p:nvPr/>
          </p:nvSpPr>
          <p:spPr>
            <a:xfrm>
              <a:off x="4462560" y="24667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10" name="CustomShape 98"/>
            <p:cNvSpPr/>
            <p:nvPr/>
          </p:nvSpPr>
          <p:spPr>
            <a:xfrm>
              <a:off x="4462560" y="22806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11" name="CustomShape 99"/>
            <p:cNvSpPr/>
            <p:nvPr/>
          </p:nvSpPr>
          <p:spPr>
            <a:xfrm>
              <a:off x="4380840" y="23295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12" name="CustomShape 100"/>
            <p:cNvSpPr/>
            <p:nvPr/>
          </p:nvSpPr>
          <p:spPr>
            <a:xfrm>
              <a:off x="4446000" y="231336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913" name="CustomShape 101"/>
          <p:cNvSpPr/>
          <p:nvPr/>
        </p:nvSpPr>
        <p:spPr>
          <a:xfrm>
            <a:off x="5993280" y="2386080"/>
            <a:ext cx="351000" cy="360"/>
          </a:xfrm>
          <a:prstGeom prst="bentConnector3">
            <a:avLst>
              <a:gd name="adj1" fmla="val 50018"/>
            </a:avLst>
          </a:prstGeom>
          <a:noFill/>
          <a:ln w="38160">
            <a:solidFill>
              <a:schemeClr val="dk1"/>
            </a:solidFill>
            <a:round/>
            <a:tailEnd len="med" type="oval" w="med"/>
          </a:ln>
        </p:spPr>
        <p:style>
          <a:lnRef idx="0"/>
          <a:fillRef idx="0"/>
          <a:effectRef idx="0"/>
          <a:fontRef idx="minor"/>
        </p:style>
      </p:sp>
      <p:sp>
        <p:nvSpPr>
          <p:cNvPr id="1914" name="CustomShape 102"/>
          <p:cNvSpPr/>
          <p:nvPr/>
        </p:nvSpPr>
        <p:spPr>
          <a:xfrm>
            <a:off x="1945800" y="28231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915" name="Group 103"/>
          <p:cNvGrpSpPr/>
          <p:nvPr/>
        </p:nvGrpSpPr>
        <p:grpSpPr>
          <a:xfrm>
            <a:off x="2045520" y="2957400"/>
            <a:ext cx="278640" cy="209880"/>
            <a:chOff x="2045520" y="2957400"/>
            <a:chExt cx="278640" cy="209880"/>
          </a:xfrm>
        </p:grpSpPr>
        <p:sp>
          <p:nvSpPr>
            <p:cNvPr id="1916" name="CustomShape 104"/>
            <p:cNvSpPr/>
            <p:nvPr/>
          </p:nvSpPr>
          <p:spPr>
            <a:xfrm>
              <a:off x="2224440" y="31053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17" name="CustomShape 105"/>
            <p:cNvSpPr/>
            <p:nvPr/>
          </p:nvSpPr>
          <p:spPr>
            <a:xfrm>
              <a:off x="2224440" y="29574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18" name="CustomShape 106"/>
            <p:cNvSpPr/>
            <p:nvPr/>
          </p:nvSpPr>
          <p:spPr>
            <a:xfrm>
              <a:off x="2241360" y="30222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19" name="CustomShape 107"/>
            <p:cNvSpPr/>
            <p:nvPr/>
          </p:nvSpPr>
          <p:spPr>
            <a:xfrm>
              <a:off x="2127600" y="31435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20" name="CustomShape 108"/>
            <p:cNvSpPr/>
            <p:nvPr/>
          </p:nvSpPr>
          <p:spPr>
            <a:xfrm>
              <a:off x="2127600" y="29574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21" name="CustomShape 109"/>
            <p:cNvSpPr/>
            <p:nvPr/>
          </p:nvSpPr>
          <p:spPr>
            <a:xfrm>
              <a:off x="2045520" y="30063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22" name="CustomShape 110"/>
            <p:cNvSpPr/>
            <p:nvPr/>
          </p:nvSpPr>
          <p:spPr>
            <a:xfrm>
              <a:off x="2111040" y="29898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grpSp>
        <p:nvGrpSpPr>
          <p:cNvPr id="1923" name="Group 111"/>
          <p:cNvGrpSpPr/>
          <p:nvPr/>
        </p:nvGrpSpPr>
        <p:grpSpPr>
          <a:xfrm>
            <a:off x="712080" y="2823120"/>
            <a:ext cx="7716600" cy="478800"/>
            <a:chOff x="712080" y="2823120"/>
            <a:chExt cx="7716600" cy="478800"/>
          </a:xfrm>
        </p:grpSpPr>
        <p:sp>
          <p:nvSpPr>
            <p:cNvPr id="1924" name="CustomShape 112"/>
            <p:cNvSpPr/>
            <p:nvPr/>
          </p:nvSpPr>
          <p:spPr>
            <a:xfrm flipH="1">
              <a:off x="4863960" y="2823120"/>
              <a:ext cx="112752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200" spc="-1" strike="noStrike">
                  <a:solidFill>
                    <a:srgbClr val="ffffff"/>
                  </a:solidFill>
                  <a:latin typeface="Rubik"/>
                  <a:ea typeface="Rubik"/>
                </a:rPr>
                <a:t>Earth</a:t>
              </a:r>
              <a:endParaRPr b="0" lang="en-US" sz="2200" spc="-1" strike="noStrike">
                <a:latin typeface="Arial"/>
              </a:endParaRPr>
            </a:p>
          </p:txBody>
        </p:sp>
        <p:sp>
          <p:nvSpPr>
            <p:cNvPr id="1925" name="CustomShape 113"/>
            <p:cNvSpPr/>
            <p:nvPr/>
          </p:nvSpPr>
          <p:spPr>
            <a:xfrm flipH="1">
              <a:off x="6344280" y="2823480"/>
              <a:ext cx="208404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500" spc="-1" strike="noStrike">
                  <a:solidFill>
                    <a:srgbClr val="ffffff"/>
                  </a:solidFill>
                  <a:latin typeface="Nunito"/>
                  <a:ea typeface="Nunito"/>
                </a:rPr>
                <a:t>We all live on Earth</a:t>
              </a:r>
              <a:endParaRPr b="0" lang="en-US" sz="1500" spc="-1" strike="noStrike">
                <a:latin typeface="Arial"/>
              </a:endParaRPr>
            </a:p>
          </p:txBody>
        </p:sp>
        <p:sp>
          <p:nvSpPr>
            <p:cNvPr id="1926" name="CustomShape 114"/>
            <p:cNvSpPr/>
            <p:nvPr/>
          </p:nvSpPr>
          <p:spPr>
            <a:xfrm flipH="1">
              <a:off x="712080" y="2823120"/>
              <a:ext cx="112752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3600" spc="-1" strike="noStrike">
                  <a:solidFill>
                    <a:srgbClr val="ffffff"/>
                  </a:solidFill>
                  <a:latin typeface="Rubik"/>
                  <a:ea typeface="Rubik"/>
                </a:rPr>
                <a:t>3/5</a:t>
              </a:r>
              <a:endParaRPr b="0" lang="en-US" sz="3600" spc="-1" strike="noStrike">
                <a:latin typeface="Arial"/>
              </a:endParaRPr>
            </a:p>
          </p:txBody>
        </p:sp>
      </p:grpSp>
      <p:sp>
        <p:nvSpPr>
          <p:cNvPr id="1927" name="CustomShape 115"/>
          <p:cNvSpPr/>
          <p:nvPr/>
        </p:nvSpPr>
        <p:spPr>
          <a:xfrm>
            <a:off x="2529360" y="28231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928" name="Group 116"/>
          <p:cNvGrpSpPr/>
          <p:nvPr/>
        </p:nvGrpSpPr>
        <p:grpSpPr>
          <a:xfrm>
            <a:off x="2629440" y="2957400"/>
            <a:ext cx="278640" cy="209880"/>
            <a:chOff x="2629440" y="2957400"/>
            <a:chExt cx="278640" cy="209880"/>
          </a:xfrm>
        </p:grpSpPr>
        <p:sp>
          <p:nvSpPr>
            <p:cNvPr id="1929" name="CustomShape 117"/>
            <p:cNvSpPr/>
            <p:nvPr/>
          </p:nvSpPr>
          <p:spPr>
            <a:xfrm>
              <a:off x="2808360" y="31053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30" name="CustomShape 118"/>
            <p:cNvSpPr/>
            <p:nvPr/>
          </p:nvSpPr>
          <p:spPr>
            <a:xfrm>
              <a:off x="2808360" y="29574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31" name="CustomShape 119"/>
            <p:cNvSpPr/>
            <p:nvPr/>
          </p:nvSpPr>
          <p:spPr>
            <a:xfrm>
              <a:off x="2825280" y="30222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32" name="CustomShape 120"/>
            <p:cNvSpPr/>
            <p:nvPr/>
          </p:nvSpPr>
          <p:spPr>
            <a:xfrm>
              <a:off x="2711160" y="31435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33" name="CustomShape 121"/>
            <p:cNvSpPr/>
            <p:nvPr/>
          </p:nvSpPr>
          <p:spPr>
            <a:xfrm>
              <a:off x="2711160" y="29574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34" name="CustomShape 122"/>
            <p:cNvSpPr/>
            <p:nvPr/>
          </p:nvSpPr>
          <p:spPr>
            <a:xfrm>
              <a:off x="2629440" y="30063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35" name="CustomShape 123"/>
            <p:cNvSpPr/>
            <p:nvPr/>
          </p:nvSpPr>
          <p:spPr>
            <a:xfrm>
              <a:off x="2694600" y="29898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936" name="CustomShape 124"/>
          <p:cNvSpPr/>
          <p:nvPr/>
        </p:nvSpPr>
        <p:spPr>
          <a:xfrm>
            <a:off x="3113280" y="28231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937" name="Group 125"/>
          <p:cNvGrpSpPr/>
          <p:nvPr/>
        </p:nvGrpSpPr>
        <p:grpSpPr>
          <a:xfrm>
            <a:off x="3213360" y="2957400"/>
            <a:ext cx="278280" cy="209880"/>
            <a:chOff x="3213360" y="2957400"/>
            <a:chExt cx="278280" cy="209880"/>
          </a:xfrm>
        </p:grpSpPr>
        <p:sp>
          <p:nvSpPr>
            <p:cNvPr id="1938" name="CustomShape 126"/>
            <p:cNvSpPr/>
            <p:nvPr/>
          </p:nvSpPr>
          <p:spPr>
            <a:xfrm>
              <a:off x="3391920" y="31053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39" name="CustomShape 127"/>
            <p:cNvSpPr/>
            <p:nvPr/>
          </p:nvSpPr>
          <p:spPr>
            <a:xfrm>
              <a:off x="3391920" y="29574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40" name="CustomShape 128"/>
            <p:cNvSpPr/>
            <p:nvPr/>
          </p:nvSpPr>
          <p:spPr>
            <a:xfrm>
              <a:off x="3408840" y="30222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41" name="CustomShape 129"/>
            <p:cNvSpPr/>
            <p:nvPr/>
          </p:nvSpPr>
          <p:spPr>
            <a:xfrm>
              <a:off x="3295080" y="31435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42" name="CustomShape 130"/>
            <p:cNvSpPr/>
            <p:nvPr/>
          </p:nvSpPr>
          <p:spPr>
            <a:xfrm>
              <a:off x="3295080" y="29574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43" name="CustomShape 131"/>
            <p:cNvSpPr/>
            <p:nvPr/>
          </p:nvSpPr>
          <p:spPr>
            <a:xfrm>
              <a:off x="3213360" y="30063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44" name="CustomShape 132"/>
            <p:cNvSpPr/>
            <p:nvPr/>
          </p:nvSpPr>
          <p:spPr>
            <a:xfrm>
              <a:off x="3278520" y="29898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945" name="CustomShape 133"/>
          <p:cNvSpPr/>
          <p:nvPr/>
        </p:nvSpPr>
        <p:spPr>
          <a:xfrm>
            <a:off x="3697200" y="2823120"/>
            <a:ext cx="478440" cy="4784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946" name="Group 134"/>
          <p:cNvGrpSpPr/>
          <p:nvPr/>
        </p:nvGrpSpPr>
        <p:grpSpPr>
          <a:xfrm>
            <a:off x="3797280" y="2957400"/>
            <a:ext cx="278280" cy="209880"/>
            <a:chOff x="3797280" y="2957400"/>
            <a:chExt cx="278280" cy="209880"/>
          </a:xfrm>
        </p:grpSpPr>
        <p:sp>
          <p:nvSpPr>
            <p:cNvPr id="1947" name="CustomShape 135"/>
            <p:cNvSpPr/>
            <p:nvPr/>
          </p:nvSpPr>
          <p:spPr>
            <a:xfrm>
              <a:off x="3975840" y="31053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48" name="CustomShape 136"/>
            <p:cNvSpPr/>
            <p:nvPr/>
          </p:nvSpPr>
          <p:spPr>
            <a:xfrm>
              <a:off x="3975840" y="29574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49" name="CustomShape 137"/>
            <p:cNvSpPr/>
            <p:nvPr/>
          </p:nvSpPr>
          <p:spPr>
            <a:xfrm>
              <a:off x="3992760" y="30222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50" name="CustomShape 138"/>
            <p:cNvSpPr/>
            <p:nvPr/>
          </p:nvSpPr>
          <p:spPr>
            <a:xfrm>
              <a:off x="3879000" y="31435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51" name="CustomShape 139"/>
            <p:cNvSpPr/>
            <p:nvPr/>
          </p:nvSpPr>
          <p:spPr>
            <a:xfrm>
              <a:off x="3879000" y="29574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52" name="CustomShape 140"/>
            <p:cNvSpPr/>
            <p:nvPr/>
          </p:nvSpPr>
          <p:spPr>
            <a:xfrm>
              <a:off x="3797280" y="30063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53" name="CustomShape 141"/>
            <p:cNvSpPr/>
            <p:nvPr/>
          </p:nvSpPr>
          <p:spPr>
            <a:xfrm>
              <a:off x="3862440" y="29898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954" name="CustomShape 142"/>
          <p:cNvSpPr/>
          <p:nvPr/>
        </p:nvSpPr>
        <p:spPr>
          <a:xfrm>
            <a:off x="4280760" y="2823120"/>
            <a:ext cx="478440" cy="4784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1955" name="Group 143"/>
          <p:cNvGrpSpPr/>
          <p:nvPr/>
        </p:nvGrpSpPr>
        <p:grpSpPr>
          <a:xfrm>
            <a:off x="4380840" y="2957400"/>
            <a:ext cx="278640" cy="209880"/>
            <a:chOff x="4380840" y="2957400"/>
            <a:chExt cx="278640" cy="209880"/>
          </a:xfrm>
        </p:grpSpPr>
        <p:sp>
          <p:nvSpPr>
            <p:cNvPr id="1956" name="CustomShape 144"/>
            <p:cNvSpPr/>
            <p:nvPr/>
          </p:nvSpPr>
          <p:spPr>
            <a:xfrm>
              <a:off x="4559760" y="31053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57" name="CustomShape 145"/>
            <p:cNvSpPr/>
            <p:nvPr/>
          </p:nvSpPr>
          <p:spPr>
            <a:xfrm>
              <a:off x="4559760" y="29574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58" name="CustomShape 146"/>
            <p:cNvSpPr/>
            <p:nvPr/>
          </p:nvSpPr>
          <p:spPr>
            <a:xfrm>
              <a:off x="4576680" y="30222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59" name="CustomShape 147"/>
            <p:cNvSpPr/>
            <p:nvPr/>
          </p:nvSpPr>
          <p:spPr>
            <a:xfrm>
              <a:off x="4462560" y="31435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60" name="CustomShape 148"/>
            <p:cNvSpPr/>
            <p:nvPr/>
          </p:nvSpPr>
          <p:spPr>
            <a:xfrm>
              <a:off x="4462560" y="29574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61" name="CustomShape 149"/>
            <p:cNvSpPr/>
            <p:nvPr/>
          </p:nvSpPr>
          <p:spPr>
            <a:xfrm>
              <a:off x="4380840" y="30063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62" name="CustomShape 150"/>
            <p:cNvSpPr/>
            <p:nvPr/>
          </p:nvSpPr>
          <p:spPr>
            <a:xfrm>
              <a:off x="4446000" y="29898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963" name="CustomShape 151"/>
          <p:cNvSpPr/>
          <p:nvPr/>
        </p:nvSpPr>
        <p:spPr>
          <a:xfrm>
            <a:off x="5993280" y="3062880"/>
            <a:ext cx="351000" cy="360"/>
          </a:xfrm>
          <a:prstGeom prst="bentConnector3">
            <a:avLst>
              <a:gd name="adj1" fmla="val 50018"/>
            </a:avLst>
          </a:prstGeom>
          <a:noFill/>
          <a:ln w="38160">
            <a:solidFill>
              <a:schemeClr val="dk1"/>
            </a:solidFill>
            <a:round/>
            <a:tailEnd len="med" type="oval" w="med"/>
          </a:ln>
        </p:spPr>
        <p:style>
          <a:lnRef idx="0"/>
          <a:fillRef idx="0"/>
          <a:effectRef idx="0"/>
          <a:fontRef idx="minor"/>
        </p:style>
      </p:sp>
      <p:sp>
        <p:nvSpPr>
          <p:cNvPr id="1964" name="CustomShape 152"/>
          <p:cNvSpPr/>
          <p:nvPr/>
        </p:nvSpPr>
        <p:spPr>
          <a:xfrm>
            <a:off x="1945800" y="34999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965" name="Group 153"/>
          <p:cNvGrpSpPr/>
          <p:nvPr/>
        </p:nvGrpSpPr>
        <p:grpSpPr>
          <a:xfrm>
            <a:off x="2045520" y="3634200"/>
            <a:ext cx="278640" cy="209880"/>
            <a:chOff x="2045520" y="3634200"/>
            <a:chExt cx="278640" cy="209880"/>
          </a:xfrm>
        </p:grpSpPr>
        <p:sp>
          <p:nvSpPr>
            <p:cNvPr id="1966" name="CustomShape 154"/>
            <p:cNvSpPr/>
            <p:nvPr/>
          </p:nvSpPr>
          <p:spPr>
            <a:xfrm>
              <a:off x="2224440" y="37821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67" name="CustomShape 155"/>
            <p:cNvSpPr/>
            <p:nvPr/>
          </p:nvSpPr>
          <p:spPr>
            <a:xfrm>
              <a:off x="2224440" y="36342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68" name="CustomShape 156"/>
            <p:cNvSpPr/>
            <p:nvPr/>
          </p:nvSpPr>
          <p:spPr>
            <a:xfrm>
              <a:off x="2241360" y="36990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69" name="CustomShape 157"/>
            <p:cNvSpPr/>
            <p:nvPr/>
          </p:nvSpPr>
          <p:spPr>
            <a:xfrm>
              <a:off x="2127600" y="38203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70" name="CustomShape 158"/>
            <p:cNvSpPr/>
            <p:nvPr/>
          </p:nvSpPr>
          <p:spPr>
            <a:xfrm>
              <a:off x="2127600" y="36342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71" name="CustomShape 159"/>
            <p:cNvSpPr/>
            <p:nvPr/>
          </p:nvSpPr>
          <p:spPr>
            <a:xfrm>
              <a:off x="2045520" y="36831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72" name="CustomShape 160"/>
            <p:cNvSpPr/>
            <p:nvPr/>
          </p:nvSpPr>
          <p:spPr>
            <a:xfrm>
              <a:off x="2111040" y="36666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grpSp>
        <p:nvGrpSpPr>
          <p:cNvPr id="1973" name="Group 161"/>
          <p:cNvGrpSpPr/>
          <p:nvPr/>
        </p:nvGrpSpPr>
        <p:grpSpPr>
          <a:xfrm>
            <a:off x="712080" y="3499920"/>
            <a:ext cx="7716600" cy="478800"/>
            <a:chOff x="712080" y="3499920"/>
            <a:chExt cx="7716600" cy="478800"/>
          </a:xfrm>
        </p:grpSpPr>
        <p:sp>
          <p:nvSpPr>
            <p:cNvPr id="1974" name="CustomShape 162"/>
            <p:cNvSpPr/>
            <p:nvPr/>
          </p:nvSpPr>
          <p:spPr>
            <a:xfrm flipH="1">
              <a:off x="4863960" y="3499920"/>
              <a:ext cx="112752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2200" spc="-1" strike="noStrike">
                  <a:solidFill>
                    <a:srgbClr val="ffffff"/>
                  </a:solidFill>
                  <a:latin typeface="Rubik"/>
                  <a:ea typeface="Rubik"/>
                </a:rPr>
                <a:t>Pluto</a:t>
              </a:r>
              <a:endParaRPr b="0" lang="en-US" sz="2200" spc="-1" strike="noStrike">
                <a:latin typeface="Arial"/>
              </a:endParaRPr>
            </a:p>
          </p:txBody>
        </p:sp>
        <p:sp>
          <p:nvSpPr>
            <p:cNvPr id="1975" name="CustomShape 163"/>
            <p:cNvSpPr/>
            <p:nvPr/>
          </p:nvSpPr>
          <p:spPr>
            <a:xfrm flipH="1">
              <a:off x="6344280" y="3500280"/>
              <a:ext cx="208404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0" lang="en" sz="1500" spc="-1" strike="noStrike">
                  <a:solidFill>
                    <a:srgbClr val="ffffff"/>
                  </a:solidFill>
                  <a:latin typeface="Nunito"/>
                  <a:ea typeface="Nunito"/>
                </a:rPr>
                <a:t>It’s a dwarf planet</a:t>
              </a:r>
              <a:endParaRPr b="0" lang="en-US" sz="1500" spc="-1" strike="noStrike">
                <a:latin typeface="Arial"/>
              </a:endParaRPr>
            </a:p>
          </p:txBody>
        </p:sp>
        <p:sp>
          <p:nvSpPr>
            <p:cNvPr id="1976" name="CustomShape 164"/>
            <p:cNvSpPr/>
            <p:nvPr/>
          </p:nvSpPr>
          <p:spPr>
            <a:xfrm flipH="1">
              <a:off x="712080" y="3499920"/>
              <a:ext cx="1127520" cy="47844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3600" spc="-1" strike="noStrike">
                  <a:solidFill>
                    <a:srgbClr val="ffffff"/>
                  </a:solidFill>
                  <a:latin typeface="Rubik"/>
                  <a:ea typeface="Rubik"/>
                </a:rPr>
                <a:t>5/5</a:t>
              </a:r>
              <a:endParaRPr b="0" lang="en-US" sz="3600" spc="-1" strike="noStrike">
                <a:latin typeface="Arial"/>
              </a:endParaRPr>
            </a:p>
          </p:txBody>
        </p:sp>
      </p:grpSp>
      <p:sp>
        <p:nvSpPr>
          <p:cNvPr id="1977" name="CustomShape 165"/>
          <p:cNvSpPr/>
          <p:nvPr/>
        </p:nvSpPr>
        <p:spPr>
          <a:xfrm>
            <a:off x="2529360" y="34999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978" name="Group 166"/>
          <p:cNvGrpSpPr/>
          <p:nvPr/>
        </p:nvGrpSpPr>
        <p:grpSpPr>
          <a:xfrm>
            <a:off x="2629440" y="3634200"/>
            <a:ext cx="278640" cy="209880"/>
            <a:chOff x="2629440" y="3634200"/>
            <a:chExt cx="278640" cy="209880"/>
          </a:xfrm>
        </p:grpSpPr>
        <p:sp>
          <p:nvSpPr>
            <p:cNvPr id="1979" name="CustomShape 167"/>
            <p:cNvSpPr/>
            <p:nvPr/>
          </p:nvSpPr>
          <p:spPr>
            <a:xfrm>
              <a:off x="2808360" y="37821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80" name="CustomShape 168"/>
            <p:cNvSpPr/>
            <p:nvPr/>
          </p:nvSpPr>
          <p:spPr>
            <a:xfrm>
              <a:off x="2808360" y="36342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81" name="CustomShape 169"/>
            <p:cNvSpPr/>
            <p:nvPr/>
          </p:nvSpPr>
          <p:spPr>
            <a:xfrm>
              <a:off x="2825280" y="36990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82" name="CustomShape 170"/>
            <p:cNvSpPr/>
            <p:nvPr/>
          </p:nvSpPr>
          <p:spPr>
            <a:xfrm>
              <a:off x="2711160" y="38203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83" name="CustomShape 171"/>
            <p:cNvSpPr/>
            <p:nvPr/>
          </p:nvSpPr>
          <p:spPr>
            <a:xfrm>
              <a:off x="2711160" y="36342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84" name="CustomShape 172"/>
            <p:cNvSpPr/>
            <p:nvPr/>
          </p:nvSpPr>
          <p:spPr>
            <a:xfrm>
              <a:off x="2629440" y="36831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85" name="CustomShape 173"/>
            <p:cNvSpPr/>
            <p:nvPr/>
          </p:nvSpPr>
          <p:spPr>
            <a:xfrm>
              <a:off x="2694600" y="36666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986" name="CustomShape 174"/>
          <p:cNvSpPr/>
          <p:nvPr/>
        </p:nvSpPr>
        <p:spPr>
          <a:xfrm>
            <a:off x="3113280" y="34999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987" name="Group 175"/>
          <p:cNvGrpSpPr/>
          <p:nvPr/>
        </p:nvGrpSpPr>
        <p:grpSpPr>
          <a:xfrm>
            <a:off x="3213360" y="3634200"/>
            <a:ext cx="278280" cy="209880"/>
            <a:chOff x="3213360" y="3634200"/>
            <a:chExt cx="278280" cy="209880"/>
          </a:xfrm>
        </p:grpSpPr>
        <p:sp>
          <p:nvSpPr>
            <p:cNvPr id="1988" name="CustomShape 176"/>
            <p:cNvSpPr/>
            <p:nvPr/>
          </p:nvSpPr>
          <p:spPr>
            <a:xfrm>
              <a:off x="3391920" y="37821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89" name="CustomShape 177"/>
            <p:cNvSpPr/>
            <p:nvPr/>
          </p:nvSpPr>
          <p:spPr>
            <a:xfrm>
              <a:off x="3391920" y="36342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90" name="CustomShape 178"/>
            <p:cNvSpPr/>
            <p:nvPr/>
          </p:nvSpPr>
          <p:spPr>
            <a:xfrm>
              <a:off x="3408840" y="36990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1991" name="CustomShape 179"/>
            <p:cNvSpPr/>
            <p:nvPr/>
          </p:nvSpPr>
          <p:spPr>
            <a:xfrm>
              <a:off x="3295080" y="38203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1992" name="CustomShape 180"/>
            <p:cNvSpPr/>
            <p:nvPr/>
          </p:nvSpPr>
          <p:spPr>
            <a:xfrm>
              <a:off x="3295080" y="36342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1993" name="CustomShape 181"/>
            <p:cNvSpPr/>
            <p:nvPr/>
          </p:nvSpPr>
          <p:spPr>
            <a:xfrm>
              <a:off x="3213360" y="36831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1994" name="CustomShape 182"/>
            <p:cNvSpPr/>
            <p:nvPr/>
          </p:nvSpPr>
          <p:spPr>
            <a:xfrm>
              <a:off x="3278520" y="36666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1995" name="CustomShape 183"/>
          <p:cNvSpPr/>
          <p:nvPr/>
        </p:nvSpPr>
        <p:spPr>
          <a:xfrm>
            <a:off x="3697200" y="34999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1996" name="Group 184"/>
          <p:cNvGrpSpPr/>
          <p:nvPr/>
        </p:nvGrpSpPr>
        <p:grpSpPr>
          <a:xfrm>
            <a:off x="3797280" y="3634200"/>
            <a:ext cx="278280" cy="209880"/>
            <a:chOff x="3797280" y="3634200"/>
            <a:chExt cx="278280" cy="209880"/>
          </a:xfrm>
        </p:grpSpPr>
        <p:sp>
          <p:nvSpPr>
            <p:cNvPr id="1997" name="CustomShape 185"/>
            <p:cNvSpPr/>
            <p:nvPr/>
          </p:nvSpPr>
          <p:spPr>
            <a:xfrm>
              <a:off x="3975840" y="37821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1998" name="CustomShape 186"/>
            <p:cNvSpPr/>
            <p:nvPr/>
          </p:nvSpPr>
          <p:spPr>
            <a:xfrm>
              <a:off x="3975840" y="36342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1999" name="CustomShape 187"/>
            <p:cNvSpPr/>
            <p:nvPr/>
          </p:nvSpPr>
          <p:spPr>
            <a:xfrm>
              <a:off x="3992760" y="36990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2000" name="CustomShape 188"/>
            <p:cNvSpPr/>
            <p:nvPr/>
          </p:nvSpPr>
          <p:spPr>
            <a:xfrm>
              <a:off x="3879000" y="38203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2001" name="CustomShape 189"/>
            <p:cNvSpPr/>
            <p:nvPr/>
          </p:nvSpPr>
          <p:spPr>
            <a:xfrm>
              <a:off x="3879000" y="36342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2002" name="CustomShape 190"/>
            <p:cNvSpPr/>
            <p:nvPr/>
          </p:nvSpPr>
          <p:spPr>
            <a:xfrm>
              <a:off x="3797280" y="36831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2003" name="CustomShape 191"/>
            <p:cNvSpPr/>
            <p:nvPr/>
          </p:nvSpPr>
          <p:spPr>
            <a:xfrm>
              <a:off x="3862440" y="36666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2004" name="CustomShape 192"/>
          <p:cNvSpPr/>
          <p:nvPr/>
        </p:nvSpPr>
        <p:spPr>
          <a:xfrm>
            <a:off x="4280760" y="3499920"/>
            <a:ext cx="478440" cy="478440"/>
          </a:xfrm>
          <a:prstGeom prst="ellipse">
            <a:avLst/>
          </a:prstGeom>
          <a:gradFill rotWithShape="0">
            <a:gsLst>
              <a:gs pos="0">
                <a:srgbClr val="f30497"/>
              </a:gs>
              <a:gs pos="100000">
                <a:srgbClr val="4216a1"/>
              </a:gs>
            </a:gsLst>
            <a:lin ang="5400000"/>
          </a:gradFill>
          <a:ln>
            <a:noFill/>
          </a:ln>
        </p:spPr>
        <p:style>
          <a:lnRef idx="0"/>
          <a:fillRef idx="0"/>
          <a:effectRef idx="0"/>
          <a:fontRef idx="minor"/>
        </p:style>
      </p:sp>
      <p:grpSp>
        <p:nvGrpSpPr>
          <p:cNvPr id="2005" name="Group 193"/>
          <p:cNvGrpSpPr/>
          <p:nvPr/>
        </p:nvGrpSpPr>
        <p:grpSpPr>
          <a:xfrm>
            <a:off x="4380840" y="3634200"/>
            <a:ext cx="278640" cy="209880"/>
            <a:chOff x="4380840" y="3634200"/>
            <a:chExt cx="278640" cy="209880"/>
          </a:xfrm>
        </p:grpSpPr>
        <p:sp>
          <p:nvSpPr>
            <p:cNvPr id="2006" name="CustomShape 194"/>
            <p:cNvSpPr/>
            <p:nvPr/>
          </p:nvSpPr>
          <p:spPr>
            <a:xfrm>
              <a:off x="4559760" y="3782160"/>
              <a:ext cx="99720" cy="61920"/>
            </a:xfrm>
            <a:custGeom>
              <a:avLst/>
              <a:gdLst/>
              <a:ahLst/>
              <a:rect l="l" t="t" r="r" b="b"/>
              <a:pathLst>
                <a:path w="5720" h="3573">
                  <a:moveTo>
                    <a:pt x="867" y="0"/>
                  </a:moveTo>
                  <a:cubicBezTo>
                    <a:pt x="602" y="219"/>
                    <a:pt x="312" y="444"/>
                    <a:pt x="0" y="670"/>
                  </a:cubicBezTo>
                  <a:cubicBezTo>
                    <a:pt x="1065" y="2427"/>
                    <a:pt x="2982" y="3573"/>
                    <a:pt x="5106" y="3573"/>
                  </a:cubicBezTo>
                  <a:cubicBezTo>
                    <a:pt x="5516" y="3573"/>
                    <a:pt x="5720" y="3077"/>
                    <a:pt x="5430" y="2788"/>
                  </a:cubicBezTo>
                  <a:cubicBezTo>
                    <a:pt x="4790" y="2140"/>
                    <a:pt x="4275" y="1377"/>
                    <a:pt x="3912" y="543"/>
                  </a:cubicBezTo>
                  <a:cubicBezTo>
                    <a:pt x="3561" y="707"/>
                    <a:pt x="3190" y="812"/>
                    <a:pt x="2805" y="812"/>
                  </a:cubicBezTo>
                  <a:cubicBezTo>
                    <a:pt x="2003" y="812"/>
                    <a:pt x="1343" y="516"/>
                    <a:pt x="867" y="0"/>
                  </a:cubicBezTo>
                  <a:close/>
                </a:path>
              </a:pathLst>
            </a:custGeom>
            <a:solidFill>
              <a:schemeClr val="dk1"/>
            </a:solidFill>
            <a:ln>
              <a:noFill/>
            </a:ln>
          </p:spPr>
          <p:style>
            <a:lnRef idx="0"/>
            <a:fillRef idx="0"/>
            <a:effectRef idx="0"/>
            <a:fontRef idx="minor"/>
          </p:style>
        </p:sp>
        <p:sp>
          <p:nvSpPr>
            <p:cNvPr id="2007" name="CustomShape 195"/>
            <p:cNvSpPr/>
            <p:nvPr/>
          </p:nvSpPr>
          <p:spPr>
            <a:xfrm>
              <a:off x="4559760" y="3634200"/>
              <a:ext cx="99720" cy="61920"/>
            </a:xfrm>
            <a:custGeom>
              <a:avLst/>
              <a:gdLst/>
              <a:ahLst/>
              <a:rect l="l" t="t" r="r" b="b"/>
              <a:pathLst>
                <a:path w="5720" h="3573">
                  <a:moveTo>
                    <a:pt x="5106" y="0"/>
                  </a:moveTo>
                  <a:cubicBezTo>
                    <a:pt x="2982" y="0"/>
                    <a:pt x="1065" y="1146"/>
                    <a:pt x="0" y="2901"/>
                  </a:cubicBezTo>
                  <a:cubicBezTo>
                    <a:pt x="312" y="3126"/>
                    <a:pt x="602" y="3354"/>
                    <a:pt x="867" y="3573"/>
                  </a:cubicBezTo>
                  <a:cubicBezTo>
                    <a:pt x="1343" y="3055"/>
                    <a:pt x="2003" y="2761"/>
                    <a:pt x="2805" y="2761"/>
                  </a:cubicBezTo>
                  <a:cubicBezTo>
                    <a:pt x="3190" y="2761"/>
                    <a:pt x="3561" y="2864"/>
                    <a:pt x="3912" y="3031"/>
                  </a:cubicBezTo>
                  <a:cubicBezTo>
                    <a:pt x="4275" y="2194"/>
                    <a:pt x="4790" y="1433"/>
                    <a:pt x="5430" y="786"/>
                  </a:cubicBezTo>
                  <a:cubicBezTo>
                    <a:pt x="5720" y="496"/>
                    <a:pt x="5516" y="0"/>
                    <a:pt x="5106" y="0"/>
                  </a:cubicBezTo>
                  <a:close/>
                </a:path>
              </a:pathLst>
            </a:custGeom>
            <a:solidFill>
              <a:schemeClr val="dk1"/>
            </a:solidFill>
            <a:ln>
              <a:noFill/>
            </a:ln>
          </p:spPr>
          <p:style>
            <a:lnRef idx="0"/>
            <a:fillRef idx="0"/>
            <a:effectRef idx="0"/>
            <a:fontRef idx="minor"/>
          </p:style>
        </p:sp>
        <p:sp>
          <p:nvSpPr>
            <p:cNvPr id="2008" name="CustomShape 196"/>
            <p:cNvSpPr/>
            <p:nvPr/>
          </p:nvSpPr>
          <p:spPr>
            <a:xfrm>
              <a:off x="4576680" y="3699000"/>
              <a:ext cx="80280" cy="79920"/>
            </a:xfrm>
            <a:custGeom>
              <a:avLst/>
              <a:gdLst/>
              <a:ahLst/>
              <a:rect l="l" t="t" r="r" b="b"/>
              <a:pathLst>
                <a:path w="4629" h="4602">
                  <a:moveTo>
                    <a:pt x="1841" y="1"/>
                  </a:moveTo>
                  <a:cubicBezTo>
                    <a:pt x="690" y="1"/>
                    <a:pt x="1" y="860"/>
                    <a:pt x="1" y="2300"/>
                  </a:cubicBezTo>
                  <a:cubicBezTo>
                    <a:pt x="1" y="3743"/>
                    <a:pt x="690" y="4601"/>
                    <a:pt x="1841" y="4601"/>
                  </a:cubicBezTo>
                  <a:cubicBezTo>
                    <a:pt x="3038" y="4601"/>
                    <a:pt x="4282" y="2903"/>
                    <a:pt x="4520" y="2565"/>
                  </a:cubicBezTo>
                  <a:cubicBezTo>
                    <a:pt x="4628" y="2405"/>
                    <a:pt x="4628" y="2197"/>
                    <a:pt x="4520" y="2037"/>
                  </a:cubicBezTo>
                  <a:cubicBezTo>
                    <a:pt x="4282" y="1699"/>
                    <a:pt x="3036" y="1"/>
                    <a:pt x="1841" y="1"/>
                  </a:cubicBezTo>
                  <a:close/>
                </a:path>
              </a:pathLst>
            </a:custGeom>
            <a:solidFill>
              <a:schemeClr val="dk1"/>
            </a:solidFill>
            <a:ln>
              <a:noFill/>
            </a:ln>
          </p:spPr>
          <p:style>
            <a:lnRef idx="0"/>
            <a:fillRef idx="0"/>
            <a:effectRef idx="0"/>
            <a:fontRef idx="minor"/>
          </p:style>
        </p:sp>
        <p:sp>
          <p:nvSpPr>
            <p:cNvPr id="2009" name="CustomShape 197"/>
            <p:cNvSpPr/>
            <p:nvPr/>
          </p:nvSpPr>
          <p:spPr>
            <a:xfrm>
              <a:off x="4462560" y="3820320"/>
              <a:ext cx="64080" cy="23400"/>
            </a:xfrm>
            <a:custGeom>
              <a:avLst/>
              <a:gdLst/>
              <a:ahLst/>
              <a:rect l="l" t="t" r="r" b="b"/>
              <a:pathLst>
                <a:path w="3699" h="1392">
                  <a:moveTo>
                    <a:pt x="2751" y="0"/>
                  </a:moveTo>
                  <a:cubicBezTo>
                    <a:pt x="2005" y="285"/>
                    <a:pt x="1228" y="471"/>
                    <a:pt x="450" y="471"/>
                  </a:cubicBezTo>
                  <a:cubicBezTo>
                    <a:pt x="298" y="471"/>
                    <a:pt x="151" y="452"/>
                    <a:pt x="1" y="439"/>
                  </a:cubicBezTo>
                  <a:lnTo>
                    <a:pt x="1" y="439"/>
                  </a:lnTo>
                  <a:cubicBezTo>
                    <a:pt x="607" y="1050"/>
                    <a:pt x="1431" y="1391"/>
                    <a:pt x="2290" y="1391"/>
                  </a:cubicBezTo>
                  <a:lnTo>
                    <a:pt x="3210" y="1391"/>
                  </a:lnTo>
                  <a:cubicBezTo>
                    <a:pt x="3485" y="1391"/>
                    <a:pt x="3699" y="1151"/>
                    <a:pt x="3667" y="879"/>
                  </a:cubicBezTo>
                  <a:cubicBezTo>
                    <a:pt x="3637" y="645"/>
                    <a:pt x="3436" y="471"/>
                    <a:pt x="3203" y="471"/>
                  </a:cubicBezTo>
                  <a:cubicBezTo>
                    <a:pt x="3201" y="471"/>
                    <a:pt x="3200" y="471"/>
                    <a:pt x="3198" y="471"/>
                  </a:cubicBezTo>
                  <a:lnTo>
                    <a:pt x="2751" y="471"/>
                  </a:lnTo>
                  <a:lnTo>
                    <a:pt x="2751" y="0"/>
                  </a:lnTo>
                  <a:close/>
                </a:path>
              </a:pathLst>
            </a:custGeom>
            <a:solidFill>
              <a:schemeClr val="dk1"/>
            </a:solidFill>
            <a:ln>
              <a:noFill/>
            </a:ln>
          </p:spPr>
          <p:style>
            <a:lnRef idx="0"/>
            <a:fillRef idx="0"/>
            <a:effectRef idx="0"/>
            <a:fontRef idx="minor"/>
          </p:style>
        </p:sp>
        <p:sp>
          <p:nvSpPr>
            <p:cNvPr id="2010" name="CustomShape 198"/>
            <p:cNvSpPr/>
            <p:nvPr/>
          </p:nvSpPr>
          <p:spPr>
            <a:xfrm>
              <a:off x="4462560" y="3634200"/>
              <a:ext cx="64080" cy="23400"/>
            </a:xfrm>
            <a:custGeom>
              <a:avLst/>
              <a:gdLst/>
              <a:ahLst/>
              <a:rect l="l" t="t" r="r" b="b"/>
              <a:pathLst>
                <a:path w="3699" h="1393">
                  <a:moveTo>
                    <a:pt x="2281" y="1"/>
                  </a:moveTo>
                  <a:cubicBezTo>
                    <a:pt x="1425" y="1"/>
                    <a:pt x="605" y="344"/>
                    <a:pt x="1" y="950"/>
                  </a:cubicBezTo>
                  <a:cubicBezTo>
                    <a:pt x="151" y="938"/>
                    <a:pt x="295" y="921"/>
                    <a:pt x="450" y="921"/>
                  </a:cubicBezTo>
                  <a:cubicBezTo>
                    <a:pt x="1228" y="921"/>
                    <a:pt x="2005" y="1107"/>
                    <a:pt x="2751" y="1392"/>
                  </a:cubicBezTo>
                  <a:lnTo>
                    <a:pt x="2751" y="921"/>
                  </a:lnTo>
                  <a:lnTo>
                    <a:pt x="3198" y="921"/>
                  </a:lnTo>
                  <a:cubicBezTo>
                    <a:pt x="3200" y="921"/>
                    <a:pt x="3201" y="921"/>
                    <a:pt x="3203" y="921"/>
                  </a:cubicBezTo>
                  <a:cubicBezTo>
                    <a:pt x="3439" y="921"/>
                    <a:pt x="3637" y="745"/>
                    <a:pt x="3667" y="514"/>
                  </a:cubicBezTo>
                  <a:cubicBezTo>
                    <a:pt x="3699" y="239"/>
                    <a:pt x="3485" y="1"/>
                    <a:pt x="3210" y="1"/>
                  </a:cubicBezTo>
                  <a:lnTo>
                    <a:pt x="2290" y="1"/>
                  </a:lnTo>
                  <a:cubicBezTo>
                    <a:pt x="2287" y="1"/>
                    <a:pt x="2284" y="1"/>
                    <a:pt x="2281" y="1"/>
                  </a:cubicBezTo>
                  <a:close/>
                </a:path>
              </a:pathLst>
            </a:custGeom>
            <a:solidFill>
              <a:schemeClr val="dk1"/>
            </a:solidFill>
            <a:ln>
              <a:noFill/>
            </a:ln>
          </p:spPr>
          <p:style>
            <a:lnRef idx="0"/>
            <a:fillRef idx="0"/>
            <a:effectRef idx="0"/>
            <a:fontRef idx="minor"/>
          </p:style>
        </p:sp>
        <p:sp>
          <p:nvSpPr>
            <p:cNvPr id="2011" name="CustomShape 199"/>
            <p:cNvSpPr/>
            <p:nvPr/>
          </p:nvSpPr>
          <p:spPr>
            <a:xfrm>
              <a:off x="4380840" y="3683160"/>
              <a:ext cx="96840" cy="111960"/>
            </a:xfrm>
            <a:custGeom>
              <a:avLst/>
              <a:gdLst/>
              <a:ahLst/>
              <a:rect l="l" t="t" r="r" b="b"/>
              <a:pathLst>
                <a:path w="5566" h="6424">
                  <a:moveTo>
                    <a:pt x="3263" y="1832"/>
                  </a:moveTo>
                  <a:cubicBezTo>
                    <a:pt x="3499" y="1832"/>
                    <a:pt x="3725" y="2015"/>
                    <a:pt x="3725" y="2292"/>
                  </a:cubicBezTo>
                  <a:cubicBezTo>
                    <a:pt x="3725" y="2547"/>
                    <a:pt x="3519" y="2753"/>
                    <a:pt x="3264" y="2753"/>
                  </a:cubicBezTo>
                  <a:cubicBezTo>
                    <a:pt x="2854" y="2753"/>
                    <a:pt x="2648" y="2257"/>
                    <a:pt x="2940" y="1968"/>
                  </a:cubicBezTo>
                  <a:cubicBezTo>
                    <a:pt x="3034" y="1874"/>
                    <a:pt x="3149" y="1832"/>
                    <a:pt x="3263" y="1832"/>
                  </a:cubicBezTo>
                  <a:close/>
                  <a:moveTo>
                    <a:pt x="2430" y="0"/>
                  </a:moveTo>
                  <a:cubicBezTo>
                    <a:pt x="901" y="1136"/>
                    <a:pt x="96" y="2925"/>
                    <a:pt x="50" y="3033"/>
                  </a:cubicBezTo>
                  <a:cubicBezTo>
                    <a:pt x="1" y="3148"/>
                    <a:pt x="1" y="3278"/>
                    <a:pt x="50" y="3391"/>
                  </a:cubicBezTo>
                  <a:cubicBezTo>
                    <a:pt x="96" y="3501"/>
                    <a:pt x="901" y="5288"/>
                    <a:pt x="2430" y="6424"/>
                  </a:cubicBezTo>
                  <a:cubicBezTo>
                    <a:pt x="4164" y="6377"/>
                    <a:pt x="5566" y="4959"/>
                    <a:pt x="5566" y="3212"/>
                  </a:cubicBezTo>
                  <a:cubicBezTo>
                    <a:pt x="5566" y="1467"/>
                    <a:pt x="4164" y="47"/>
                    <a:pt x="2430" y="0"/>
                  </a:cubicBezTo>
                  <a:close/>
                </a:path>
              </a:pathLst>
            </a:custGeom>
            <a:solidFill>
              <a:schemeClr val="dk1"/>
            </a:solidFill>
            <a:ln>
              <a:noFill/>
            </a:ln>
          </p:spPr>
          <p:style>
            <a:lnRef idx="0"/>
            <a:fillRef idx="0"/>
            <a:effectRef idx="0"/>
            <a:fontRef idx="minor"/>
          </p:style>
        </p:sp>
        <p:sp>
          <p:nvSpPr>
            <p:cNvPr id="2012" name="CustomShape 200"/>
            <p:cNvSpPr/>
            <p:nvPr/>
          </p:nvSpPr>
          <p:spPr>
            <a:xfrm>
              <a:off x="4446000" y="3666600"/>
              <a:ext cx="118800" cy="144720"/>
            </a:xfrm>
            <a:custGeom>
              <a:avLst/>
              <a:gdLst/>
              <a:ahLst/>
              <a:rect l="l" t="t" r="r" b="b"/>
              <a:pathLst>
                <a:path w="6812" h="8282">
                  <a:moveTo>
                    <a:pt x="1399" y="1"/>
                  </a:moveTo>
                  <a:cubicBezTo>
                    <a:pt x="923" y="3"/>
                    <a:pt x="450" y="86"/>
                    <a:pt x="1" y="248"/>
                  </a:cubicBezTo>
                  <a:cubicBezTo>
                    <a:pt x="1615" y="813"/>
                    <a:pt x="2781" y="2334"/>
                    <a:pt x="2781" y="4140"/>
                  </a:cubicBezTo>
                  <a:cubicBezTo>
                    <a:pt x="2781" y="5948"/>
                    <a:pt x="1615" y="7469"/>
                    <a:pt x="1" y="8034"/>
                  </a:cubicBezTo>
                  <a:cubicBezTo>
                    <a:pt x="450" y="8196"/>
                    <a:pt x="923" y="8279"/>
                    <a:pt x="1399" y="8282"/>
                  </a:cubicBezTo>
                  <a:cubicBezTo>
                    <a:pt x="3392" y="8282"/>
                    <a:pt x="5489" y="6873"/>
                    <a:pt x="6812" y="5762"/>
                  </a:cubicBezTo>
                  <a:cubicBezTo>
                    <a:pt x="6611" y="5300"/>
                    <a:pt x="6491" y="4761"/>
                    <a:pt x="6491" y="4140"/>
                  </a:cubicBezTo>
                  <a:cubicBezTo>
                    <a:pt x="6491" y="3522"/>
                    <a:pt x="6611" y="2982"/>
                    <a:pt x="6812" y="2518"/>
                  </a:cubicBezTo>
                  <a:cubicBezTo>
                    <a:pt x="5489" y="1409"/>
                    <a:pt x="3392" y="1"/>
                    <a:pt x="1399" y="1"/>
                  </a:cubicBezTo>
                  <a:close/>
                </a:path>
              </a:pathLst>
            </a:custGeom>
            <a:solidFill>
              <a:schemeClr val="dk1"/>
            </a:solidFill>
            <a:ln>
              <a:noFill/>
            </a:ln>
          </p:spPr>
          <p:style>
            <a:lnRef idx="0"/>
            <a:fillRef idx="0"/>
            <a:effectRef idx="0"/>
            <a:fontRef idx="minor"/>
          </p:style>
        </p:sp>
      </p:grpSp>
      <p:sp>
        <p:nvSpPr>
          <p:cNvPr id="2013" name="CustomShape 201"/>
          <p:cNvSpPr/>
          <p:nvPr/>
        </p:nvSpPr>
        <p:spPr>
          <a:xfrm>
            <a:off x="5993280" y="3739680"/>
            <a:ext cx="351000" cy="360"/>
          </a:xfrm>
          <a:prstGeom prst="bentConnector3">
            <a:avLst>
              <a:gd name="adj1" fmla="val 50018"/>
            </a:avLst>
          </a:prstGeom>
          <a:noFill/>
          <a:ln w="38160">
            <a:solidFill>
              <a:schemeClr val="dk1"/>
            </a:solidFill>
            <a:round/>
            <a:tailEnd len="med" type="oval"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4"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2015" name="CustomShape 2"/>
          <p:cNvSpPr/>
          <p:nvPr/>
        </p:nvSpPr>
        <p:spPr>
          <a:xfrm>
            <a:off x="2169720" y="2835360"/>
            <a:ext cx="806400" cy="360"/>
          </a:xfrm>
          <a:prstGeom prst="bentConnector3">
            <a:avLst>
              <a:gd name="adj1" fmla="val 49998"/>
            </a:avLst>
          </a:prstGeom>
          <a:noFill/>
          <a:ln w="38160">
            <a:solidFill>
              <a:schemeClr val="dk1"/>
            </a:solidFill>
            <a:round/>
            <a:tailEnd len="med" type="oval" w="med"/>
          </a:ln>
        </p:spPr>
        <p:style>
          <a:lnRef idx="0"/>
          <a:fillRef idx="0"/>
          <a:effectRef idx="0"/>
          <a:fontRef idx="minor"/>
        </p:style>
      </p:sp>
      <p:grpSp>
        <p:nvGrpSpPr>
          <p:cNvPr id="2016" name="Group 3"/>
          <p:cNvGrpSpPr/>
          <p:nvPr/>
        </p:nvGrpSpPr>
        <p:grpSpPr>
          <a:xfrm>
            <a:off x="713520" y="1205280"/>
            <a:ext cx="1717920" cy="3128400"/>
            <a:chOff x="713520" y="1205280"/>
            <a:chExt cx="1717920" cy="3128400"/>
          </a:xfrm>
        </p:grpSpPr>
        <p:grpSp>
          <p:nvGrpSpPr>
            <p:cNvPr id="2017" name="Group 4"/>
            <p:cNvGrpSpPr/>
            <p:nvPr/>
          </p:nvGrpSpPr>
          <p:grpSpPr>
            <a:xfrm>
              <a:off x="713520" y="1205280"/>
              <a:ext cx="1717920" cy="2225160"/>
              <a:chOff x="713520" y="1205280"/>
              <a:chExt cx="1717920" cy="2225160"/>
            </a:xfrm>
          </p:grpSpPr>
          <p:sp>
            <p:nvSpPr>
              <p:cNvPr id="2018" name="CustomShape 5"/>
              <p:cNvSpPr/>
              <p:nvPr/>
            </p:nvSpPr>
            <p:spPr>
              <a:xfrm>
                <a:off x="713520" y="1205280"/>
                <a:ext cx="171792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2019" name="CustomShape 6"/>
              <p:cNvSpPr/>
              <p:nvPr/>
            </p:nvSpPr>
            <p:spPr>
              <a:xfrm>
                <a:off x="713520" y="1572120"/>
                <a:ext cx="171792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sp>
            <p:nvSpPr>
              <p:cNvPr id="2020" name="CustomShape 7"/>
              <p:cNvSpPr/>
              <p:nvPr/>
            </p:nvSpPr>
            <p:spPr>
              <a:xfrm>
                <a:off x="977400" y="2239200"/>
                <a:ext cx="1191240" cy="11912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2XXX</a:t>
                </a:r>
                <a:endParaRPr b="0" lang="en-US" sz="2200" spc="-1" strike="noStrike">
                  <a:latin typeface="Arial"/>
                </a:endParaRPr>
              </a:p>
            </p:txBody>
          </p:sp>
        </p:grpSp>
        <p:sp>
          <p:nvSpPr>
            <p:cNvPr id="2021" name="CustomShape 8"/>
            <p:cNvSpPr/>
            <p:nvPr/>
          </p:nvSpPr>
          <p:spPr>
            <a:xfrm>
              <a:off x="1261800" y="371268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2022" name="Group 9"/>
          <p:cNvGrpSpPr/>
          <p:nvPr/>
        </p:nvGrpSpPr>
        <p:grpSpPr>
          <a:xfrm>
            <a:off x="2713320" y="1205280"/>
            <a:ext cx="1717920" cy="3128400"/>
            <a:chOff x="2713320" y="1205280"/>
            <a:chExt cx="1717920" cy="3128400"/>
          </a:xfrm>
        </p:grpSpPr>
        <p:grpSp>
          <p:nvGrpSpPr>
            <p:cNvPr id="2023" name="Group 10"/>
            <p:cNvGrpSpPr/>
            <p:nvPr/>
          </p:nvGrpSpPr>
          <p:grpSpPr>
            <a:xfrm>
              <a:off x="2713320" y="1205280"/>
              <a:ext cx="1717920" cy="2225160"/>
              <a:chOff x="2713320" y="1205280"/>
              <a:chExt cx="1717920" cy="2225160"/>
            </a:xfrm>
          </p:grpSpPr>
          <p:sp>
            <p:nvSpPr>
              <p:cNvPr id="2024" name="CustomShape 11"/>
              <p:cNvSpPr/>
              <p:nvPr/>
            </p:nvSpPr>
            <p:spPr>
              <a:xfrm>
                <a:off x="2713320" y="1205280"/>
                <a:ext cx="171792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2025" name="CustomShape 12"/>
              <p:cNvSpPr/>
              <p:nvPr/>
            </p:nvSpPr>
            <p:spPr>
              <a:xfrm>
                <a:off x="2713320" y="1572120"/>
                <a:ext cx="171792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Venus has a beautiful name</a:t>
                </a:r>
                <a:endParaRPr b="0" lang="en-US" sz="1500" spc="-1" strike="noStrike">
                  <a:latin typeface="Arial"/>
                </a:endParaRPr>
              </a:p>
            </p:txBody>
          </p:sp>
          <p:sp>
            <p:nvSpPr>
              <p:cNvPr id="2026" name="CustomShape 13"/>
              <p:cNvSpPr/>
              <p:nvPr/>
            </p:nvSpPr>
            <p:spPr>
              <a:xfrm>
                <a:off x="2977200" y="2239200"/>
                <a:ext cx="1191240" cy="11912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2XXX</a:t>
                </a:r>
                <a:endParaRPr b="0" lang="en-US" sz="2200" spc="-1" strike="noStrike">
                  <a:latin typeface="Arial"/>
                </a:endParaRPr>
              </a:p>
            </p:txBody>
          </p:sp>
        </p:grpSp>
        <p:sp>
          <p:nvSpPr>
            <p:cNvPr id="2027" name="CustomShape 14"/>
            <p:cNvSpPr/>
            <p:nvPr/>
          </p:nvSpPr>
          <p:spPr>
            <a:xfrm>
              <a:off x="3261600" y="371268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2028" name="Group 15"/>
          <p:cNvGrpSpPr/>
          <p:nvPr/>
        </p:nvGrpSpPr>
        <p:grpSpPr>
          <a:xfrm>
            <a:off x="4713120" y="1205280"/>
            <a:ext cx="1717920" cy="3128400"/>
            <a:chOff x="4713120" y="1205280"/>
            <a:chExt cx="1717920" cy="3128400"/>
          </a:xfrm>
        </p:grpSpPr>
        <p:grpSp>
          <p:nvGrpSpPr>
            <p:cNvPr id="2029" name="Group 16"/>
            <p:cNvGrpSpPr/>
            <p:nvPr/>
          </p:nvGrpSpPr>
          <p:grpSpPr>
            <a:xfrm>
              <a:off x="4713120" y="1205280"/>
              <a:ext cx="1717920" cy="2225160"/>
              <a:chOff x="4713120" y="1205280"/>
              <a:chExt cx="1717920" cy="2225160"/>
            </a:xfrm>
          </p:grpSpPr>
          <p:sp>
            <p:nvSpPr>
              <p:cNvPr id="2030" name="CustomShape 17"/>
              <p:cNvSpPr/>
              <p:nvPr/>
            </p:nvSpPr>
            <p:spPr>
              <a:xfrm>
                <a:off x="4713120" y="1205280"/>
                <a:ext cx="171792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2031" name="CustomShape 18"/>
              <p:cNvSpPr/>
              <p:nvPr/>
            </p:nvSpPr>
            <p:spPr>
              <a:xfrm>
                <a:off x="4713120" y="1572120"/>
                <a:ext cx="171792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sp>
            <p:nvSpPr>
              <p:cNvPr id="2032" name="CustomShape 19"/>
              <p:cNvSpPr/>
              <p:nvPr/>
            </p:nvSpPr>
            <p:spPr>
              <a:xfrm>
                <a:off x="4977000" y="2239200"/>
                <a:ext cx="1191240" cy="11912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2XXX</a:t>
                </a:r>
                <a:endParaRPr b="0" lang="en-US" sz="2200" spc="-1" strike="noStrike">
                  <a:latin typeface="Arial"/>
                </a:endParaRPr>
              </a:p>
            </p:txBody>
          </p:sp>
        </p:grpSp>
        <p:sp>
          <p:nvSpPr>
            <p:cNvPr id="2033" name="CustomShape 20"/>
            <p:cNvSpPr/>
            <p:nvPr/>
          </p:nvSpPr>
          <p:spPr>
            <a:xfrm>
              <a:off x="5261400" y="371268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2034" name="Group 21"/>
          <p:cNvGrpSpPr/>
          <p:nvPr/>
        </p:nvGrpSpPr>
        <p:grpSpPr>
          <a:xfrm>
            <a:off x="6712560" y="1205280"/>
            <a:ext cx="1717920" cy="3128400"/>
            <a:chOff x="6712560" y="1205280"/>
            <a:chExt cx="1717920" cy="3128400"/>
          </a:xfrm>
        </p:grpSpPr>
        <p:grpSp>
          <p:nvGrpSpPr>
            <p:cNvPr id="2035" name="Group 22"/>
            <p:cNvGrpSpPr/>
            <p:nvPr/>
          </p:nvGrpSpPr>
          <p:grpSpPr>
            <a:xfrm>
              <a:off x="6712560" y="1205280"/>
              <a:ext cx="1717920" cy="2225160"/>
              <a:chOff x="6712560" y="1205280"/>
              <a:chExt cx="1717920" cy="2225160"/>
            </a:xfrm>
          </p:grpSpPr>
          <p:sp>
            <p:nvSpPr>
              <p:cNvPr id="2036" name="CustomShape 23"/>
              <p:cNvSpPr/>
              <p:nvPr/>
            </p:nvSpPr>
            <p:spPr>
              <a:xfrm>
                <a:off x="6712560" y="1205280"/>
                <a:ext cx="171792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2037" name="CustomShape 24"/>
              <p:cNvSpPr/>
              <p:nvPr/>
            </p:nvSpPr>
            <p:spPr>
              <a:xfrm>
                <a:off x="6712560" y="1572120"/>
                <a:ext cx="171792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Jupiter is a very big planet</a:t>
                </a:r>
                <a:endParaRPr b="0" lang="en-US" sz="1500" spc="-1" strike="noStrike">
                  <a:latin typeface="Arial"/>
                </a:endParaRPr>
              </a:p>
            </p:txBody>
          </p:sp>
          <p:sp>
            <p:nvSpPr>
              <p:cNvPr id="2038" name="CustomShape 25"/>
              <p:cNvSpPr/>
              <p:nvPr/>
            </p:nvSpPr>
            <p:spPr>
              <a:xfrm>
                <a:off x="6976800" y="2239200"/>
                <a:ext cx="1191240" cy="11912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2XXX</a:t>
                </a:r>
                <a:endParaRPr b="0" lang="en-US" sz="2200" spc="-1" strike="noStrike">
                  <a:latin typeface="Arial"/>
                </a:endParaRPr>
              </a:p>
            </p:txBody>
          </p:sp>
        </p:grpSp>
        <p:sp>
          <p:nvSpPr>
            <p:cNvPr id="2039" name="CustomShape 26"/>
            <p:cNvSpPr/>
            <p:nvPr/>
          </p:nvSpPr>
          <p:spPr>
            <a:xfrm>
              <a:off x="7261200" y="371268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2040" name="Group 27"/>
          <p:cNvGrpSpPr/>
          <p:nvPr/>
        </p:nvGrpSpPr>
        <p:grpSpPr>
          <a:xfrm>
            <a:off x="7406640" y="3844080"/>
            <a:ext cx="314640" cy="357840"/>
            <a:chOff x="7406640" y="3844080"/>
            <a:chExt cx="314640" cy="357840"/>
          </a:xfrm>
        </p:grpSpPr>
        <p:sp>
          <p:nvSpPr>
            <p:cNvPr id="2041" name="CustomShape 28"/>
            <p:cNvSpPr/>
            <p:nvPr/>
          </p:nvSpPr>
          <p:spPr>
            <a:xfrm>
              <a:off x="7553880" y="3929760"/>
              <a:ext cx="20160" cy="41040"/>
            </a:xfrm>
            <a:custGeom>
              <a:avLst/>
              <a:gdLst/>
              <a:ahLst/>
              <a:rect l="l" t="t" r="r" b="b"/>
              <a:pathLst>
                <a:path w="922" h="1840">
                  <a:moveTo>
                    <a:pt x="461" y="0"/>
                  </a:moveTo>
                  <a:cubicBezTo>
                    <a:pt x="307" y="0"/>
                    <a:pt x="153" y="16"/>
                    <a:pt x="1" y="48"/>
                  </a:cubicBezTo>
                  <a:lnTo>
                    <a:pt x="1" y="1839"/>
                  </a:lnTo>
                  <a:lnTo>
                    <a:pt x="921" y="1839"/>
                  </a:lnTo>
                  <a:lnTo>
                    <a:pt x="921" y="48"/>
                  </a:lnTo>
                  <a:cubicBezTo>
                    <a:pt x="769" y="16"/>
                    <a:pt x="615" y="0"/>
                    <a:pt x="461" y="0"/>
                  </a:cubicBezTo>
                  <a:close/>
                </a:path>
              </a:pathLst>
            </a:custGeom>
            <a:solidFill>
              <a:schemeClr val="dk1"/>
            </a:solidFill>
            <a:ln>
              <a:noFill/>
            </a:ln>
          </p:spPr>
          <p:style>
            <a:lnRef idx="0"/>
            <a:fillRef idx="0"/>
            <a:effectRef idx="0"/>
            <a:fontRef idx="minor"/>
          </p:style>
        </p:sp>
        <p:sp>
          <p:nvSpPr>
            <p:cNvPr id="2042" name="CustomShape 29"/>
            <p:cNvSpPr/>
            <p:nvPr/>
          </p:nvSpPr>
          <p:spPr>
            <a:xfrm>
              <a:off x="7512840" y="3940560"/>
              <a:ext cx="18720" cy="30240"/>
            </a:xfrm>
            <a:custGeom>
              <a:avLst/>
              <a:gdLst/>
              <a:ahLst/>
              <a:rect l="l" t="t" r="r" b="b"/>
              <a:pathLst>
                <a:path w="874" h="1370">
                  <a:moveTo>
                    <a:pt x="874" y="0"/>
                  </a:moveTo>
                  <a:cubicBezTo>
                    <a:pt x="425" y="336"/>
                    <a:pt x="116" y="822"/>
                    <a:pt x="0" y="1369"/>
                  </a:cubicBezTo>
                  <a:lnTo>
                    <a:pt x="874" y="1369"/>
                  </a:lnTo>
                  <a:lnTo>
                    <a:pt x="874" y="0"/>
                  </a:lnTo>
                  <a:close/>
                </a:path>
              </a:pathLst>
            </a:custGeom>
            <a:solidFill>
              <a:schemeClr val="dk1"/>
            </a:solidFill>
            <a:ln>
              <a:noFill/>
            </a:ln>
          </p:spPr>
          <p:style>
            <a:lnRef idx="0"/>
            <a:fillRef idx="0"/>
            <a:effectRef idx="0"/>
            <a:fontRef idx="minor"/>
          </p:style>
        </p:sp>
        <p:sp>
          <p:nvSpPr>
            <p:cNvPr id="2043" name="CustomShape 30"/>
            <p:cNvSpPr/>
            <p:nvPr/>
          </p:nvSpPr>
          <p:spPr>
            <a:xfrm>
              <a:off x="7596000" y="3940560"/>
              <a:ext cx="18720" cy="30240"/>
            </a:xfrm>
            <a:custGeom>
              <a:avLst/>
              <a:gdLst/>
              <a:ahLst/>
              <a:rect l="l" t="t" r="r" b="b"/>
              <a:pathLst>
                <a:path w="874" h="1370">
                  <a:moveTo>
                    <a:pt x="0" y="0"/>
                  </a:moveTo>
                  <a:lnTo>
                    <a:pt x="0" y="1369"/>
                  </a:lnTo>
                  <a:lnTo>
                    <a:pt x="874" y="1369"/>
                  </a:lnTo>
                  <a:cubicBezTo>
                    <a:pt x="758" y="822"/>
                    <a:pt x="449" y="334"/>
                    <a:pt x="0" y="0"/>
                  </a:cubicBezTo>
                  <a:close/>
                </a:path>
              </a:pathLst>
            </a:custGeom>
            <a:solidFill>
              <a:schemeClr val="dk1"/>
            </a:solidFill>
            <a:ln>
              <a:noFill/>
            </a:ln>
          </p:spPr>
          <p:style>
            <a:lnRef idx="0"/>
            <a:fillRef idx="0"/>
            <a:effectRef idx="0"/>
            <a:fontRef idx="minor"/>
          </p:style>
        </p:sp>
        <p:sp>
          <p:nvSpPr>
            <p:cNvPr id="2044" name="CustomShape 31"/>
            <p:cNvSpPr/>
            <p:nvPr/>
          </p:nvSpPr>
          <p:spPr>
            <a:xfrm>
              <a:off x="7512840" y="3992760"/>
              <a:ext cx="18720" cy="30240"/>
            </a:xfrm>
            <a:custGeom>
              <a:avLst/>
              <a:gdLst/>
              <a:ahLst/>
              <a:rect l="l" t="t" r="r" b="b"/>
              <a:pathLst>
                <a:path w="874" h="1370">
                  <a:moveTo>
                    <a:pt x="0" y="0"/>
                  </a:moveTo>
                  <a:cubicBezTo>
                    <a:pt x="116" y="548"/>
                    <a:pt x="425" y="1033"/>
                    <a:pt x="874" y="1369"/>
                  </a:cubicBezTo>
                  <a:lnTo>
                    <a:pt x="874" y="0"/>
                  </a:lnTo>
                  <a:close/>
                </a:path>
              </a:pathLst>
            </a:custGeom>
            <a:solidFill>
              <a:schemeClr val="dk1"/>
            </a:solidFill>
            <a:ln>
              <a:noFill/>
            </a:ln>
          </p:spPr>
          <p:style>
            <a:lnRef idx="0"/>
            <a:fillRef idx="0"/>
            <a:effectRef idx="0"/>
            <a:fontRef idx="minor"/>
          </p:style>
        </p:sp>
        <p:sp>
          <p:nvSpPr>
            <p:cNvPr id="2045" name="CustomShape 32"/>
            <p:cNvSpPr/>
            <p:nvPr/>
          </p:nvSpPr>
          <p:spPr>
            <a:xfrm>
              <a:off x="7553880" y="3992760"/>
              <a:ext cx="20160" cy="41040"/>
            </a:xfrm>
            <a:custGeom>
              <a:avLst/>
              <a:gdLst/>
              <a:ahLst/>
              <a:rect l="l" t="t" r="r" b="b"/>
              <a:pathLst>
                <a:path w="922" h="1840">
                  <a:moveTo>
                    <a:pt x="1" y="0"/>
                  </a:moveTo>
                  <a:lnTo>
                    <a:pt x="1" y="1794"/>
                  </a:lnTo>
                  <a:cubicBezTo>
                    <a:pt x="153" y="1825"/>
                    <a:pt x="307" y="1840"/>
                    <a:pt x="461" y="1840"/>
                  </a:cubicBezTo>
                  <a:cubicBezTo>
                    <a:pt x="615" y="1840"/>
                    <a:pt x="769" y="1825"/>
                    <a:pt x="921" y="1794"/>
                  </a:cubicBezTo>
                  <a:lnTo>
                    <a:pt x="921" y="0"/>
                  </a:lnTo>
                  <a:close/>
                </a:path>
              </a:pathLst>
            </a:custGeom>
            <a:solidFill>
              <a:schemeClr val="dk1"/>
            </a:solidFill>
            <a:ln>
              <a:noFill/>
            </a:ln>
          </p:spPr>
          <p:style>
            <a:lnRef idx="0"/>
            <a:fillRef idx="0"/>
            <a:effectRef idx="0"/>
            <a:fontRef idx="minor"/>
          </p:style>
        </p:sp>
        <p:sp>
          <p:nvSpPr>
            <p:cNvPr id="2046" name="CustomShape 33"/>
            <p:cNvSpPr/>
            <p:nvPr/>
          </p:nvSpPr>
          <p:spPr>
            <a:xfrm>
              <a:off x="7596000" y="3992760"/>
              <a:ext cx="18720" cy="30240"/>
            </a:xfrm>
            <a:custGeom>
              <a:avLst/>
              <a:gdLst/>
              <a:ahLst/>
              <a:rect l="l" t="t" r="r" b="b"/>
              <a:pathLst>
                <a:path w="874" h="1370">
                  <a:moveTo>
                    <a:pt x="0" y="0"/>
                  </a:moveTo>
                  <a:lnTo>
                    <a:pt x="0" y="1369"/>
                  </a:lnTo>
                  <a:cubicBezTo>
                    <a:pt x="449" y="1033"/>
                    <a:pt x="758" y="548"/>
                    <a:pt x="874" y="0"/>
                  </a:cubicBezTo>
                  <a:close/>
                </a:path>
              </a:pathLst>
            </a:custGeom>
            <a:solidFill>
              <a:schemeClr val="dk1"/>
            </a:solidFill>
            <a:ln>
              <a:noFill/>
            </a:ln>
          </p:spPr>
          <p:style>
            <a:lnRef idx="0"/>
            <a:fillRef idx="0"/>
            <a:effectRef idx="0"/>
            <a:fontRef idx="minor"/>
          </p:style>
        </p:sp>
        <p:sp>
          <p:nvSpPr>
            <p:cNvPr id="2047" name="CustomShape 34"/>
            <p:cNvSpPr/>
            <p:nvPr/>
          </p:nvSpPr>
          <p:spPr>
            <a:xfrm>
              <a:off x="7406640" y="3908880"/>
              <a:ext cx="41040" cy="146160"/>
            </a:xfrm>
            <a:custGeom>
              <a:avLst/>
              <a:gdLst/>
              <a:ahLst/>
              <a:rect l="l" t="t" r="r" b="b"/>
              <a:pathLst>
                <a:path w="1841" h="6443">
                  <a:moveTo>
                    <a:pt x="924" y="1"/>
                  </a:moveTo>
                  <a:cubicBezTo>
                    <a:pt x="900" y="1"/>
                    <a:pt x="876" y="2"/>
                    <a:pt x="852" y="4"/>
                  </a:cubicBezTo>
                  <a:cubicBezTo>
                    <a:pt x="368" y="38"/>
                    <a:pt x="0" y="455"/>
                    <a:pt x="0" y="939"/>
                  </a:cubicBezTo>
                  <a:lnTo>
                    <a:pt x="0" y="5502"/>
                  </a:lnTo>
                  <a:cubicBezTo>
                    <a:pt x="0" y="5988"/>
                    <a:pt x="368" y="6403"/>
                    <a:pt x="852" y="6440"/>
                  </a:cubicBezTo>
                  <a:cubicBezTo>
                    <a:pt x="875" y="6441"/>
                    <a:pt x="898" y="6442"/>
                    <a:pt x="920" y="6442"/>
                  </a:cubicBezTo>
                  <a:cubicBezTo>
                    <a:pt x="1425" y="6442"/>
                    <a:pt x="1840" y="6034"/>
                    <a:pt x="1840" y="5522"/>
                  </a:cubicBezTo>
                  <a:lnTo>
                    <a:pt x="1840" y="921"/>
                  </a:lnTo>
                  <a:cubicBezTo>
                    <a:pt x="1840" y="411"/>
                    <a:pt x="1427" y="1"/>
                    <a:pt x="924" y="1"/>
                  </a:cubicBezTo>
                  <a:close/>
                </a:path>
              </a:pathLst>
            </a:custGeom>
            <a:solidFill>
              <a:schemeClr val="dk1"/>
            </a:solidFill>
            <a:ln>
              <a:noFill/>
            </a:ln>
          </p:spPr>
          <p:style>
            <a:lnRef idx="0"/>
            <a:fillRef idx="0"/>
            <a:effectRef idx="0"/>
            <a:fontRef idx="minor"/>
          </p:style>
        </p:sp>
        <p:sp>
          <p:nvSpPr>
            <p:cNvPr id="2048" name="CustomShape 35"/>
            <p:cNvSpPr/>
            <p:nvPr/>
          </p:nvSpPr>
          <p:spPr>
            <a:xfrm>
              <a:off x="7680240" y="3908880"/>
              <a:ext cx="41040" cy="146160"/>
            </a:xfrm>
            <a:custGeom>
              <a:avLst/>
              <a:gdLst/>
              <a:ahLst/>
              <a:rect l="l" t="t" r="r" b="b"/>
              <a:pathLst>
                <a:path w="1841" h="6443">
                  <a:moveTo>
                    <a:pt x="925" y="1"/>
                  </a:moveTo>
                  <a:cubicBezTo>
                    <a:pt x="901" y="1"/>
                    <a:pt x="876" y="2"/>
                    <a:pt x="852" y="4"/>
                  </a:cubicBezTo>
                  <a:cubicBezTo>
                    <a:pt x="369" y="38"/>
                    <a:pt x="1" y="455"/>
                    <a:pt x="1" y="939"/>
                  </a:cubicBezTo>
                  <a:lnTo>
                    <a:pt x="1" y="5502"/>
                  </a:lnTo>
                  <a:cubicBezTo>
                    <a:pt x="1" y="5988"/>
                    <a:pt x="369" y="6403"/>
                    <a:pt x="852" y="6440"/>
                  </a:cubicBezTo>
                  <a:cubicBezTo>
                    <a:pt x="875" y="6441"/>
                    <a:pt x="898" y="6442"/>
                    <a:pt x="921" y="6442"/>
                  </a:cubicBezTo>
                  <a:cubicBezTo>
                    <a:pt x="1425" y="6442"/>
                    <a:pt x="1841" y="6034"/>
                    <a:pt x="1841" y="5522"/>
                  </a:cubicBezTo>
                  <a:lnTo>
                    <a:pt x="1841" y="921"/>
                  </a:lnTo>
                  <a:cubicBezTo>
                    <a:pt x="1841" y="411"/>
                    <a:pt x="1427" y="1"/>
                    <a:pt x="925" y="1"/>
                  </a:cubicBezTo>
                  <a:close/>
                </a:path>
              </a:pathLst>
            </a:custGeom>
            <a:solidFill>
              <a:schemeClr val="dk1"/>
            </a:solidFill>
            <a:ln>
              <a:noFill/>
            </a:ln>
          </p:spPr>
          <p:style>
            <a:lnRef idx="0"/>
            <a:fillRef idx="0"/>
            <a:effectRef idx="0"/>
            <a:fontRef idx="minor"/>
          </p:style>
        </p:sp>
        <p:sp>
          <p:nvSpPr>
            <p:cNvPr id="2049" name="CustomShape 36"/>
            <p:cNvSpPr/>
            <p:nvPr/>
          </p:nvSpPr>
          <p:spPr>
            <a:xfrm>
              <a:off x="7469280" y="4097880"/>
              <a:ext cx="190080" cy="41040"/>
            </a:xfrm>
            <a:custGeom>
              <a:avLst/>
              <a:gdLst/>
              <a:ahLst/>
              <a:rect l="l" t="t" r="r" b="b"/>
              <a:pathLst>
                <a:path w="8358" h="1842">
                  <a:moveTo>
                    <a:pt x="977" y="1"/>
                  </a:moveTo>
                  <a:cubicBezTo>
                    <a:pt x="493" y="1"/>
                    <a:pt x="76" y="369"/>
                    <a:pt x="42" y="852"/>
                  </a:cubicBezTo>
                  <a:cubicBezTo>
                    <a:pt x="0" y="1385"/>
                    <a:pt x="422" y="1841"/>
                    <a:pt x="959" y="1841"/>
                  </a:cubicBezTo>
                  <a:lnTo>
                    <a:pt x="7381" y="1841"/>
                  </a:lnTo>
                  <a:cubicBezTo>
                    <a:pt x="7866" y="1841"/>
                    <a:pt x="8281" y="1473"/>
                    <a:pt x="8318" y="990"/>
                  </a:cubicBezTo>
                  <a:cubicBezTo>
                    <a:pt x="8357" y="455"/>
                    <a:pt x="7935" y="1"/>
                    <a:pt x="7400" y="1"/>
                  </a:cubicBezTo>
                  <a:close/>
                </a:path>
              </a:pathLst>
            </a:custGeom>
            <a:solidFill>
              <a:schemeClr val="dk1"/>
            </a:solidFill>
            <a:ln>
              <a:noFill/>
            </a:ln>
          </p:spPr>
          <p:style>
            <a:lnRef idx="0"/>
            <a:fillRef idx="0"/>
            <a:effectRef idx="0"/>
            <a:fontRef idx="minor"/>
          </p:style>
        </p:sp>
        <p:sp>
          <p:nvSpPr>
            <p:cNvPr id="2050" name="CustomShape 37"/>
            <p:cNvSpPr/>
            <p:nvPr/>
          </p:nvSpPr>
          <p:spPr>
            <a:xfrm>
              <a:off x="7456320" y="3844080"/>
              <a:ext cx="215280" cy="236520"/>
            </a:xfrm>
            <a:custGeom>
              <a:avLst/>
              <a:gdLst/>
              <a:ahLst/>
              <a:rect l="l" t="t" r="r" b="b"/>
              <a:pathLst>
                <a:path w="9470" h="10402">
                  <a:moveTo>
                    <a:pt x="4744" y="2824"/>
                  </a:moveTo>
                  <a:cubicBezTo>
                    <a:pt x="6419" y="2824"/>
                    <a:pt x="7965" y="4198"/>
                    <a:pt x="7965" y="6044"/>
                  </a:cubicBezTo>
                  <a:cubicBezTo>
                    <a:pt x="7965" y="7881"/>
                    <a:pt x="6427" y="9265"/>
                    <a:pt x="4744" y="9265"/>
                  </a:cubicBezTo>
                  <a:cubicBezTo>
                    <a:pt x="3060" y="9265"/>
                    <a:pt x="1524" y="7881"/>
                    <a:pt x="1524" y="6044"/>
                  </a:cubicBezTo>
                  <a:cubicBezTo>
                    <a:pt x="1524" y="4483"/>
                    <a:pt x="2783" y="2824"/>
                    <a:pt x="4744" y="2824"/>
                  </a:cubicBezTo>
                  <a:close/>
                  <a:moveTo>
                    <a:pt x="4734" y="0"/>
                  </a:moveTo>
                  <a:cubicBezTo>
                    <a:pt x="2805" y="0"/>
                    <a:pt x="1095" y="979"/>
                    <a:pt x="1" y="2397"/>
                  </a:cubicBezTo>
                  <a:cubicBezTo>
                    <a:pt x="379" y="2743"/>
                    <a:pt x="592" y="3229"/>
                    <a:pt x="594" y="3742"/>
                  </a:cubicBezTo>
                  <a:lnTo>
                    <a:pt x="594" y="8343"/>
                  </a:lnTo>
                  <a:cubicBezTo>
                    <a:pt x="592" y="8853"/>
                    <a:pt x="379" y="9341"/>
                    <a:pt x="1" y="9687"/>
                  </a:cubicBezTo>
                  <a:cubicBezTo>
                    <a:pt x="202" y="9942"/>
                    <a:pt x="423" y="10183"/>
                    <a:pt x="661" y="10401"/>
                  </a:cubicBezTo>
                  <a:cubicBezTo>
                    <a:pt x="923" y="10259"/>
                    <a:pt x="1215" y="10185"/>
                    <a:pt x="1515" y="10183"/>
                  </a:cubicBezTo>
                  <a:lnTo>
                    <a:pt x="7955" y="10183"/>
                  </a:lnTo>
                  <a:cubicBezTo>
                    <a:pt x="8252" y="10185"/>
                    <a:pt x="8544" y="10259"/>
                    <a:pt x="8807" y="10401"/>
                  </a:cubicBezTo>
                  <a:cubicBezTo>
                    <a:pt x="9047" y="10183"/>
                    <a:pt x="9268" y="9942"/>
                    <a:pt x="9469" y="9687"/>
                  </a:cubicBezTo>
                  <a:cubicBezTo>
                    <a:pt x="9091" y="9341"/>
                    <a:pt x="8876" y="8853"/>
                    <a:pt x="8876" y="8343"/>
                  </a:cubicBezTo>
                  <a:lnTo>
                    <a:pt x="8876" y="3742"/>
                  </a:lnTo>
                  <a:cubicBezTo>
                    <a:pt x="8876" y="3229"/>
                    <a:pt x="9091" y="2743"/>
                    <a:pt x="9469" y="2397"/>
                  </a:cubicBezTo>
                  <a:cubicBezTo>
                    <a:pt x="8375" y="979"/>
                    <a:pt x="6665" y="0"/>
                    <a:pt x="4734" y="0"/>
                  </a:cubicBezTo>
                  <a:close/>
                </a:path>
              </a:pathLst>
            </a:custGeom>
            <a:solidFill>
              <a:schemeClr val="dk1"/>
            </a:solidFill>
            <a:ln>
              <a:noFill/>
            </a:ln>
          </p:spPr>
          <p:style>
            <a:lnRef idx="0"/>
            <a:fillRef idx="0"/>
            <a:effectRef idx="0"/>
            <a:fontRef idx="minor"/>
          </p:style>
        </p:sp>
        <p:sp>
          <p:nvSpPr>
            <p:cNvPr id="2051" name="CustomShape 38"/>
            <p:cNvSpPr/>
            <p:nvPr/>
          </p:nvSpPr>
          <p:spPr>
            <a:xfrm>
              <a:off x="7426800" y="4132800"/>
              <a:ext cx="274320" cy="69120"/>
            </a:xfrm>
            <a:custGeom>
              <a:avLst/>
              <a:gdLst/>
              <a:ahLst/>
              <a:rect l="l" t="t" r="r" b="b"/>
              <a:pathLst>
                <a:path w="12056" h="3080">
                  <a:moveTo>
                    <a:pt x="1078" y="0"/>
                  </a:moveTo>
                  <a:cubicBezTo>
                    <a:pt x="982" y="42"/>
                    <a:pt x="884" y="74"/>
                    <a:pt x="793" y="123"/>
                  </a:cubicBezTo>
                  <a:lnTo>
                    <a:pt x="307" y="363"/>
                  </a:lnTo>
                  <a:cubicBezTo>
                    <a:pt x="207" y="412"/>
                    <a:pt x="126" y="496"/>
                    <a:pt x="81" y="601"/>
                  </a:cubicBezTo>
                  <a:cubicBezTo>
                    <a:pt x="0" y="795"/>
                    <a:pt x="62" y="1021"/>
                    <a:pt x="231" y="1148"/>
                  </a:cubicBezTo>
                  <a:cubicBezTo>
                    <a:pt x="337" y="1227"/>
                    <a:pt x="2861" y="3080"/>
                    <a:pt x="6027" y="3080"/>
                  </a:cubicBezTo>
                  <a:cubicBezTo>
                    <a:pt x="9192" y="3080"/>
                    <a:pt x="11717" y="1227"/>
                    <a:pt x="11822" y="1148"/>
                  </a:cubicBezTo>
                  <a:cubicBezTo>
                    <a:pt x="11991" y="1021"/>
                    <a:pt x="12055" y="795"/>
                    <a:pt x="11972" y="601"/>
                  </a:cubicBezTo>
                  <a:cubicBezTo>
                    <a:pt x="11928" y="496"/>
                    <a:pt x="11847" y="412"/>
                    <a:pt x="11746" y="363"/>
                  </a:cubicBezTo>
                  <a:lnTo>
                    <a:pt x="11263" y="123"/>
                  </a:lnTo>
                  <a:cubicBezTo>
                    <a:pt x="11172" y="76"/>
                    <a:pt x="11074" y="42"/>
                    <a:pt x="10981" y="0"/>
                  </a:cubicBezTo>
                  <a:cubicBezTo>
                    <a:pt x="10725" y="739"/>
                    <a:pt x="10031" y="1237"/>
                    <a:pt x="9248" y="1237"/>
                  </a:cubicBezTo>
                  <a:lnTo>
                    <a:pt x="2807" y="1237"/>
                  </a:lnTo>
                  <a:cubicBezTo>
                    <a:pt x="2025" y="1237"/>
                    <a:pt x="1330" y="739"/>
                    <a:pt x="1078" y="0"/>
                  </a:cubicBezTo>
                  <a:close/>
                </a:path>
              </a:pathLst>
            </a:custGeom>
            <a:solidFill>
              <a:schemeClr val="dk1"/>
            </a:solidFill>
            <a:ln>
              <a:noFill/>
            </a:ln>
          </p:spPr>
          <p:style>
            <a:lnRef idx="0"/>
            <a:fillRef idx="0"/>
            <a:effectRef idx="0"/>
            <a:fontRef idx="minor"/>
          </p:style>
        </p:sp>
      </p:grpSp>
      <p:sp>
        <p:nvSpPr>
          <p:cNvPr id="2052" name="CustomShape 39"/>
          <p:cNvSpPr/>
          <p:nvPr/>
        </p:nvSpPr>
        <p:spPr>
          <a:xfrm>
            <a:off x="6169320" y="2835360"/>
            <a:ext cx="806400" cy="360"/>
          </a:xfrm>
          <a:prstGeom prst="bentConnector3">
            <a:avLst>
              <a:gd name="adj1" fmla="val 49998"/>
            </a:avLst>
          </a:prstGeom>
          <a:noFill/>
          <a:ln w="38160">
            <a:solidFill>
              <a:schemeClr val="dk1"/>
            </a:solidFill>
            <a:round/>
            <a:tailEnd len="med" type="oval" w="med"/>
          </a:ln>
        </p:spPr>
        <p:style>
          <a:lnRef idx="0"/>
          <a:fillRef idx="0"/>
          <a:effectRef idx="0"/>
          <a:fontRef idx="minor"/>
        </p:style>
      </p:sp>
      <p:sp>
        <p:nvSpPr>
          <p:cNvPr id="2053" name="CustomShape 40"/>
          <p:cNvSpPr/>
          <p:nvPr/>
        </p:nvSpPr>
        <p:spPr>
          <a:xfrm>
            <a:off x="4169520" y="2835360"/>
            <a:ext cx="806400" cy="360"/>
          </a:xfrm>
          <a:prstGeom prst="bentConnector3">
            <a:avLst>
              <a:gd name="adj1" fmla="val 49998"/>
            </a:avLst>
          </a:prstGeom>
          <a:noFill/>
          <a:ln w="38160">
            <a:solidFill>
              <a:schemeClr val="dk1"/>
            </a:solidFill>
            <a:round/>
            <a:tailEnd len="med" type="oval" w="med"/>
          </a:ln>
        </p:spPr>
        <p:style>
          <a:lnRef idx="0"/>
          <a:fillRef idx="0"/>
          <a:effectRef idx="0"/>
          <a:fontRef idx="minor"/>
        </p:style>
      </p:sp>
      <p:grpSp>
        <p:nvGrpSpPr>
          <p:cNvPr id="2054" name="Group 41"/>
          <p:cNvGrpSpPr/>
          <p:nvPr/>
        </p:nvGrpSpPr>
        <p:grpSpPr>
          <a:xfrm>
            <a:off x="3379320" y="3855600"/>
            <a:ext cx="357840" cy="335520"/>
            <a:chOff x="3379320" y="3855600"/>
            <a:chExt cx="357840" cy="335520"/>
          </a:xfrm>
        </p:grpSpPr>
        <p:sp>
          <p:nvSpPr>
            <p:cNvPr id="2055" name="CustomShape 42"/>
            <p:cNvSpPr/>
            <p:nvPr/>
          </p:nvSpPr>
          <p:spPr>
            <a:xfrm>
              <a:off x="3379320" y="3855600"/>
              <a:ext cx="357840" cy="335520"/>
            </a:xfrm>
            <a:custGeom>
              <a:avLst/>
              <a:gdLst/>
              <a:ahLst/>
              <a:rect l="l" t="t" r="r" b="b"/>
              <a:pathLst>
                <a:path w="15705" h="14724">
                  <a:moveTo>
                    <a:pt x="4138" y="11043"/>
                  </a:moveTo>
                  <a:cubicBezTo>
                    <a:pt x="4374" y="11043"/>
                    <a:pt x="4602" y="11227"/>
                    <a:pt x="4602" y="11504"/>
                  </a:cubicBezTo>
                  <a:cubicBezTo>
                    <a:pt x="4602" y="11757"/>
                    <a:pt x="4395" y="11963"/>
                    <a:pt x="4143" y="11963"/>
                  </a:cubicBezTo>
                  <a:cubicBezTo>
                    <a:pt x="3733" y="11963"/>
                    <a:pt x="3527" y="11468"/>
                    <a:pt x="3816" y="11178"/>
                  </a:cubicBezTo>
                  <a:cubicBezTo>
                    <a:pt x="3910" y="11085"/>
                    <a:pt x="4025" y="11043"/>
                    <a:pt x="4138" y="11043"/>
                  </a:cubicBezTo>
                  <a:close/>
                  <a:moveTo>
                    <a:pt x="15243" y="1"/>
                  </a:moveTo>
                  <a:cubicBezTo>
                    <a:pt x="15124" y="1"/>
                    <a:pt x="15007" y="49"/>
                    <a:pt x="14924" y="139"/>
                  </a:cubicBezTo>
                  <a:cubicBezTo>
                    <a:pt x="14416" y="637"/>
                    <a:pt x="13697" y="922"/>
                    <a:pt x="12998" y="922"/>
                  </a:cubicBezTo>
                  <a:lnTo>
                    <a:pt x="3223" y="922"/>
                  </a:lnTo>
                  <a:cubicBezTo>
                    <a:pt x="1449" y="922"/>
                    <a:pt x="1" y="2372"/>
                    <a:pt x="1" y="4144"/>
                  </a:cubicBezTo>
                  <a:cubicBezTo>
                    <a:pt x="1" y="5895"/>
                    <a:pt x="1434" y="7363"/>
                    <a:pt x="3223" y="7363"/>
                  </a:cubicBezTo>
                  <a:lnTo>
                    <a:pt x="10613" y="7363"/>
                  </a:lnTo>
                  <a:cubicBezTo>
                    <a:pt x="11403" y="7363"/>
                    <a:pt x="12031" y="8023"/>
                    <a:pt x="11992" y="8813"/>
                  </a:cubicBezTo>
                  <a:cubicBezTo>
                    <a:pt x="11955" y="9551"/>
                    <a:pt x="11332" y="10123"/>
                    <a:pt x="10593" y="10123"/>
                  </a:cubicBezTo>
                  <a:lnTo>
                    <a:pt x="2484" y="10123"/>
                  </a:lnTo>
                  <a:cubicBezTo>
                    <a:pt x="570" y="10123"/>
                    <a:pt x="67" y="11873"/>
                    <a:pt x="1" y="11963"/>
                  </a:cubicBezTo>
                  <a:lnTo>
                    <a:pt x="2288" y="11963"/>
                  </a:lnTo>
                  <a:cubicBezTo>
                    <a:pt x="2289" y="11963"/>
                    <a:pt x="2291" y="11963"/>
                    <a:pt x="2293" y="11963"/>
                  </a:cubicBezTo>
                  <a:cubicBezTo>
                    <a:pt x="2528" y="11963"/>
                    <a:pt x="2727" y="12139"/>
                    <a:pt x="2759" y="12373"/>
                  </a:cubicBezTo>
                  <a:cubicBezTo>
                    <a:pt x="2788" y="12645"/>
                    <a:pt x="2575" y="12883"/>
                    <a:pt x="2300" y="12883"/>
                  </a:cubicBezTo>
                  <a:lnTo>
                    <a:pt x="67" y="12883"/>
                  </a:lnTo>
                  <a:cubicBezTo>
                    <a:pt x="752" y="14024"/>
                    <a:pt x="2099" y="14724"/>
                    <a:pt x="3441" y="14724"/>
                  </a:cubicBezTo>
                  <a:lnTo>
                    <a:pt x="5060" y="14724"/>
                  </a:lnTo>
                  <a:cubicBezTo>
                    <a:pt x="5821" y="14724"/>
                    <a:pt x="6471" y="14108"/>
                    <a:pt x="6471" y="13347"/>
                  </a:cubicBezTo>
                  <a:cubicBezTo>
                    <a:pt x="6469" y="13151"/>
                    <a:pt x="6591" y="12977"/>
                    <a:pt x="6775" y="12910"/>
                  </a:cubicBezTo>
                  <a:cubicBezTo>
                    <a:pt x="6827" y="12892"/>
                    <a:pt x="6880" y="12883"/>
                    <a:pt x="6931" y="12883"/>
                  </a:cubicBezTo>
                  <a:cubicBezTo>
                    <a:pt x="7175" y="12883"/>
                    <a:pt x="7391" y="13081"/>
                    <a:pt x="7391" y="13345"/>
                  </a:cubicBezTo>
                  <a:cubicBezTo>
                    <a:pt x="7391" y="13843"/>
                    <a:pt x="7224" y="14329"/>
                    <a:pt x="6920" y="14724"/>
                  </a:cubicBezTo>
                  <a:lnTo>
                    <a:pt x="6932" y="14724"/>
                  </a:lnTo>
                  <a:cubicBezTo>
                    <a:pt x="7693" y="14724"/>
                    <a:pt x="8309" y="14108"/>
                    <a:pt x="8311" y="13350"/>
                  </a:cubicBezTo>
                  <a:cubicBezTo>
                    <a:pt x="8314" y="13094"/>
                    <a:pt x="8518" y="12888"/>
                    <a:pt x="8773" y="12883"/>
                  </a:cubicBezTo>
                  <a:cubicBezTo>
                    <a:pt x="9025" y="12883"/>
                    <a:pt x="9232" y="13090"/>
                    <a:pt x="9232" y="13345"/>
                  </a:cubicBezTo>
                  <a:cubicBezTo>
                    <a:pt x="9232" y="13843"/>
                    <a:pt x="9065" y="14329"/>
                    <a:pt x="8760" y="14724"/>
                  </a:cubicBezTo>
                  <a:lnTo>
                    <a:pt x="8773" y="14724"/>
                  </a:lnTo>
                  <a:cubicBezTo>
                    <a:pt x="9533" y="14724"/>
                    <a:pt x="10149" y="14108"/>
                    <a:pt x="10152" y="13350"/>
                  </a:cubicBezTo>
                  <a:cubicBezTo>
                    <a:pt x="10154" y="13094"/>
                    <a:pt x="10358" y="12888"/>
                    <a:pt x="10613" y="12883"/>
                  </a:cubicBezTo>
                  <a:cubicBezTo>
                    <a:pt x="10866" y="12883"/>
                    <a:pt x="11072" y="13090"/>
                    <a:pt x="11072" y="13345"/>
                  </a:cubicBezTo>
                  <a:cubicBezTo>
                    <a:pt x="11072" y="13843"/>
                    <a:pt x="10905" y="14329"/>
                    <a:pt x="10601" y="14724"/>
                  </a:cubicBezTo>
                  <a:lnTo>
                    <a:pt x="11072" y="14724"/>
                  </a:lnTo>
                  <a:cubicBezTo>
                    <a:pt x="13614" y="14724"/>
                    <a:pt x="15704" y="12672"/>
                    <a:pt x="15704" y="10123"/>
                  </a:cubicBezTo>
                  <a:cubicBezTo>
                    <a:pt x="15704" y="7603"/>
                    <a:pt x="13631" y="5523"/>
                    <a:pt x="11072" y="5523"/>
                  </a:cubicBezTo>
                  <a:lnTo>
                    <a:pt x="3220" y="5523"/>
                  </a:lnTo>
                  <a:cubicBezTo>
                    <a:pt x="3219" y="5523"/>
                    <a:pt x="3217" y="5523"/>
                    <a:pt x="3216" y="5523"/>
                  </a:cubicBezTo>
                  <a:cubicBezTo>
                    <a:pt x="2428" y="5523"/>
                    <a:pt x="1802" y="4861"/>
                    <a:pt x="1841" y="4072"/>
                  </a:cubicBezTo>
                  <a:cubicBezTo>
                    <a:pt x="1878" y="3336"/>
                    <a:pt x="2501" y="2762"/>
                    <a:pt x="3240" y="2762"/>
                  </a:cubicBezTo>
                  <a:lnTo>
                    <a:pt x="13233" y="2762"/>
                  </a:lnTo>
                  <a:cubicBezTo>
                    <a:pt x="14517" y="2762"/>
                    <a:pt x="15692" y="1773"/>
                    <a:pt x="15702" y="490"/>
                  </a:cubicBezTo>
                  <a:lnTo>
                    <a:pt x="15704" y="490"/>
                  </a:lnTo>
                  <a:lnTo>
                    <a:pt x="15704" y="463"/>
                  </a:lnTo>
                  <a:cubicBezTo>
                    <a:pt x="15704" y="277"/>
                    <a:pt x="15591" y="110"/>
                    <a:pt x="15420" y="39"/>
                  </a:cubicBezTo>
                  <a:cubicBezTo>
                    <a:pt x="15363" y="13"/>
                    <a:pt x="15303" y="1"/>
                    <a:pt x="15243" y="1"/>
                  </a:cubicBezTo>
                  <a:close/>
                </a:path>
              </a:pathLst>
            </a:custGeom>
            <a:solidFill>
              <a:schemeClr val="dk1"/>
            </a:solidFill>
            <a:ln>
              <a:noFill/>
            </a:ln>
          </p:spPr>
          <p:style>
            <a:lnRef idx="0"/>
            <a:fillRef idx="0"/>
            <a:effectRef idx="0"/>
            <a:fontRef idx="minor"/>
          </p:style>
        </p:sp>
        <p:sp>
          <p:nvSpPr>
            <p:cNvPr id="2056" name="CustomShape 43"/>
            <p:cNvSpPr/>
            <p:nvPr/>
          </p:nvSpPr>
          <p:spPr>
            <a:xfrm>
              <a:off x="3441600" y="3939480"/>
              <a:ext cx="52200" cy="19800"/>
            </a:xfrm>
            <a:custGeom>
              <a:avLst/>
              <a:gdLst/>
              <a:ahLst/>
              <a:rect l="l" t="t" r="r" b="b"/>
              <a:pathLst>
                <a:path w="2327" h="921">
                  <a:moveTo>
                    <a:pt x="492" y="0"/>
                  </a:moveTo>
                  <a:cubicBezTo>
                    <a:pt x="253" y="0"/>
                    <a:pt x="52" y="181"/>
                    <a:pt x="28" y="417"/>
                  </a:cubicBezTo>
                  <a:cubicBezTo>
                    <a:pt x="1" y="686"/>
                    <a:pt x="212" y="920"/>
                    <a:pt x="482" y="920"/>
                  </a:cubicBezTo>
                  <a:cubicBezTo>
                    <a:pt x="484" y="920"/>
                    <a:pt x="485" y="920"/>
                    <a:pt x="487" y="920"/>
                  </a:cubicBezTo>
                  <a:lnTo>
                    <a:pt x="2327" y="920"/>
                  </a:lnTo>
                  <a:cubicBezTo>
                    <a:pt x="2072" y="920"/>
                    <a:pt x="1866" y="714"/>
                    <a:pt x="1866" y="462"/>
                  </a:cubicBezTo>
                  <a:cubicBezTo>
                    <a:pt x="1866" y="206"/>
                    <a:pt x="2072" y="0"/>
                    <a:pt x="2327" y="0"/>
                  </a:cubicBezTo>
                  <a:lnTo>
                    <a:pt x="496" y="0"/>
                  </a:lnTo>
                  <a:cubicBezTo>
                    <a:pt x="495" y="0"/>
                    <a:pt x="493" y="0"/>
                    <a:pt x="492" y="0"/>
                  </a:cubicBezTo>
                  <a:close/>
                </a:path>
              </a:pathLst>
            </a:custGeom>
            <a:solidFill>
              <a:schemeClr val="dk1"/>
            </a:solidFill>
            <a:ln>
              <a:noFill/>
            </a:ln>
          </p:spPr>
          <p:style>
            <a:lnRef idx="0"/>
            <a:fillRef idx="0"/>
            <a:effectRef idx="0"/>
            <a:fontRef idx="minor"/>
          </p:style>
        </p:sp>
        <p:sp>
          <p:nvSpPr>
            <p:cNvPr id="2057" name="CustomShape 44"/>
            <p:cNvSpPr/>
            <p:nvPr/>
          </p:nvSpPr>
          <p:spPr>
            <a:xfrm>
              <a:off x="3579840" y="4044600"/>
              <a:ext cx="52200" cy="19800"/>
            </a:xfrm>
            <a:custGeom>
              <a:avLst/>
              <a:gdLst/>
              <a:ahLst/>
              <a:rect l="l" t="t" r="r" b="b"/>
              <a:pathLst>
                <a:path w="2327" h="921">
                  <a:moveTo>
                    <a:pt x="1845" y="1"/>
                  </a:moveTo>
                  <a:cubicBezTo>
                    <a:pt x="1844" y="1"/>
                    <a:pt x="1842" y="1"/>
                    <a:pt x="1841" y="1"/>
                  </a:cubicBezTo>
                  <a:lnTo>
                    <a:pt x="1" y="1"/>
                  </a:lnTo>
                  <a:cubicBezTo>
                    <a:pt x="256" y="1"/>
                    <a:pt x="462" y="207"/>
                    <a:pt x="462" y="462"/>
                  </a:cubicBezTo>
                  <a:cubicBezTo>
                    <a:pt x="462" y="715"/>
                    <a:pt x="256" y="921"/>
                    <a:pt x="1" y="921"/>
                  </a:cubicBezTo>
                  <a:lnTo>
                    <a:pt x="1831" y="921"/>
                  </a:lnTo>
                  <a:cubicBezTo>
                    <a:pt x="1833" y="921"/>
                    <a:pt x="1834" y="921"/>
                    <a:pt x="1836" y="921"/>
                  </a:cubicBezTo>
                  <a:cubicBezTo>
                    <a:pt x="2074" y="921"/>
                    <a:pt x="2275" y="740"/>
                    <a:pt x="2300" y="504"/>
                  </a:cubicBezTo>
                  <a:cubicBezTo>
                    <a:pt x="2327" y="235"/>
                    <a:pt x="2116" y="1"/>
                    <a:pt x="1845" y="1"/>
                  </a:cubicBezTo>
                  <a:close/>
                </a:path>
              </a:pathLst>
            </a:custGeom>
            <a:solidFill>
              <a:schemeClr val="dk1"/>
            </a:solidFill>
            <a:ln>
              <a:noFill/>
            </a:ln>
          </p:spPr>
          <p:style>
            <a:lnRef idx="0"/>
            <a:fillRef idx="0"/>
            <a:effectRef idx="0"/>
            <a:fontRef idx="minor"/>
          </p:style>
        </p:sp>
      </p:grpSp>
      <p:sp>
        <p:nvSpPr>
          <p:cNvPr id="2058" name="CustomShape 45"/>
          <p:cNvSpPr/>
          <p:nvPr/>
        </p:nvSpPr>
        <p:spPr>
          <a:xfrm>
            <a:off x="1393920" y="3844440"/>
            <a:ext cx="357480" cy="357840"/>
          </a:xfrm>
          <a:custGeom>
            <a:avLst/>
            <a:gdLst/>
            <a:ahLst/>
            <a:rect l="l" t="t" r="r" b="b"/>
            <a:pathLst>
              <a:path w="15699" h="15700">
                <a:moveTo>
                  <a:pt x="7838" y="4631"/>
                </a:moveTo>
                <a:cubicBezTo>
                  <a:pt x="8089" y="4631"/>
                  <a:pt x="8296" y="4834"/>
                  <a:pt x="8296" y="5090"/>
                </a:cubicBezTo>
                <a:lnTo>
                  <a:pt x="8296" y="6011"/>
                </a:lnTo>
                <a:cubicBezTo>
                  <a:pt x="8296" y="6268"/>
                  <a:pt x="8087" y="6472"/>
                  <a:pt x="7834" y="6472"/>
                </a:cubicBezTo>
                <a:cubicBezTo>
                  <a:pt x="7817" y="6472"/>
                  <a:pt x="7800" y="6471"/>
                  <a:pt x="7783" y="6469"/>
                </a:cubicBezTo>
                <a:cubicBezTo>
                  <a:pt x="7548" y="6437"/>
                  <a:pt x="7374" y="6236"/>
                  <a:pt x="7376" y="5998"/>
                </a:cubicBezTo>
                <a:lnTo>
                  <a:pt x="7376" y="5103"/>
                </a:lnTo>
                <a:cubicBezTo>
                  <a:pt x="7374" y="4865"/>
                  <a:pt x="7548" y="4663"/>
                  <a:pt x="7783" y="4634"/>
                </a:cubicBezTo>
                <a:cubicBezTo>
                  <a:pt x="7802" y="4632"/>
                  <a:pt x="7820" y="4631"/>
                  <a:pt x="7838" y="4631"/>
                </a:cubicBezTo>
                <a:close/>
                <a:moveTo>
                  <a:pt x="5905" y="5445"/>
                </a:moveTo>
                <a:cubicBezTo>
                  <a:pt x="6020" y="5445"/>
                  <a:pt x="6135" y="5488"/>
                  <a:pt x="6223" y="5574"/>
                </a:cubicBezTo>
                <a:lnTo>
                  <a:pt x="6875" y="6224"/>
                </a:lnTo>
                <a:cubicBezTo>
                  <a:pt x="7055" y="6406"/>
                  <a:pt x="7055" y="6695"/>
                  <a:pt x="6875" y="6874"/>
                </a:cubicBezTo>
                <a:lnTo>
                  <a:pt x="6875" y="6877"/>
                </a:lnTo>
                <a:cubicBezTo>
                  <a:pt x="6785" y="6966"/>
                  <a:pt x="6667" y="7011"/>
                  <a:pt x="6549" y="7011"/>
                </a:cubicBezTo>
                <a:cubicBezTo>
                  <a:pt x="6431" y="7011"/>
                  <a:pt x="6314" y="6966"/>
                  <a:pt x="6223" y="6877"/>
                </a:cubicBezTo>
                <a:lnTo>
                  <a:pt x="5573" y="6224"/>
                </a:lnTo>
                <a:cubicBezTo>
                  <a:pt x="5398" y="6045"/>
                  <a:pt x="5401" y="5758"/>
                  <a:pt x="5580" y="5581"/>
                </a:cubicBezTo>
                <a:cubicBezTo>
                  <a:pt x="5670" y="5490"/>
                  <a:pt x="5787" y="5445"/>
                  <a:pt x="5905" y="5445"/>
                </a:cubicBezTo>
                <a:close/>
                <a:moveTo>
                  <a:pt x="9801" y="5439"/>
                </a:moveTo>
                <a:cubicBezTo>
                  <a:pt x="9919" y="5439"/>
                  <a:pt x="10037" y="5484"/>
                  <a:pt x="10127" y="5574"/>
                </a:cubicBezTo>
                <a:cubicBezTo>
                  <a:pt x="10306" y="5755"/>
                  <a:pt x="10306" y="6045"/>
                  <a:pt x="10127" y="6224"/>
                </a:cubicBezTo>
                <a:lnTo>
                  <a:pt x="9476" y="6877"/>
                </a:lnTo>
                <a:cubicBezTo>
                  <a:pt x="9386" y="6970"/>
                  <a:pt x="9266" y="7016"/>
                  <a:pt x="9146" y="7016"/>
                </a:cubicBezTo>
                <a:cubicBezTo>
                  <a:pt x="9029" y="7016"/>
                  <a:pt x="8911" y="6971"/>
                  <a:pt x="8821" y="6882"/>
                </a:cubicBezTo>
                <a:cubicBezTo>
                  <a:pt x="8637" y="6700"/>
                  <a:pt x="8640" y="6403"/>
                  <a:pt x="8826" y="6224"/>
                </a:cubicBezTo>
                <a:lnTo>
                  <a:pt x="9476" y="5574"/>
                </a:lnTo>
                <a:cubicBezTo>
                  <a:pt x="9566" y="5484"/>
                  <a:pt x="9684" y="5439"/>
                  <a:pt x="9801" y="5439"/>
                </a:cubicBezTo>
                <a:close/>
                <a:moveTo>
                  <a:pt x="6002" y="7385"/>
                </a:moveTo>
                <a:cubicBezTo>
                  <a:pt x="6238" y="7385"/>
                  <a:pt x="6437" y="7560"/>
                  <a:pt x="6468" y="7792"/>
                </a:cubicBezTo>
                <a:cubicBezTo>
                  <a:pt x="6498" y="8067"/>
                  <a:pt x="6284" y="8305"/>
                  <a:pt x="6009" y="8305"/>
                </a:cubicBezTo>
                <a:lnTo>
                  <a:pt x="5089" y="8305"/>
                </a:lnTo>
                <a:cubicBezTo>
                  <a:pt x="4814" y="8305"/>
                  <a:pt x="4601" y="8067"/>
                  <a:pt x="4633" y="7792"/>
                </a:cubicBezTo>
                <a:cubicBezTo>
                  <a:pt x="4662" y="7560"/>
                  <a:pt x="4861" y="7385"/>
                  <a:pt x="5097" y="7385"/>
                </a:cubicBezTo>
                <a:cubicBezTo>
                  <a:pt x="5098" y="7385"/>
                  <a:pt x="5100" y="7385"/>
                  <a:pt x="5102" y="7385"/>
                </a:cubicBezTo>
                <a:lnTo>
                  <a:pt x="5997" y="7385"/>
                </a:lnTo>
                <a:cubicBezTo>
                  <a:pt x="5999" y="7385"/>
                  <a:pt x="6000" y="7385"/>
                  <a:pt x="6002" y="7385"/>
                </a:cubicBezTo>
                <a:close/>
                <a:moveTo>
                  <a:pt x="10603" y="7385"/>
                </a:moveTo>
                <a:cubicBezTo>
                  <a:pt x="10838" y="7385"/>
                  <a:pt x="11037" y="7560"/>
                  <a:pt x="11069" y="7792"/>
                </a:cubicBezTo>
                <a:cubicBezTo>
                  <a:pt x="11098" y="8067"/>
                  <a:pt x="10885" y="8305"/>
                  <a:pt x="10610" y="8305"/>
                </a:cubicBezTo>
                <a:lnTo>
                  <a:pt x="9702" y="8305"/>
                </a:lnTo>
                <a:cubicBezTo>
                  <a:pt x="9700" y="8305"/>
                  <a:pt x="9699" y="8305"/>
                  <a:pt x="9697" y="8305"/>
                </a:cubicBezTo>
                <a:cubicBezTo>
                  <a:pt x="9461" y="8305"/>
                  <a:pt x="9263" y="8131"/>
                  <a:pt x="9233" y="7897"/>
                </a:cubicBezTo>
                <a:cubicBezTo>
                  <a:pt x="9202" y="7625"/>
                  <a:pt x="9415" y="7385"/>
                  <a:pt x="9690" y="7385"/>
                </a:cubicBezTo>
                <a:lnTo>
                  <a:pt x="10598" y="7385"/>
                </a:lnTo>
                <a:cubicBezTo>
                  <a:pt x="10599" y="7385"/>
                  <a:pt x="10601" y="7385"/>
                  <a:pt x="10603" y="7385"/>
                </a:cubicBezTo>
                <a:close/>
                <a:moveTo>
                  <a:pt x="6542" y="8698"/>
                </a:moveTo>
                <a:cubicBezTo>
                  <a:pt x="6661" y="8698"/>
                  <a:pt x="6779" y="8744"/>
                  <a:pt x="6868" y="8835"/>
                </a:cubicBezTo>
                <a:cubicBezTo>
                  <a:pt x="7047" y="9011"/>
                  <a:pt x="7050" y="9298"/>
                  <a:pt x="6875" y="9478"/>
                </a:cubicBezTo>
                <a:lnTo>
                  <a:pt x="6223" y="10130"/>
                </a:lnTo>
                <a:cubicBezTo>
                  <a:pt x="6135" y="10216"/>
                  <a:pt x="6020" y="10259"/>
                  <a:pt x="5905" y="10259"/>
                </a:cubicBezTo>
                <a:cubicBezTo>
                  <a:pt x="5787" y="10259"/>
                  <a:pt x="5670" y="10214"/>
                  <a:pt x="5580" y="10123"/>
                </a:cubicBezTo>
                <a:cubicBezTo>
                  <a:pt x="5401" y="9946"/>
                  <a:pt x="5398" y="9659"/>
                  <a:pt x="5573" y="9478"/>
                </a:cubicBezTo>
                <a:lnTo>
                  <a:pt x="6223" y="8827"/>
                </a:lnTo>
                <a:cubicBezTo>
                  <a:pt x="6312" y="8741"/>
                  <a:pt x="6428" y="8698"/>
                  <a:pt x="6542" y="8698"/>
                </a:cubicBezTo>
                <a:close/>
                <a:moveTo>
                  <a:pt x="9146" y="8688"/>
                </a:moveTo>
                <a:cubicBezTo>
                  <a:pt x="9266" y="8688"/>
                  <a:pt x="9386" y="8734"/>
                  <a:pt x="9476" y="8827"/>
                </a:cubicBezTo>
                <a:lnTo>
                  <a:pt x="10127" y="9478"/>
                </a:lnTo>
                <a:cubicBezTo>
                  <a:pt x="10308" y="9657"/>
                  <a:pt x="10308" y="9949"/>
                  <a:pt x="10127" y="10130"/>
                </a:cubicBezTo>
                <a:lnTo>
                  <a:pt x="10127" y="10128"/>
                </a:lnTo>
                <a:cubicBezTo>
                  <a:pt x="10037" y="10219"/>
                  <a:pt x="9919" y="10264"/>
                  <a:pt x="9801" y="10264"/>
                </a:cubicBezTo>
                <a:cubicBezTo>
                  <a:pt x="9684" y="10264"/>
                  <a:pt x="9566" y="10219"/>
                  <a:pt x="9476" y="10128"/>
                </a:cubicBezTo>
                <a:lnTo>
                  <a:pt x="8826" y="9478"/>
                </a:lnTo>
                <a:cubicBezTo>
                  <a:pt x="8640" y="9298"/>
                  <a:pt x="8637" y="9004"/>
                  <a:pt x="8821" y="8822"/>
                </a:cubicBezTo>
                <a:cubicBezTo>
                  <a:pt x="8911" y="8733"/>
                  <a:pt x="9029" y="8688"/>
                  <a:pt x="9146" y="8688"/>
                </a:cubicBezTo>
                <a:close/>
                <a:moveTo>
                  <a:pt x="7838" y="9231"/>
                </a:moveTo>
                <a:cubicBezTo>
                  <a:pt x="8089" y="9231"/>
                  <a:pt x="8296" y="9434"/>
                  <a:pt x="8296" y="9691"/>
                </a:cubicBezTo>
                <a:lnTo>
                  <a:pt x="8296" y="10611"/>
                </a:lnTo>
                <a:cubicBezTo>
                  <a:pt x="8296" y="10869"/>
                  <a:pt x="8087" y="11073"/>
                  <a:pt x="7834" y="11073"/>
                </a:cubicBezTo>
                <a:cubicBezTo>
                  <a:pt x="7817" y="11073"/>
                  <a:pt x="7800" y="11072"/>
                  <a:pt x="7783" y="11070"/>
                </a:cubicBezTo>
                <a:cubicBezTo>
                  <a:pt x="7548" y="11038"/>
                  <a:pt x="7374" y="10837"/>
                  <a:pt x="7376" y="10599"/>
                </a:cubicBezTo>
                <a:lnTo>
                  <a:pt x="7376" y="9703"/>
                </a:lnTo>
                <a:cubicBezTo>
                  <a:pt x="7374" y="9465"/>
                  <a:pt x="7548" y="9264"/>
                  <a:pt x="7783" y="9235"/>
                </a:cubicBezTo>
                <a:cubicBezTo>
                  <a:pt x="7802" y="9232"/>
                  <a:pt x="7820" y="9231"/>
                  <a:pt x="7838" y="9231"/>
                </a:cubicBezTo>
                <a:close/>
                <a:moveTo>
                  <a:pt x="7851" y="1"/>
                </a:moveTo>
                <a:cubicBezTo>
                  <a:pt x="7653" y="1"/>
                  <a:pt x="7456" y="103"/>
                  <a:pt x="7405" y="308"/>
                </a:cubicBezTo>
                <a:lnTo>
                  <a:pt x="6826" y="2696"/>
                </a:lnTo>
                <a:lnTo>
                  <a:pt x="5403" y="777"/>
                </a:lnTo>
                <a:cubicBezTo>
                  <a:pt x="5315" y="657"/>
                  <a:pt x="5175" y="590"/>
                  <a:pt x="5032" y="590"/>
                </a:cubicBezTo>
                <a:cubicBezTo>
                  <a:pt x="4973" y="590"/>
                  <a:pt x="4913" y="601"/>
                  <a:pt x="4856" y="625"/>
                </a:cubicBezTo>
                <a:cubicBezTo>
                  <a:pt x="4662" y="706"/>
                  <a:pt x="4547" y="909"/>
                  <a:pt x="4579" y="1118"/>
                </a:cubicBezTo>
                <a:lnTo>
                  <a:pt x="4930" y="3481"/>
                </a:lnTo>
                <a:lnTo>
                  <a:pt x="2883" y="2252"/>
                </a:lnTo>
                <a:cubicBezTo>
                  <a:pt x="2804" y="2204"/>
                  <a:pt x="2722" y="2183"/>
                  <a:pt x="2644" y="2183"/>
                </a:cubicBezTo>
                <a:cubicBezTo>
                  <a:pt x="2318" y="2183"/>
                  <a:pt x="2052" y="2552"/>
                  <a:pt x="2250" y="2882"/>
                </a:cubicBezTo>
                <a:lnTo>
                  <a:pt x="3480" y="4931"/>
                </a:lnTo>
                <a:lnTo>
                  <a:pt x="3480" y="4931"/>
                </a:lnTo>
                <a:lnTo>
                  <a:pt x="1119" y="4580"/>
                </a:lnTo>
                <a:cubicBezTo>
                  <a:pt x="1093" y="4576"/>
                  <a:pt x="1068" y="4574"/>
                  <a:pt x="1044" y="4574"/>
                </a:cubicBezTo>
                <a:cubicBezTo>
                  <a:pt x="620" y="4574"/>
                  <a:pt x="412" y="5133"/>
                  <a:pt x="776" y="5404"/>
                </a:cubicBezTo>
                <a:lnTo>
                  <a:pt x="2697" y="6825"/>
                </a:lnTo>
                <a:lnTo>
                  <a:pt x="349" y="7392"/>
                </a:lnTo>
                <a:cubicBezTo>
                  <a:pt x="143" y="7441"/>
                  <a:pt x="0" y="7625"/>
                  <a:pt x="0" y="7836"/>
                </a:cubicBezTo>
                <a:cubicBezTo>
                  <a:pt x="0" y="8047"/>
                  <a:pt x="143" y="8231"/>
                  <a:pt x="349" y="8283"/>
                </a:cubicBezTo>
                <a:lnTo>
                  <a:pt x="2697" y="8876"/>
                </a:lnTo>
                <a:lnTo>
                  <a:pt x="776" y="10297"/>
                </a:lnTo>
                <a:cubicBezTo>
                  <a:pt x="604" y="10425"/>
                  <a:pt x="543" y="10648"/>
                  <a:pt x="624" y="10844"/>
                </a:cubicBezTo>
                <a:cubicBezTo>
                  <a:pt x="696" y="11019"/>
                  <a:pt x="864" y="11129"/>
                  <a:pt x="1048" y="11129"/>
                </a:cubicBezTo>
                <a:cubicBezTo>
                  <a:pt x="1070" y="11129"/>
                  <a:pt x="1094" y="11127"/>
                  <a:pt x="1117" y="11124"/>
                </a:cubicBezTo>
                <a:lnTo>
                  <a:pt x="3477" y="10771"/>
                </a:lnTo>
                <a:lnTo>
                  <a:pt x="3477" y="10771"/>
                </a:lnTo>
                <a:lnTo>
                  <a:pt x="2250" y="12819"/>
                </a:lnTo>
                <a:cubicBezTo>
                  <a:pt x="2050" y="13150"/>
                  <a:pt x="2315" y="13519"/>
                  <a:pt x="2642" y="13519"/>
                </a:cubicBezTo>
                <a:cubicBezTo>
                  <a:pt x="2720" y="13519"/>
                  <a:pt x="2801" y="13498"/>
                  <a:pt x="2881" y="13450"/>
                </a:cubicBezTo>
                <a:lnTo>
                  <a:pt x="4927" y="12221"/>
                </a:lnTo>
                <a:lnTo>
                  <a:pt x="4576" y="14584"/>
                </a:lnTo>
                <a:cubicBezTo>
                  <a:pt x="4545" y="14792"/>
                  <a:pt x="4660" y="14996"/>
                  <a:pt x="4856" y="15077"/>
                </a:cubicBezTo>
                <a:cubicBezTo>
                  <a:pt x="4916" y="15100"/>
                  <a:pt x="4978" y="15111"/>
                  <a:pt x="5039" y="15111"/>
                </a:cubicBezTo>
                <a:cubicBezTo>
                  <a:pt x="5173" y="15111"/>
                  <a:pt x="5305" y="15057"/>
                  <a:pt x="5401" y="14956"/>
                </a:cubicBezTo>
                <a:lnTo>
                  <a:pt x="6824" y="13035"/>
                </a:lnTo>
                <a:lnTo>
                  <a:pt x="7403" y="15354"/>
                </a:lnTo>
                <a:cubicBezTo>
                  <a:pt x="7455" y="15558"/>
                  <a:pt x="7639" y="15700"/>
                  <a:pt x="7850" y="15700"/>
                </a:cubicBezTo>
                <a:cubicBezTo>
                  <a:pt x="8058" y="15700"/>
                  <a:pt x="8242" y="15558"/>
                  <a:pt x="8294" y="15354"/>
                </a:cubicBezTo>
                <a:lnTo>
                  <a:pt x="8875" y="13006"/>
                </a:lnTo>
                <a:lnTo>
                  <a:pt x="10296" y="14925"/>
                </a:lnTo>
                <a:cubicBezTo>
                  <a:pt x="10385" y="15045"/>
                  <a:pt x="10524" y="15112"/>
                  <a:pt x="10666" y="15112"/>
                </a:cubicBezTo>
                <a:cubicBezTo>
                  <a:pt x="10725" y="15112"/>
                  <a:pt x="10784" y="15100"/>
                  <a:pt x="10841" y="15077"/>
                </a:cubicBezTo>
                <a:cubicBezTo>
                  <a:pt x="11037" y="14996"/>
                  <a:pt x="11152" y="14792"/>
                  <a:pt x="11120" y="14584"/>
                </a:cubicBezTo>
                <a:lnTo>
                  <a:pt x="10769" y="12221"/>
                </a:lnTo>
                <a:lnTo>
                  <a:pt x="10769" y="12221"/>
                </a:lnTo>
                <a:lnTo>
                  <a:pt x="12816" y="13450"/>
                </a:lnTo>
                <a:cubicBezTo>
                  <a:pt x="12895" y="13498"/>
                  <a:pt x="12977" y="13519"/>
                  <a:pt x="13055" y="13519"/>
                </a:cubicBezTo>
                <a:cubicBezTo>
                  <a:pt x="13382" y="13519"/>
                  <a:pt x="13647" y="13150"/>
                  <a:pt x="13449" y="12819"/>
                </a:cubicBezTo>
                <a:lnTo>
                  <a:pt x="12220" y="10771"/>
                </a:lnTo>
                <a:lnTo>
                  <a:pt x="14580" y="11124"/>
                </a:lnTo>
                <a:cubicBezTo>
                  <a:pt x="14603" y="11127"/>
                  <a:pt x="14627" y="11129"/>
                  <a:pt x="14650" y="11129"/>
                </a:cubicBezTo>
                <a:cubicBezTo>
                  <a:pt x="14835" y="11129"/>
                  <a:pt x="15004" y="11019"/>
                  <a:pt x="15076" y="10844"/>
                </a:cubicBezTo>
                <a:cubicBezTo>
                  <a:pt x="15157" y="10648"/>
                  <a:pt x="15093" y="10425"/>
                  <a:pt x="14923" y="10297"/>
                </a:cubicBezTo>
                <a:lnTo>
                  <a:pt x="13005" y="8876"/>
                </a:lnTo>
                <a:lnTo>
                  <a:pt x="15350" y="8283"/>
                </a:lnTo>
                <a:cubicBezTo>
                  <a:pt x="15557" y="8231"/>
                  <a:pt x="15699" y="8047"/>
                  <a:pt x="15699" y="7836"/>
                </a:cubicBezTo>
                <a:cubicBezTo>
                  <a:pt x="15699" y="7625"/>
                  <a:pt x="15557" y="7441"/>
                  <a:pt x="15350" y="7389"/>
                </a:cubicBezTo>
                <a:lnTo>
                  <a:pt x="15353" y="7389"/>
                </a:lnTo>
                <a:lnTo>
                  <a:pt x="13005" y="6825"/>
                </a:lnTo>
                <a:lnTo>
                  <a:pt x="14926" y="5404"/>
                </a:lnTo>
                <a:cubicBezTo>
                  <a:pt x="15095" y="5277"/>
                  <a:pt x="15157" y="5054"/>
                  <a:pt x="15076" y="4857"/>
                </a:cubicBezTo>
                <a:cubicBezTo>
                  <a:pt x="15004" y="4685"/>
                  <a:pt x="14835" y="4575"/>
                  <a:pt x="14652" y="4575"/>
                </a:cubicBezTo>
                <a:cubicBezTo>
                  <a:pt x="14629" y="4575"/>
                  <a:pt x="14606" y="4577"/>
                  <a:pt x="14582" y="4580"/>
                </a:cubicBezTo>
                <a:lnTo>
                  <a:pt x="12222" y="4931"/>
                </a:lnTo>
                <a:lnTo>
                  <a:pt x="12222" y="4931"/>
                </a:lnTo>
                <a:lnTo>
                  <a:pt x="13451" y="2882"/>
                </a:lnTo>
                <a:cubicBezTo>
                  <a:pt x="13649" y="2551"/>
                  <a:pt x="13384" y="2183"/>
                  <a:pt x="13057" y="2183"/>
                </a:cubicBezTo>
                <a:cubicBezTo>
                  <a:pt x="12979" y="2183"/>
                  <a:pt x="12898" y="2204"/>
                  <a:pt x="12818" y="2252"/>
                </a:cubicBezTo>
                <a:lnTo>
                  <a:pt x="10772" y="3481"/>
                </a:lnTo>
                <a:lnTo>
                  <a:pt x="11123" y="1118"/>
                </a:lnTo>
                <a:cubicBezTo>
                  <a:pt x="11170" y="805"/>
                  <a:pt x="10919" y="589"/>
                  <a:pt x="10662" y="589"/>
                </a:cubicBezTo>
                <a:cubicBezTo>
                  <a:pt x="10529" y="589"/>
                  <a:pt x="10395" y="646"/>
                  <a:pt x="10298" y="777"/>
                </a:cubicBezTo>
                <a:lnTo>
                  <a:pt x="8878" y="2696"/>
                </a:lnTo>
                <a:lnTo>
                  <a:pt x="8296" y="308"/>
                </a:lnTo>
                <a:cubicBezTo>
                  <a:pt x="8246" y="103"/>
                  <a:pt x="8048" y="1"/>
                  <a:pt x="7851" y="1"/>
                </a:cubicBezTo>
                <a:close/>
              </a:path>
            </a:pathLst>
          </a:custGeom>
          <a:solidFill>
            <a:schemeClr val="dk1"/>
          </a:solidFill>
          <a:ln>
            <a:noFill/>
          </a:ln>
        </p:spPr>
        <p:style>
          <a:lnRef idx="0"/>
          <a:fillRef idx="0"/>
          <a:effectRef idx="0"/>
          <a:fontRef idx="minor"/>
        </p:style>
      </p:sp>
      <p:grpSp>
        <p:nvGrpSpPr>
          <p:cNvPr id="2059" name="Group 46"/>
          <p:cNvGrpSpPr/>
          <p:nvPr/>
        </p:nvGrpSpPr>
        <p:grpSpPr>
          <a:xfrm>
            <a:off x="5439600" y="3844080"/>
            <a:ext cx="290520" cy="357840"/>
            <a:chOff x="5439600" y="3844080"/>
            <a:chExt cx="290520" cy="357840"/>
          </a:xfrm>
        </p:grpSpPr>
        <p:sp>
          <p:nvSpPr>
            <p:cNvPr id="2060" name="CustomShape 47"/>
            <p:cNvSpPr/>
            <p:nvPr/>
          </p:nvSpPr>
          <p:spPr>
            <a:xfrm>
              <a:off x="5439600" y="3844080"/>
              <a:ext cx="290520" cy="164160"/>
            </a:xfrm>
            <a:custGeom>
              <a:avLst/>
              <a:gdLst/>
              <a:ahLst/>
              <a:rect l="l" t="t" r="r" b="b"/>
              <a:pathLst>
                <a:path w="12758" h="7237">
                  <a:moveTo>
                    <a:pt x="6369" y="1868"/>
                  </a:moveTo>
                  <a:cubicBezTo>
                    <a:pt x="6620" y="1868"/>
                    <a:pt x="6832" y="2072"/>
                    <a:pt x="6832" y="2330"/>
                  </a:cubicBezTo>
                  <a:lnTo>
                    <a:pt x="6832" y="4170"/>
                  </a:lnTo>
                  <a:cubicBezTo>
                    <a:pt x="6832" y="4426"/>
                    <a:pt x="6622" y="4629"/>
                    <a:pt x="6373" y="4629"/>
                  </a:cubicBezTo>
                  <a:cubicBezTo>
                    <a:pt x="6355" y="4629"/>
                    <a:pt x="6337" y="4628"/>
                    <a:pt x="6319" y="4626"/>
                  </a:cubicBezTo>
                  <a:cubicBezTo>
                    <a:pt x="6083" y="4597"/>
                    <a:pt x="5909" y="4396"/>
                    <a:pt x="5911" y="4158"/>
                  </a:cubicBezTo>
                  <a:lnTo>
                    <a:pt x="5911" y="2342"/>
                  </a:lnTo>
                  <a:cubicBezTo>
                    <a:pt x="5909" y="2104"/>
                    <a:pt x="6083" y="1900"/>
                    <a:pt x="6319" y="1871"/>
                  </a:cubicBezTo>
                  <a:cubicBezTo>
                    <a:pt x="6336" y="1869"/>
                    <a:pt x="6352" y="1868"/>
                    <a:pt x="6369" y="1868"/>
                  </a:cubicBezTo>
                  <a:close/>
                  <a:moveTo>
                    <a:pt x="2947" y="3927"/>
                  </a:moveTo>
                  <a:cubicBezTo>
                    <a:pt x="2996" y="3927"/>
                    <a:pt x="3046" y="3935"/>
                    <a:pt x="3095" y="3951"/>
                  </a:cubicBezTo>
                  <a:lnTo>
                    <a:pt x="4415" y="4400"/>
                  </a:lnTo>
                  <a:cubicBezTo>
                    <a:pt x="4653" y="4484"/>
                    <a:pt x="4780" y="4746"/>
                    <a:pt x="4699" y="4984"/>
                  </a:cubicBezTo>
                  <a:cubicBezTo>
                    <a:pt x="4633" y="5176"/>
                    <a:pt x="4454" y="5296"/>
                    <a:pt x="4263" y="5296"/>
                  </a:cubicBezTo>
                  <a:cubicBezTo>
                    <a:pt x="4214" y="5296"/>
                    <a:pt x="4164" y="5288"/>
                    <a:pt x="4115" y="5272"/>
                  </a:cubicBezTo>
                  <a:lnTo>
                    <a:pt x="2798" y="4823"/>
                  </a:lnTo>
                  <a:cubicBezTo>
                    <a:pt x="2557" y="4742"/>
                    <a:pt x="2430" y="4479"/>
                    <a:pt x="2511" y="4239"/>
                  </a:cubicBezTo>
                  <a:cubicBezTo>
                    <a:pt x="2575" y="4047"/>
                    <a:pt x="2755" y="3927"/>
                    <a:pt x="2947" y="3927"/>
                  </a:cubicBezTo>
                  <a:close/>
                  <a:moveTo>
                    <a:pt x="9811" y="3927"/>
                  </a:moveTo>
                  <a:cubicBezTo>
                    <a:pt x="10002" y="3927"/>
                    <a:pt x="10181" y="4047"/>
                    <a:pt x="10247" y="4239"/>
                  </a:cubicBezTo>
                  <a:cubicBezTo>
                    <a:pt x="10328" y="4479"/>
                    <a:pt x="10200" y="4742"/>
                    <a:pt x="9960" y="4823"/>
                  </a:cubicBezTo>
                  <a:lnTo>
                    <a:pt x="8640" y="5272"/>
                  </a:lnTo>
                  <a:cubicBezTo>
                    <a:pt x="8587" y="5291"/>
                    <a:pt x="8533" y="5301"/>
                    <a:pt x="8480" y="5301"/>
                  </a:cubicBezTo>
                  <a:cubicBezTo>
                    <a:pt x="8290" y="5301"/>
                    <a:pt x="8111" y="5180"/>
                    <a:pt x="8046" y="4989"/>
                  </a:cubicBezTo>
                  <a:cubicBezTo>
                    <a:pt x="7963" y="4744"/>
                    <a:pt x="8098" y="4479"/>
                    <a:pt x="8343" y="4400"/>
                  </a:cubicBezTo>
                  <a:lnTo>
                    <a:pt x="9663" y="3951"/>
                  </a:lnTo>
                  <a:cubicBezTo>
                    <a:pt x="9712" y="3935"/>
                    <a:pt x="9762" y="3927"/>
                    <a:pt x="9811" y="3927"/>
                  </a:cubicBezTo>
                  <a:close/>
                  <a:moveTo>
                    <a:pt x="6379" y="1"/>
                  </a:moveTo>
                  <a:cubicBezTo>
                    <a:pt x="6122" y="1"/>
                    <a:pt x="5866" y="71"/>
                    <a:pt x="5639" y="212"/>
                  </a:cubicBezTo>
                  <a:cubicBezTo>
                    <a:pt x="5102" y="558"/>
                    <a:pt x="4476" y="742"/>
                    <a:pt x="3838" y="742"/>
                  </a:cubicBezTo>
                  <a:cubicBezTo>
                    <a:pt x="3831" y="743"/>
                    <a:pt x="3823" y="743"/>
                    <a:pt x="3814" y="743"/>
                  </a:cubicBezTo>
                  <a:cubicBezTo>
                    <a:pt x="3770" y="743"/>
                    <a:pt x="3704" y="737"/>
                    <a:pt x="3621" y="737"/>
                  </a:cubicBezTo>
                  <a:cubicBezTo>
                    <a:pt x="3448" y="737"/>
                    <a:pt x="3201" y="763"/>
                    <a:pt x="2928" y="921"/>
                  </a:cubicBezTo>
                  <a:cubicBezTo>
                    <a:pt x="2700" y="1054"/>
                    <a:pt x="2516" y="1275"/>
                    <a:pt x="2395" y="1508"/>
                  </a:cubicBezTo>
                  <a:cubicBezTo>
                    <a:pt x="2076" y="2126"/>
                    <a:pt x="1573" y="2629"/>
                    <a:pt x="955" y="2948"/>
                  </a:cubicBezTo>
                  <a:cubicBezTo>
                    <a:pt x="481" y="3193"/>
                    <a:pt x="194" y="3691"/>
                    <a:pt x="216" y="4226"/>
                  </a:cubicBezTo>
                  <a:cubicBezTo>
                    <a:pt x="236" y="4611"/>
                    <a:pt x="187" y="4997"/>
                    <a:pt x="72" y="5367"/>
                  </a:cubicBezTo>
                  <a:cubicBezTo>
                    <a:pt x="1" y="5605"/>
                    <a:pt x="128" y="5858"/>
                    <a:pt x="364" y="5936"/>
                  </a:cubicBezTo>
                  <a:lnTo>
                    <a:pt x="4172" y="7237"/>
                  </a:lnTo>
                  <a:cubicBezTo>
                    <a:pt x="4442" y="6268"/>
                    <a:pt x="5323" y="5549"/>
                    <a:pt x="6380" y="5549"/>
                  </a:cubicBezTo>
                  <a:cubicBezTo>
                    <a:pt x="7435" y="5549"/>
                    <a:pt x="8316" y="6268"/>
                    <a:pt x="8588" y="7237"/>
                  </a:cubicBezTo>
                  <a:lnTo>
                    <a:pt x="12394" y="5936"/>
                  </a:lnTo>
                  <a:cubicBezTo>
                    <a:pt x="12630" y="5855"/>
                    <a:pt x="12757" y="5603"/>
                    <a:pt x="12683" y="5367"/>
                  </a:cubicBezTo>
                  <a:cubicBezTo>
                    <a:pt x="12568" y="4997"/>
                    <a:pt x="12522" y="4611"/>
                    <a:pt x="12539" y="4224"/>
                  </a:cubicBezTo>
                  <a:cubicBezTo>
                    <a:pt x="12561" y="3691"/>
                    <a:pt x="12274" y="3193"/>
                    <a:pt x="11800" y="2948"/>
                  </a:cubicBezTo>
                  <a:cubicBezTo>
                    <a:pt x="11184" y="2629"/>
                    <a:pt x="10681" y="2126"/>
                    <a:pt x="10362" y="1508"/>
                  </a:cubicBezTo>
                  <a:cubicBezTo>
                    <a:pt x="10242" y="1277"/>
                    <a:pt x="10058" y="1054"/>
                    <a:pt x="9830" y="921"/>
                  </a:cubicBezTo>
                  <a:cubicBezTo>
                    <a:pt x="9533" y="752"/>
                    <a:pt x="9445" y="784"/>
                    <a:pt x="8929" y="742"/>
                  </a:cubicBezTo>
                  <a:cubicBezTo>
                    <a:pt x="8287" y="742"/>
                    <a:pt x="7656" y="558"/>
                    <a:pt x="7116" y="212"/>
                  </a:cubicBezTo>
                  <a:cubicBezTo>
                    <a:pt x="6890" y="71"/>
                    <a:pt x="6635" y="1"/>
                    <a:pt x="6379" y="1"/>
                  </a:cubicBezTo>
                  <a:close/>
                </a:path>
              </a:pathLst>
            </a:custGeom>
            <a:solidFill>
              <a:schemeClr val="dk1"/>
            </a:solidFill>
            <a:ln>
              <a:noFill/>
            </a:ln>
          </p:spPr>
          <p:style>
            <a:lnRef idx="0"/>
            <a:fillRef idx="0"/>
            <a:effectRef idx="0"/>
            <a:fontRef idx="minor"/>
          </p:style>
        </p:sp>
        <p:sp>
          <p:nvSpPr>
            <p:cNvPr id="2061" name="CustomShape 48"/>
            <p:cNvSpPr/>
            <p:nvPr/>
          </p:nvSpPr>
          <p:spPr>
            <a:xfrm>
              <a:off x="5439600" y="4037400"/>
              <a:ext cx="290520" cy="164520"/>
            </a:xfrm>
            <a:custGeom>
              <a:avLst/>
              <a:gdLst/>
              <a:ahLst/>
              <a:rect l="l" t="t" r="r" b="b"/>
              <a:pathLst>
                <a:path w="12758" h="7244">
                  <a:moveTo>
                    <a:pt x="4263" y="1942"/>
                  </a:moveTo>
                  <a:cubicBezTo>
                    <a:pt x="4454" y="1942"/>
                    <a:pt x="4633" y="2062"/>
                    <a:pt x="4699" y="2253"/>
                  </a:cubicBezTo>
                  <a:cubicBezTo>
                    <a:pt x="4780" y="2494"/>
                    <a:pt x="4653" y="2756"/>
                    <a:pt x="4412" y="2837"/>
                  </a:cubicBezTo>
                  <a:lnTo>
                    <a:pt x="3092" y="3286"/>
                  </a:lnTo>
                  <a:cubicBezTo>
                    <a:pt x="3039" y="3306"/>
                    <a:pt x="2986" y="3315"/>
                    <a:pt x="2933" y="3315"/>
                  </a:cubicBezTo>
                  <a:cubicBezTo>
                    <a:pt x="2742" y="3315"/>
                    <a:pt x="2564" y="3194"/>
                    <a:pt x="2498" y="3004"/>
                  </a:cubicBezTo>
                  <a:cubicBezTo>
                    <a:pt x="2415" y="2759"/>
                    <a:pt x="2550" y="2494"/>
                    <a:pt x="2795" y="2418"/>
                  </a:cubicBezTo>
                  <a:lnTo>
                    <a:pt x="4115" y="1966"/>
                  </a:lnTo>
                  <a:cubicBezTo>
                    <a:pt x="4164" y="1950"/>
                    <a:pt x="4214" y="1942"/>
                    <a:pt x="4263" y="1942"/>
                  </a:cubicBezTo>
                  <a:close/>
                  <a:moveTo>
                    <a:pt x="8492" y="1942"/>
                  </a:moveTo>
                  <a:cubicBezTo>
                    <a:pt x="8541" y="1942"/>
                    <a:pt x="8591" y="1950"/>
                    <a:pt x="8640" y="1966"/>
                  </a:cubicBezTo>
                  <a:lnTo>
                    <a:pt x="9960" y="2418"/>
                  </a:lnTo>
                  <a:cubicBezTo>
                    <a:pt x="10205" y="2494"/>
                    <a:pt x="10340" y="2759"/>
                    <a:pt x="10257" y="3004"/>
                  </a:cubicBezTo>
                  <a:cubicBezTo>
                    <a:pt x="10192" y="3194"/>
                    <a:pt x="10012" y="3315"/>
                    <a:pt x="9822" y="3315"/>
                  </a:cubicBezTo>
                  <a:cubicBezTo>
                    <a:pt x="9769" y="3315"/>
                    <a:pt x="9715" y="3306"/>
                    <a:pt x="9663" y="3286"/>
                  </a:cubicBezTo>
                  <a:lnTo>
                    <a:pt x="8343" y="2837"/>
                  </a:lnTo>
                  <a:cubicBezTo>
                    <a:pt x="8103" y="2756"/>
                    <a:pt x="7975" y="2496"/>
                    <a:pt x="8056" y="2256"/>
                  </a:cubicBezTo>
                  <a:lnTo>
                    <a:pt x="8058" y="2253"/>
                  </a:lnTo>
                  <a:cubicBezTo>
                    <a:pt x="8123" y="2062"/>
                    <a:pt x="8301" y="1942"/>
                    <a:pt x="8492" y="1942"/>
                  </a:cubicBezTo>
                  <a:close/>
                  <a:moveTo>
                    <a:pt x="6371" y="2609"/>
                  </a:moveTo>
                  <a:cubicBezTo>
                    <a:pt x="6388" y="2609"/>
                    <a:pt x="6405" y="2610"/>
                    <a:pt x="6422" y="2611"/>
                  </a:cubicBezTo>
                  <a:cubicBezTo>
                    <a:pt x="6657" y="2643"/>
                    <a:pt x="6834" y="2844"/>
                    <a:pt x="6832" y="3082"/>
                  </a:cubicBezTo>
                  <a:lnTo>
                    <a:pt x="6832" y="4898"/>
                  </a:lnTo>
                  <a:cubicBezTo>
                    <a:pt x="6834" y="5136"/>
                    <a:pt x="6657" y="5337"/>
                    <a:pt x="6422" y="5367"/>
                  </a:cubicBezTo>
                  <a:cubicBezTo>
                    <a:pt x="6404" y="5369"/>
                    <a:pt x="6386" y="5370"/>
                    <a:pt x="6368" y="5370"/>
                  </a:cubicBezTo>
                  <a:cubicBezTo>
                    <a:pt x="6119" y="5370"/>
                    <a:pt x="5911" y="5167"/>
                    <a:pt x="5911" y="4910"/>
                  </a:cubicBezTo>
                  <a:lnTo>
                    <a:pt x="5911" y="3070"/>
                  </a:lnTo>
                  <a:cubicBezTo>
                    <a:pt x="5909" y="2812"/>
                    <a:pt x="6121" y="2609"/>
                    <a:pt x="6371" y="2609"/>
                  </a:cubicBezTo>
                  <a:close/>
                  <a:moveTo>
                    <a:pt x="4172" y="1"/>
                  </a:moveTo>
                  <a:lnTo>
                    <a:pt x="364" y="1301"/>
                  </a:lnTo>
                  <a:cubicBezTo>
                    <a:pt x="128" y="1380"/>
                    <a:pt x="1" y="1632"/>
                    <a:pt x="74" y="1870"/>
                  </a:cubicBezTo>
                  <a:cubicBezTo>
                    <a:pt x="187" y="2241"/>
                    <a:pt x="236" y="2626"/>
                    <a:pt x="216" y="3014"/>
                  </a:cubicBezTo>
                  <a:cubicBezTo>
                    <a:pt x="194" y="3546"/>
                    <a:pt x="481" y="4042"/>
                    <a:pt x="953" y="4290"/>
                  </a:cubicBezTo>
                  <a:cubicBezTo>
                    <a:pt x="1571" y="4609"/>
                    <a:pt x="2076" y="5112"/>
                    <a:pt x="2395" y="5732"/>
                  </a:cubicBezTo>
                  <a:cubicBezTo>
                    <a:pt x="2780" y="6478"/>
                    <a:pt x="3460" y="6495"/>
                    <a:pt x="3725" y="6495"/>
                  </a:cubicBezTo>
                  <a:cubicBezTo>
                    <a:pt x="3738" y="6495"/>
                    <a:pt x="3749" y="6495"/>
                    <a:pt x="3759" y="6495"/>
                  </a:cubicBezTo>
                  <a:cubicBezTo>
                    <a:pt x="3793" y="6495"/>
                    <a:pt x="3817" y="6495"/>
                    <a:pt x="3828" y="6498"/>
                  </a:cubicBezTo>
                  <a:cubicBezTo>
                    <a:pt x="4471" y="6498"/>
                    <a:pt x="5099" y="6682"/>
                    <a:pt x="5642" y="7028"/>
                  </a:cubicBezTo>
                  <a:cubicBezTo>
                    <a:pt x="5866" y="7171"/>
                    <a:pt x="6122" y="7243"/>
                    <a:pt x="6379" y="7243"/>
                  </a:cubicBezTo>
                  <a:cubicBezTo>
                    <a:pt x="6635" y="7243"/>
                    <a:pt x="6892" y="7171"/>
                    <a:pt x="7116" y="7028"/>
                  </a:cubicBezTo>
                  <a:cubicBezTo>
                    <a:pt x="7654" y="6684"/>
                    <a:pt x="8279" y="6498"/>
                    <a:pt x="8917" y="6498"/>
                  </a:cubicBezTo>
                  <a:cubicBezTo>
                    <a:pt x="8925" y="6497"/>
                    <a:pt x="8934" y="6497"/>
                    <a:pt x="8944" y="6497"/>
                  </a:cubicBezTo>
                  <a:cubicBezTo>
                    <a:pt x="8984" y="6497"/>
                    <a:pt x="9044" y="6501"/>
                    <a:pt x="9118" y="6501"/>
                  </a:cubicBezTo>
                  <a:cubicBezTo>
                    <a:pt x="9295" y="6501"/>
                    <a:pt x="9554" y="6478"/>
                    <a:pt x="9830" y="6319"/>
                  </a:cubicBezTo>
                  <a:cubicBezTo>
                    <a:pt x="10058" y="6186"/>
                    <a:pt x="10242" y="5963"/>
                    <a:pt x="10360" y="5732"/>
                  </a:cubicBezTo>
                  <a:cubicBezTo>
                    <a:pt x="10679" y="5117"/>
                    <a:pt x="11182" y="4614"/>
                    <a:pt x="11800" y="4295"/>
                  </a:cubicBezTo>
                  <a:cubicBezTo>
                    <a:pt x="12274" y="4047"/>
                    <a:pt x="12561" y="3549"/>
                    <a:pt x="12539" y="3016"/>
                  </a:cubicBezTo>
                  <a:cubicBezTo>
                    <a:pt x="12522" y="2629"/>
                    <a:pt x="12568" y="2243"/>
                    <a:pt x="12683" y="1873"/>
                  </a:cubicBezTo>
                  <a:cubicBezTo>
                    <a:pt x="12757" y="1635"/>
                    <a:pt x="12627" y="1382"/>
                    <a:pt x="12392" y="1304"/>
                  </a:cubicBezTo>
                  <a:lnTo>
                    <a:pt x="8586" y="3"/>
                  </a:lnTo>
                  <a:cubicBezTo>
                    <a:pt x="8314" y="972"/>
                    <a:pt x="7433" y="1691"/>
                    <a:pt x="6378" y="1691"/>
                  </a:cubicBezTo>
                  <a:cubicBezTo>
                    <a:pt x="5320" y="1691"/>
                    <a:pt x="4442" y="975"/>
                    <a:pt x="4169" y="3"/>
                  </a:cubicBezTo>
                  <a:lnTo>
                    <a:pt x="4172" y="1"/>
                  </a:lnTo>
                  <a:close/>
                </a:path>
              </a:pathLst>
            </a:custGeom>
            <a:solidFill>
              <a:schemeClr val="dk1"/>
            </a:solidFill>
            <a:ln>
              <a:noFill/>
            </a:ln>
          </p:spPr>
          <p:style>
            <a:lnRef idx="0"/>
            <a:fillRef idx="0"/>
            <a:effectRef idx="0"/>
            <a:fontRef idx="minor"/>
          </p:style>
        </p:sp>
        <p:sp>
          <p:nvSpPr>
            <p:cNvPr id="2062" name="CustomShape 49"/>
            <p:cNvSpPr/>
            <p:nvPr/>
          </p:nvSpPr>
          <p:spPr>
            <a:xfrm>
              <a:off x="5551560" y="3992040"/>
              <a:ext cx="66960" cy="61920"/>
            </a:xfrm>
            <a:custGeom>
              <a:avLst/>
              <a:gdLst/>
              <a:ahLst/>
              <a:rect l="l" t="t" r="r" b="b"/>
              <a:pathLst>
                <a:path w="2970" h="2762">
                  <a:moveTo>
                    <a:pt x="1482" y="0"/>
                  </a:moveTo>
                  <a:cubicBezTo>
                    <a:pt x="817" y="0"/>
                    <a:pt x="231" y="481"/>
                    <a:pt x="123" y="1159"/>
                  </a:cubicBezTo>
                  <a:cubicBezTo>
                    <a:pt x="0" y="1913"/>
                    <a:pt x="511" y="2622"/>
                    <a:pt x="1264" y="2744"/>
                  </a:cubicBezTo>
                  <a:cubicBezTo>
                    <a:pt x="1338" y="2756"/>
                    <a:pt x="1411" y="2762"/>
                    <a:pt x="1484" y="2762"/>
                  </a:cubicBezTo>
                  <a:cubicBezTo>
                    <a:pt x="2149" y="2762"/>
                    <a:pt x="2736" y="2280"/>
                    <a:pt x="2847" y="1601"/>
                  </a:cubicBezTo>
                  <a:cubicBezTo>
                    <a:pt x="2969" y="850"/>
                    <a:pt x="2459" y="141"/>
                    <a:pt x="1706" y="18"/>
                  </a:cubicBezTo>
                  <a:cubicBezTo>
                    <a:pt x="1630" y="6"/>
                    <a:pt x="1556" y="0"/>
                    <a:pt x="1482" y="0"/>
                  </a:cubicBezTo>
                  <a:close/>
                </a:path>
              </a:pathLst>
            </a:custGeom>
            <a:solidFill>
              <a:schemeClr val="dk1"/>
            </a:solidFill>
            <a:ln>
              <a:noFill/>
            </a:ln>
          </p:spPr>
          <p:style>
            <a:lnRef idx="0"/>
            <a:fillRef idx="0"/>
            <a:effectRef idx="0"/>
            <a:fontRef idx="minor"/>
          </p:style>
        </p:sp>
      </p:grpSp>
      <p:sp>
        <p:nvSpPr>
          <p:cNvPr id="2063" name="CustomShape 50"/>
          <p:cNvSpPr/>
          <p:nvPr/>
        </p:nvSpPr>
        <p:spPr>
          <a:xfrm rot="5400000">
            <a:off x="1433160" y="3571200"/>
            <a:ext cx="280080" cy="360"/>
          </a:xfrm>
          <a:prstGeom prst="bentConnector3">
            <a:avLst>
              <a:gd name="adj1" fmla="val 49978"/>
            </a:avLst>
          </a:prstGeom>
          <a:noFill/>
          <a:ln w="38160">
            <a:solidFill>
              <a:schemeClr val="dk1"/>
            </a:solidFill>
            <a:round/>
            <a:tailEnd len="med" type="oval" w="med"/>
          </a:ln>
        </p:spPr>
        <p:style>
          <a:lnRef idx="0"/>
          <a:fillRef idx="0"/>
          <a:effectRef idx="0"/>
          <a:fontRef idx="minor"/>
        </p:style>
      </p:sp>
      <p:sp>
        <p:nvSpPr>
          <p:cNvPr id="2064" name="CustomShape 51"/>
          <p:cNvSpPr/>
          <p:nvPr/>
        </p:nvSpPr>
        <p:spPr>
          <a:xfrm rot="5400000">
            <a:off x="3432960" y="3571200"/>
            <a:ext cx="280080" cy="360"/>
          </a:xfrm>
          <a:prstGeom prst="bentConnector3">
            <a:avLst>
              <a:gd name="adj1" fmla="val 49978"/>
            </a:avLst>
          </a:prstGeom>
          <a:noFill/>
          <a:ln w="38160">
            <a:solidFill>
              <a:schemeClr val="dk1"/>
            </a:solidFill>
            <a:round/>
            <a:tailEnd len="med" type="oval" w="med"/>
          </a:ln>
        </p:spPr>
        <p:style>
          <a:lnRef idx="0"/>
          <a:fillRef idx="0"/>
          <a:effectRef idx="0"/>
          <a:fontRef idx="minor"/>
        </p:style>
      </p:sp>
      <p:sp>
        <p:nvSpPr>
          <p:cNvPr id="2065" name="CustomShape 52"/>
          <p:cNvSpPr/>
          <p:nvPr/>
        </p:nvSpPr>
        <p:spPr>
          <a:xfrm rot="5400000">
            <a:off x="5432760" y="3571200"/>
            <a:ext cx="280080" cy="360"/>
          </a:xfrm>
          <a:prstGeom prst="bentConnector3">
            <a:avLst>
              <a:gd name="adj1" fmla="val 49978"/>
            </a:avLst>
          </a:prstGeom>
          <a:noFill/>
          <a:ln w="38160">
            <a:solidFill>
              <a:schemeClr val="dk1"/>
            </a:solidFill>
            <a:round/>
            <a:tailEnd len="med" type="oval" w="med"/>
          </a:ln>
        </p:spPr>
        <p:style>
          <a:lnRef idx="0"/>
          <a:fillRef idx="0"/>
          <a:effectRef idx="0"/>
          <a:fontRef idx="minor"/>
        </p:style>
      </p:sp>
      <p:sp>
        <p:nvSpPr>
          <p:cNvPr id="2066" name="CustomShape 53"/>
          <p:cNvSpPr/>
          <p:nvPr/>
        </p:nvSpPr>
        <p:spPr>
          <a:xfrm rot="5400000">
            <a:off x="7432560" y="3571200"/>
            <a:ext cx="280080" cy="360"/>
          </a:xfrm>
          <a:prstGeom prst="bentConnector3">
            <a:avLst>
              <a:gd name="adj1" fmla="val 49978"/>
            </a:avLst>
          </a:prstGeom>
          <a:noFill/>
          <a:ln w="38160">
            <a:solidFill>
              <a:schemeClr val="dk1"/>
            </a:solidFill>
            <a:round/>
            <a:tailEnd len="med" type="oval"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7"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aphicFrame>
        <p:nvGraphicFramePr>
          <p:cNvPr id="2068" name="Table 2"/>
          <p:cNvGraphicFramePr/>
          <p:nvPr/>
        </p:nvGraphicFramePr>
        <p:xfrm>
          <a:off x="1010520" y="1234800"/>
          <a:ext cx="7122240" cy="3043080"/>
        </p:xfrm>
        <a:graphic>
          <a:graphicData uri="http://schemas.openxmlformats.org/drawingml/2006/table">
            <a:tbl>
              <a:tblPr/>
              <a:tblGrid>
                <a:gridCol w="1780560"/>
                <a:gridCol w="1780560"/>
                <a:gridCol w="1780560"/>
                <a:gridCol w="1780920"/>
              </a:tblGrid>
              <a:tr h="507240">
                <a:tc>
                  <a:txBody>
                    <a:bodyPr lIns="91080" rIns="91080">
                      <a:noAutofit/>
                    </a:bodyPr>
                    <a:p>
                      <a:pPr algn="ctr">
                        <a:lnSpc>
                          <a:spcPct val="100000"/>
                        </a:lnSpc>
                        <a:tabLst>
                          <a:tab algn="l" pos="0"/>
                        </a:tabLst>
                      </a:pPr>
                      <a:r>
                        <a:rPr b="1" lang="en" sz="2200" spc="-1" strike="noStrike">
                          <a:solidFill>
                            <a:srgbClr val="ffffff"/>
                          </a:solidFill>
                          <a:latin typeface="Rubik"/>
                          <a:ea typeface="Rubik"/>
                        </a:rPr>
                        <a:t>Species</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Year</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Number</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1" lang="en" sz="2200" spc="-1" strike="noStrike">
                          <a:solidFill>
                            <a:srgbClr val="ffffff"/>
                          </a:solidFill>
                          <a:latin typeface="Rubik"/>
                          <a:ea typeface="Rubik"/>
                        </a:rPr>
                        <a:t>Extinction</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gradFill rotWithShape="0">
                      <a:gsLst>
                        <a:gs pos="0">
                          <a:srgbClr val="14a0d5">
                            <a:alpha val="35294"/>
                          </a:srgbClr>
                        </a:gs>
                        <a:gs pos="100000">
                          <a:srgbClr val="f30497">
                            <a:alpha val="38039"/>
                          </a:srgbClr>
                        </a:gs>
                      </a:gsLst>
                      <a:lin ang="2700000"/>
                    </a:gradFill>
                  </a:tcPr>
                </a:tc>
              </a:tr>
              <a:tr h="507240">
                <a:tc>
                  <a:txBody>
                    <a:bodyPr lIns="91080" rIns="91080">
                      <a:noAutofit/>
                    </a:bodyPr>
                    <a:p>
                      <a:pPr algn="ct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2XXX</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20,000</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No</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solidFill>
                      <a:srgbClr val="496af2"/>
                    </a:solidFill>
                  </a:tcPr>
                </a:tc>
              </a:tr>
              <a:tr h="507240">
                <a:tc>
                  <a:txBody>
                    <a:bodyPr lIns="91080" rIns="91080">
                      <a:noAutofit/>
                    </a:bodyPr>
                    <a:p>
                      <a:pPr algn="ctr">
                        <a:lnSpc>
                          <a:spcPct val="100000"/>
                        </a:lnSpc>
                        <a:tabLst>
                          <a:tab algn="l" pos="0"/>
                        </a:tabLst>
                      </a:pPr>
                      <a:r>
                        <a:rPr b="1" lang="en" sz="2200" spc="-1" strike="noStrike">
                          <a:solidFill>
                            <a:srgbClr val="ffffff"/>
                          </a:solidFill>
                          <a:latin typeface="Rubik"/>
                          <a:ea typeface="Rubik"/>
                        </a:rPr>
                        <a:t>Neptune</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2XXX</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30,000</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Yes</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solidFill>
                      <a:srgbClr val="d460ec"/>
                    </a:solidFill>
                  </a:tcPr>
                </a:tc>
              </a:tr>
              <a:tr h="507240">
                <a:tc>
                  <a:txBody>
                    <a:bodyPr lIns="91080" rIns="91080">
                      <a:noAutofit/>
                    </a:bodyPr>
                    <a:p>
                      <a:pPr algn="ct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2XXX</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45,000</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No</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solidFill>
                      <a:srgbClr val="496af2"/>
                    </a:solidFill>
                  </a:tcPr>
                </a:tc>
              </a:tr>
              <a:tr h="507240">
                <a:tc>
                  <a:txBody>
                    <a:bodyPr lIns="91080" rIns="91080">
                      <a:noAutofit/>
                    </a:bodyPr>
                    <a:p>
                      <a:pPr algn="ct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2XXX</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25,000</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Yes</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solidFill>
                      <a:srgbClr val="d460ec"/>
                    </a:solidFill>
                  </a:tcPr>
                </a:tc>
              </a:tr>
              <a:tr h="507240">
                <a:tc>
                  <a:txBody>
                    <a:bodyPr lIns="91080" rIns="91080">
                      <a:noAutofit/>
                    </a:bodyPr>
                    <a:p>
                      <a:pPr algn="ct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gradFill rotWithShape="0">
                      <a:gsLst>
                        <a:gs pos="0">
                          <a:srgbClr val="14a0d5">
                            <a:alpha val="35294"/>
                          </a:srgbClr>
                        </a:gs>
                        <a:gs pos="100000">
                          <a:srgbClr val="f30497">
                            <a:alpha val="38039"/>
                          </a:srgbClr>
                        </a:gs>
                      </a:gsLst>
                      <a:lin ang="2700000"/>
                    </a:grad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2XXX</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50,000</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noFill/>
                  </a:tcPr>
                </a:tc>
                <a:tc>
                  <a:txBody>
                    <a:bodyPr lIns="91080" rIns="91080">
                      <a:noAutofit/>
                    </a:bodyPr>
                    <a:p>
                      <a:pPr algn="ctr">
                        <a:lnSpc>
                          <a:spcPct val="100000"/>
                        </a:lnSpc>
                        <a:tabLst>
                          <a:tab algn="l" pos="0"/>
                        </a:tabLst>
                      </a:pPr>
                      <a:r>
                        <a:rPr b="0" lang="en" sz="1500" spc="-1" strike="noStrike">
                          <a:solidFill>
                            <a:srgbClr val="ffffff"/>
                          </a:solidFill>
                          <a:latin typeface="Nunito"/>
                          <a:ea typeface="Nunito"/>
                        </a:rPr>
                        <a:t>Yes</a:t>
                      </a:r>
                      <a:endParaRPr b="0" lang="en-US" sz="1500" spc="-1" strike="noStrike">
                        <a:latin typeface="Arial"/>
                      </a:endParaRPr>
                    </a:p>
                  </a:txBody>
                  <a:tcPr marL="91080" marR="91080">
                    <a:lnL w="18720">
                      <a:solidFill>
                        <a:srgbClr val="5e25cc"/>
                      </a:solidFill>
                    </a:lnL>
                    <a:lnR w="18720">
                      <a:solidFill>
                        <a:srgbClr val="5e25cc"/>
                      </a:solidFill>
                    </a:lnR>
                    <a:lnT w="38160">
                      <a:solidFill>
                        <a:srgbClr val="ffffff"/>
                      </a:solidFill>
                    </a:lnT>
                    <a:lnB w="38160">
                      <a:solidFill>
                        <a:srgbClr val="ffffff"/>
                      </a:solidFill>
                    </a:lnB>
                    <a:solidFill>
                      <a:srgbClr val="d460ec"/>
                    </a:solidFill>
                  </a:tcPr>
                </a:tc>
              </a:tr>
            </a:tbl>
          </a:graphicData>
        </a:graphic>
      </p:graphicFrame>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69" name="Group 1"/>
          <p:cNvGrpSpPr/>
          <p:nvPr/>
        </p:nvGrpSpPr>
        <p:grpSpPr>
          <a:xfrm>
            <a:off x="988560" y="1613160"/>
            <a:ext cx="1718280" cy="2328120"/>
            <a:chOff x="988560" y="1613160"/>
            <a:chExt cx="1718280" cy="2328120"/>
          </a:xfrm>
        </p:grpSpPr>
        <p:sp>
          <p:nvSpPr>
            <p:cNvPr id="2070" name="CustomShape 2"/>
            <p:cNvSpPr/>
            <p:nvPr/>
          </p:nvSpPr>
          <p:spPr>
            <a:xfrm>
              <a:off x="988560" y="1613160"/>
              <a:ext cx="171792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2071" name="CustomShape 3"/>
            <p:cNvSpPr/>
            <p:nvPr/>
          </p:nvSpPr>
          <p:spPr>
            <a:xfrm>
              <a:off x="988920" y="3370320"/>
              <a:ext cx="171792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Jupiter is an enormous planet</a:t>
              </a:r>
              <a:endParaRPr b="0" lang="en-US" sz="1500" spc="-1" strike="noStrike">
                <a:latin typeface="Arial"/>
              </a:endParaRPr>
            </a:p>
          </p:txBody>
        </p:sp>
        <p:sp>
          <p:nvSpPr>
            <p:cNvPr id="2072" name="CustomShape 4"/>
            <p:cNvSpPr/>
            <p:nvPr/>
          </p:nvSpPr>
          <p:spPr>
            <a:xfrm>
              <a:off x="1385280" y="2268360"/>
              <a:ext cx="924840" cy="9248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2073" name="Group 5"/>
          <p:cNvGrpSpPr/>
          <p:nvPr/>
        </p:nvGrpSpPr>
        <p:grpSpPr>
          <a:xfrm>
            <a:off x="5705280" y="1133640"/>
            <a:ext cx="2449080" cy="937800"/>
            <a:chOff x="5705280" y="1133640"/>
            <a:chExt cx="2449080" cy="937800"/>
          </a:xfrm>
        </p:grpSpPr>
        <p:sp>
          <p:nvSpPr>
            <p:cNvPr id="2074" name="CustomShape 6"/>
            <p:cNvSpPr/>
            <p:nvPr/>
          </p:nvSpPr>
          <p:spPr>
            <a:xfrm>
              <a:off x="6436440" y="1500480"/>
              <a:ext cx="171792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sp>
          <p:nvSpPr>
            <p:cNvPr id="2075" name="CustomShape 7"/>
            <p:cNvSpPr/>
            <p:nvPr/>
          </p:nvSpPr>
          <p:spPr>
            <a:xfrm>
              <a:off x="5705280" y="1241280"/>
              <a:ext cx="731520" cy="73152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2076" name="CustomShape 8"/>
            <p:cNvSpPr/>
            <p:nvPr/>
          </p:nvSpPr>
          <p:spPr>
            <a:xfrm>
              <a:off x="6436080" y="1133640"/>
              <a:ext cx="171792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grpSp>
      <p:sp>
        <p:nvSpPr>
          <p:cNvPr id="2077" name="CustomShape 9"/>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2078" name="Group 10"/>
          <p:cNvGrpSpPr/>
          <p:nvPr/>
        </p:nvGrpSpPr>
        <p:grpSpPr>
          <a:xfrm>
            <a:off x="3579480" y="2243880"/>
            <a:ext cx="536760" cy="973800"/>
            <a:chOff x="3579480" y="2243880"/>
            <a:chExt cx="536760" cy="973800"/>
          </a:xfrm>
        </p:grpSpPr>
        <p:sp>
          <p:nvSpPr>
            <p:cNvPr id="2079" name="CustomShape 11"/>
            <p:cNvSpPr/>
            <p:nvPr/>
          </p:nvSpPr>
          <p:spPr>
            <a:xfrm>
              <a:off x="3814560" y="2385360"/>
              <a:ext cx="207000" cy="704520"/>
            </a:xfrm>
            <a:custGeom>
              <a:avLst/>
              <a:gdLst/>
              <a:ahLst/>
              <a:rect l="l" t="t" r="r" b="b"/>
              <a:pathLst>
                <a:path w="10806" h="36673">
                  <a:moveTo>
                    <a:pt x="10561" y="0"/>
                  </a:moveTo>
                  <a:cubicBezTo>
                    <a:pt x="7973" y="280"/>
                    <a:pt x="5665" y="1678"/>
                    <a:pt x="4232" y="3846"/>
                  </a:cubicBezTo>
                  <a:cubicBezTo>
                    <a:pt x="3008" y="5665"/>
                    <a:pt x="2588" y="7903"/>
                    <a:pt x="3078" y="10071"/>
                  </a:cubicBezTo>
                  <a:cubicBezTo>
                    <a:pt x="3462" y="11749"/>
                    <a:pt x="4442" y="13253"/>
                    <a:pt x="5211" y="14826"/>
                  </a:cubicBezTo>
                  <a:cubicBezTo>
                    <a:pt x="5980" y="16400"/>
                    <a:pt x="6540" y="18218"/>
                    <a:pt x="6015" y="19896"/>
                  </a:cubicBezTo>
                  <a:cubicBezTo>
                    <a:pt x="5560" y="21365"/>
                    <a:pt x="4337" y="22449"/>
                    <a:pt x="3392" y="23638"/>
                  </a:cubicBezTo>
                  <a:cubicBezTo>
                    <a:pt x="980" y="26645"/>
                    <a:pt x="1" y="30526"/>
                    <a:pt x="630" y="34303"/>
                  </a:cubicBezTo>
                  <a:cubicBezTo>
                    <a:pt x="665" y="34722"/>
                    <a:pt x="805" y="35142"/>
                    <a:pt x="1015" y="35526"/>
                  </a:cubicBezTo>
                  <a:cubicBezTo>
                    <a:pt x="1398" y="36080"/>
                    <a:pt x="2792" y="36672"/>
                    <a:pt x="3848" y="36672"/>
                  </a:cubicBezTo>
                  <a:cubicBezTo>
                    <a:pt x="4526" y="36672"/>
                    <a:pt x="5065" y="36428"/>
                    <a:pt x="5106" y="35771"/>
                  </a:cubicBezTo>
                  <a:cubicBezTo>
                    <a:pt x="5176" y="34967"/>
                    <a:pt x="4511" y="34128"/>
                    <a:pt x="4232" y="33359"/>
                  </a:cubicBezTo>
                  <a:cubicBezTo>
                    <a:pt x="3917" y="32379"/>
                    <a:pt x="3812" y="31365"/>
                    <a:pt x="3952" y="30316"/>
                  </a:cubicBezTo>
                  <a:cubicBezTo>
                    <a:pt x="4197" y="28428"/>
                    <a:pt x="4966" y="26680"/>
                    <a:pt x="6155" y="25176"/>
                  </a:cubicBezTo>
                  <a:cubicBezTo>
                    <a:pt x="7519" y="23393"/>
                    <a:pt x="9337" y="21854"/>
                    <a:pt x="10001" y="19686"/>
                  </a:cubicBezTo>
                  <a:cubicBezTo>
                    <a:pt x="10805" y="17064"/>
                    <a:pt x="9687" y="14197"/>
                    <a:pt x="8358" y="11784"/>
                  </a:cubicBezTo>
                  <a:cubicBezTo>
                    <a:pt x="7728" y="10735"/>
                    <a:pt x="7204" y="9686"/>
                    <a:pt x="6714" y="8567"/>
                  </a:cubicBezTo>
                  <a:cubicBezTo>
                    <a:pt x="6260" y="7448"/>
                    <a:pt x="6155" y="6224"/>
                    <a:pt x="6400" y="5035"/>
                  </a:cubicBezTo>
                  <a:cubicBezTo>
                    <a:pt x="6609" y="4301"/>
                    <a:pt x="6924" y="3602"/>
                    <a:pt x="7379" y="2972"/>
                  </a:cubicBezTo>
                  <a:cubicBezTo>
                    <a:pt x="8148" y="1713"/>
                    <a:pt x="9267" y="699"/>
                    <a:pt x="10561" y="0"/>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080" name="CustomShape 12"/>
            <p:cNvSpPr/>
            <p:nvPr/>
          </p:nvSpPr>
          <p:spPr>
            <a:xfrm>
              <a:off x="3744000" y="2329920"/>
              <a:ext cx="253440" cy="744120"/>
            </a:xfrm>
            <a:custGeom>
              <a:avLst/>
              <a:gdLst/>
              <a:ahLst/>
              <a:rect l="l" t="t" r="r" b="b"/>
              <a:pathLst>
                <a:path w="13218" h="38726">
                  <a:moveTo>
                    <a:pt x="3567" y="1"/>
                  </a:moveTo>
                  <a:lnTo>
                    <a:pt x="3567" y="1"/>
                  </a:lnTo>
                  <a:cubicBezTo>
                    <a:pt x="525" y="5281"/>
                    <a:pt x="0" y="11680"/>
                    <a:pt x="2203" y="17414"/>
                  </a:cubicBezTo>
                  <a:cubicBezTo>
                    <a:pt x="3916" y="21715"/>
                    <a:pt x="7063" y="25352"/>
                    <a:pt x="8777" y="29688"/>
                  </a:cubicBezTo>
                  <a:cubicBezTo>
                    <a:pt x="9266" y="30772"/>
                    <a:pt x="9511" y="31961"/>
                    <a:pt x="9441" y="33149"/>
                  </a:cubicBezTo>
                  <a:cubicBezTo>
                    <a:pt x="9336" y="34059"/>
                    <a:pt x="8952" y="34933"/>
                    <a:pt x="8812" y="35842"/>
                  </a:cubicBezTo>
                  <a:cubicBezTo>
                    <a:pt x="8522" y="37447"/>
                    <a:pt x="9525" y="38725"/>
                    <a:pt x="10572" y="38725"/>
                  </a:cubicBezTo>
                  <a:cubicBezTo>
                    <a:pt x="11167" y="38725"/>
                    <a:pt x="11776" y="38312"/>
                    <a:pt x="12169" y="37311"/>
                  </a:cubicBezTo>
                  <a:cubicBezTo>
                    <a:pt x="13218" y="34758"/>
                    <a:pt x="13113" y="31506"/>
                    <a:pt x="12623" y="28814"/>
                  </a:cubicBezTo>
                  <a:cubicBezTo>
                    <a:pt x="12309" y="27205"/>
                    <a:pt x="11784" y="25597"/>
                    <a:pt x="11050" y="24128"/>
                  </a:cubicBezTo>
                  <a:cubicBezTo>
                    <a:pt x="10106" y="22415"/>
                    <a:pt x="9092" y="20736"/>
                    <a:pt x="8008" y="19128"/>
                  </a:cubicBezTo>
                  <a:cubicBezTo>
                    <a:pt x="6119" y="16330"/>
                    <a:pt x="4686" y="13218"/>
                    <a:pt x="3707" y="10001"/>
                  </a:cubicBezTo>
                  <a:cubicBezTo>
                    <a:pt x="2763" y="6714"/>
                    <a:pt x="2693" y="3288"/>
                    <a:pt x="3567" y="1"/>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081" name="CustomShape 13"/>
            <p:cNvSpPr/>
            <p:nvPr/>
          </p:nvSpPr>
          <p:spPr>
            <a:xfrm>
              <a:off x="3741840" y="2367000"/>
              <a:ext cx="374400" cy="722520"/>
            </a:xfrm>
            <a:custGeom>
              <a:avLst/>
              <a:gdLst/>
              <a:ahLst/>
              <a:rect l="l" t="t" r="r" b="b"/>
              <a:pathLst>
                <a:path w="19512" h="37597">
                  <a:moveTo>
                    <a:pt x="16959" y="1"/>
                  </a:moveTo>
                  <a:lnTo>
                    <a:pt x="16959" y="1"/>
                  </a:lnTo>
                  <a:cubicBezTo>
                    <a:pt x="18043" y="3603"/>
                    <a:pt x="17099" y="7624"/>
                    <a:pt x="15141" y="10806"/>
                  </a:cubicBezTo>
                  <a:cubicBezTo>
                    <a:pt x="13148" y="13988"/>
                    <a:pt x="10281" y="16540"/>
                    <a:pt x="7273" y="18813"/>
                  </a:cubicBezTo>
                  <a:cubicBezTo>
                    <a:pt x="5420" y="20212"/>
                    <a:pt x="3462" y="21541"/>
                    <a:pt x="2098" y="23429"/>
                  </a:cubicBezTo>
                  <a:cubicBezTo>
                    <a:pt x="665" y="25422"/>
                    <a:pt x="0" y="27905"/>
                    <a:pt x="280" y="30387"/>
                  </a:cubicBezTo>
                  <a:cubicBezTo>
                    <a:pt x="560" y="32660"/>
                    <a:pt x="1679" y="34304"/>
                    <a:pt x="2937" y="36157"/>
                  </a:cubicBezTo>
                  <a:cubicBezTo>
                    <a:pt x="3357" y="36716"/>
                    <a:pt x="3637" y="37486"/>
                    <a:pt x="4441" y="37590"/>
                  </a:cubicBezTo>
                  <a:cubicBezTo>
                    <a:pt x="4490" y="37594"/>
                    <a:pt x="4538" y="37596"/>
                    <a:pt x="4586" y="37596"/>
                  </a:cubicBezTo>
                  <a:cubicBezTo>
                    <a:pt x="5438" y="37596"/>
                    <a:pt x="6201" y="37019"/>
                    <a:pt x="6399" y="36192"/>
                  </a:cubicBezTo>
                  <a:cubicBezTo>
                    <a:pt x="6574" y="35283"/>
                    <a:pt x="5980" y="34408"/>
                    <a:pt x="5595" y="33534"/>
                  </a:cubicBezTo>
                  <a:cubicBezTo>
                    <a:pt x="4441" y="30807"/>
                    <a:pt x="5665" y="27625"/>
                    <a:pt x="7588" y="25352"/>
                  </a:cubicBezTo>
                  <a:cubicBezTo>
                    <a:pt x="9546" y="23114"/>
                    <a:pt x="12099" y="21506"/>
                    <a:pt x="14267" y="19478"/>
                  </a:cubicBezTo>
                  <a:cubicBezTo>
                    <a:pt x="17274" y="16610"/>
                    <a:pt x="19512" y="12659"/>
                    <a:pt x="19512" y="8463"/>
                  </a:cubicBezTo>
                  <a:cubicBezTo>
                    <a:pt x="19477" y="7274"/>
                    <a:pt x="19337" y="6050"/>
                    <a:pt x="19092" y="4896"/>
                  </a:cubicBezTo>
                  <a:cubicBezTo>
                    <a:pt x="18778" y="3113"/>
                    <a:pt x="18358" y="1190"/>
                    <a:pt x="16959" y="1"/>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082" name="CustomShape 14"/>
            <p:cNvSpPr/>
            <p:nvPr/>
          </p:nvSpPr>
          <p:spPr>
            <a:xfrm>
              <a:off x="3596400" y="2243880"/>
              <a:ext cx="265320" cy="837720"/>
            </a:xfrm>
            <a:custGeom>
              <a:avLst/>
              <a:gdLst/>
              <a:ahLst/>
              <a:rect l="l" t="t" r="r" b="b"/>
              <a:pathLst>
                <a:path w="13848" h="43579">
                  <a:moveTo>
                    <a:pt x="7204" y="0"/>
                  </a:moveTo>
                  <a:lnTo>
                    <a:pt x="7204" y="0"/>
                  </a:lnTo>
                  <a:cubicBezTo>
                    <a:pt x="4686" y="2657"/>
                    <a:pt x="2553" y="5735"/>
                    <a:pt x="1364" y="9231"/>
                  </a:cubicBezTo>
                  <a:cubicBezTo>
                    <a:pt x="175" y="12693"/>
                    <a:pt x="0" y="16539"/>
                    <a:pt x="1224" y="20001"/>
                  </a:cubicBezTo>
                  <a:cubicBezTo>
                    <a:pt x="2448" y="23358"/>
                    <a:pt x="4896" y="26120"/>
                    <a:pt x="6959" y="29058"/>
                  </a:cubicBezTo>
                  <a:cubicBezTo>
                    <a:pt x="8987" y="31995"/>
                    <a:pt x="10700" y="35526"/>
                    <a:pt x="10106" y="39058"/>
                  </a:cubicBezTo>
                  <a:cubicBezTo>
                    <a:pt x="9861" y="40352"/>
                    <a:pt x="9232" y="42275"/>
                    <a:pt x="10490" y="43219"/>
                  </a:cubicBezTo>
                  <a:cubicBezTo>
                    <a:pt x="10814" y="43465"/>
                    <a:pt x="11188" y="43579"/>
                    <a:pt x="11555" y="43579"/>
                  </a:cubicBezTo>
                  <a:cubicBezTo>
                    <a:pt x="12336" y="43579"/>
                    <a:pt x="13086" y="43062"/>
                    <a:pt x="13253" y="42205"/>
                  </a:cubicBezTo>
                  <a:cubicBezTo>
                    <a:pt x="13847" y="38848"/>
                    <a:pt x="13672" y="35422"/>
                    <a:pt x="12693" y="32170"/>
                  </a:cubicBezTo>
                  <a:cubicBezTo>
                    <a:pt x="12099" y="30211"/>
                    <a:pt x="11260" y="28358"/>
                    <a:pt x="10211" y="26610"/>
                  </a:cubicBezTo>
                  <a:cubicBezTo>
                    <a:pt x="8812" y="24267"/>
                    <a:pt x="7099" y="22099"/>
                    <a:pt x="5875" y="19651"/>
                  </a:cubicBezTo>
                  <a:cubicBezTo>
                    <a:pt x="2833" y="13322"/>
                    <a:pt x="3322" y="5839"/>
                    <a:pt x="7204" y="0"/>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083" name="CustomShape 15"/>
            <p:cNvSpPr/>
            <p:nvPr/>
          </p:nvSpPr>
          <p:spPr>
            <a:xfrm>
              <a:off x="3659040" y="2993400"/>
              <a:ext cx="428760" cy="182160"/>
            </a:xfrm>
            <a:custGeom>
              <a:avLst/>
              <a:gdLst/>
              <a:ahLst/>
              <a:rect l="l" t="t" r="r" b="b"/>
              <a:pathLst>
                <a:path w="22328" h="9519">
                  <a:moveTo>
                    <a:pt x="17153" y="1"/>
                  </a:moveTo>
                  <a:cubicBezTo>
                    <a:pt x="16796" y="1"/>
                    <a:pt x="16427" y="47"/>
                    <a:pt x="16050" y="147"/>
                  </a:cubicBezTo>
                  <a:cubicBezTo>
                    <a:pt x="14617" y="532"/>
                    <a:pt x="13428" y="1616"/>
                    <a:pt x="11994" y="1756"/>
                  </a:cubicBezTo>
                  <a:cubicBezTo>
                    <a:pt x="11881" y="1767"/>
                    <a:pt x="11768" y="1772"/>
                    <a:pt x="11656" y="1772"/>
                  </a:cubicBezTo>
                  <a:cubicBezTo>
                    <a:pt x="10733" y="1772"/>
                    <a:pt x="9856" y="1418"/>
                    <a:pt x="8952" y="1231"/>
                  </a:cubicBezTo>
                  <a:cubicBezTo>
                    <a:pt x="8513" y="1154"/>
                    <a:pt x="8071" y="1115"/>
                    <a:pt x="7631" y="1115"/>
                  </a:cubicBezTo>
                  <a:cubicBezTo>
                    <a:pt x="6667" y="1115"/>
                    <a:pt x="5714" y="1302"/>
                    <a:pt x="4826" y="1686"/>
                  </a:cubicBezTo>
                  <a:cubicBezTo>
                    <a:pt x="3252" y="2385"/>
                    <a:pt x="0" y="4693"/>
                    <a:pt x="1294" y="6756"/>
                  </a:cubicBezTo>
                  <a:cubicBezTo>
                    <a:pt x="1993" y="7805"/>
                    <a:pt x="3707" y="8259"/>
                    <a:pt x="4826" y="8539"/>
                  </a:cubicBezTo>
                  <a:cubicBezTo>
                    <a:pt x="6224" y="8889"/>
                    <a:pt x="7623" y="9134"/>
                    <a:pt x="9022" y="9273"/>
                  </a:cubicBezTo>
                  <a:cubicBezTo>
                    <a:pt x="10001" y="9413"/>
                    <a:pt x="10980" y="9483"/>
                    <a:pt x="11994" y="9518"/>
                  </a:cubicBezTo>
                  <a:cubicBezTo>
                    <a:pt x="12973" y="9483"/>
                    <a:pt x="13987" y="9378"/>
                    <a:pt x="14966" y="9204"/>
                  </a:cubicBezTo>
                  <a:cubicBezTo>
                    <a:pt x="16085" y="9064"/>
                    <a:pt x="17169" y="8784"/>
                    <a:pt x="18218" y="8329"/>
                  </a:cubicBezTo>
                  <a:cubicBezTo>
                    <a:pt x="19232" y="7910"/>
                    <a:pt x="20106" y="7175"/>
                    <a:pt x="20701" y="6196"/>
                  </a:cubicBezTo>
                  <a:cubicBezTo>
                    <a:pt x="22327" y="3350"/>
                    <a:pt x="20177" y="1"/>
                    <a:pt x="17153" y="1"/>
                  </a:cubicBezTo>
                  <a:close/>
                </a:path>
              </a:pathLst>
            </a:custGeom>
            <a:gradFill rotWithShape="0">
              <a:gsLst>
                <a:gs pos="0">
                  <a:srgbClr val="4216a1"/>
                </a:gs>
                <a:gs pos="100000">
                  <a:srgbClr val="19085b"/>
                </a:gs>
              </a:gsLst>
              <a:lin ang="5400000"/>
            </a:gradFill>
            <a:ln>
              <a:noFill/>
            </a:ln>
          </p:spPr>
          <p:style>
            <a:lnRef idx="0"/>
            <a:fillRef idx="0"/>
            <a:effectRef idx="0"/>
            <a:fontRef idx="minor"/>
          </p:style>
        </p:sp>
        <p:sp>
          <p:nvSpPr>
            <p:cNvPr id="2084" name="CustomShape 16"/>
            <p:cNvSpPr/>
            <p:nvPr/>
          </p:nvSpPr>
          <p:spPr>
            <a:xfrm>
              <a:off x="3579480" y="3098880"/>
              <a:ext cx="262800" cy="118800"/>
            </a:xfrm>
            <a:custGeom>
              <a:avLst/>
              <a:gdLst/>
              <a:ahLst/>
              <a:rect l="l" t="t" r="r" b="b"/>
              <a:pathLst>
                <a:path w="13719" h="6233">
                  <a:moveTo>
                    <a:pt x="9523" y="0"/>
                  </a:moveTo>
                  <a:cubicBezTo>
                    <a:pt x="9187" y="0"/>
                    <a:pt x="8832" y="59"/>
                    <a:pt x="8462" y="189"/>
                  </a:cubicBezTo>
                  <a:cubicBezTo>
                    <a:pt x="7693" y="469"/>
                    <a:pt x="7064" y="1063"/>
                    <a:pt x="6259" y="1273"/>
                  </a:cubicBezTo>
                  <a:cubicBezTo>
                    <a:pt x="5949" y="1368"/>
                    <a:pt x="5632" y="1402"/>
                    <a:pt x="5310" y="1402"/>
                  </a:cubicBezTo>
                  <a:cubicBezTo>
                    <a:pt x="4519" y="1402"/>
                    <a:pt x="3704" y="1196"/>
                    <a:pt x="2914" y="1196"/>
                  </a:cubicBezTo>
                  <a:cubicBezTo>
                    <a:pt x="2614" y="1196"/>
                    <a:pt x="2318" y="1226"/>
                    <a:pt x="2028" y="1308"/>
                  </a:cubicBezTo>
                  <a:cubicBezTo>
                    <a:pt x="1119" y="1553"/>
                    <a:pt x="455" y="2322"/>
                    <a:pt x="280" y="3231"/>
                  </a:cubicBezTo>
                  <a:cubicBezTo>
                    <a:pt x="0" y="5189"/>
                    <a:pt x="1784" y="5399"/>
                    <a:pt x="3182" y="5749"/>
                  </a:cubicBezTo>
                  <a:cubicBezTo>
                    <a:pt x="4397" y="6068"/>
                    <a:pt x="5651" y="6232"/>
                    <a:pt x="6904" y="6232"/>
                  </a:cubicBezTo>
                  <a:cubicBezTo>
                    <a:pt x="7707" y="6232"/>
                    <a:pt x="8510" y="6165"/>
                    <a:pt x="9301" y="6028"/>
                  </a:cubicBezTo>
                  <a:cubicBezTo>
                    <a:pt x="9861" y="5958"/>
                    <a:pt x="10420" y="5784"/>
                    <a:pt x="10945" y="5539"/>
                  </a:cubicBezTo>
                  <a:cubicBezTo>
                    <a:pt x="13718" y="3950"/>
                    <a:pt x="12271" y="0"/>
                    <a:pt x="9523" y="0"/>
                  </a:cubicBezTo>
                  <a:close/>
                </a:path>
              </a:pathLst>
            </a:custGeom>
            <a:gradFill rotWithShape="0">
              <a:gsLst>
                <a:gs pos="0">
                  <a:srgbClr val="4216a1"/>
                </a:gs>
                <a:gs pos="100000">
                  <a:srgbClr val="19085b"/>
                </a:gs>
              </a:gsLst>
              <a:lin ang="5400000"/>
            </a:gradFill>
            <a:ln>
              <a:noFill/>
            </a:ln>
          </p:spPr>
          <p:style>
            <a:lnRef idx="0"/>
            <a:fillRef idx="0"/>
            <a:effectRef idx="0"/>
            <a:fontRef idx="minor"/>
          </p:style>
        </p:sp>
      </p:grpSp>
      <p:grpSp>
        <p:nvGrpSpPr>
          <p:cNvPr id="2085" name="Group 17"/>
          <p:cNvGrpSpPr/>
          <p:nvPr/>
        </p:nvGrpSpPr>
        <p:grpSpPr>
          <a:xfrm>
            <a:off x="5705280" y="2257560"/>
            <a:ext cx="2449080" cy="937800"/>
            <a:chOff x="5705280" y="2257560"/>
            <a:chExt cx="2449080" cy="937800"/>
          </a:xfrm>
        </p:grpSpPr>
        <p:sp>
          <p:nvSpPr>
            <p:cNvPr id="2086" name="CustomShape 18"/>
            <p:cNvSpPr/>
            <p:nvPr/>
          </p:nvSpPr>
          <p:spPr>
            <a:xfrm>
              <a:off x="6436080" y="2257560"/>
              <a:ext cx="171792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2087" name="CustomShape 19"/>
            <p:cNvSpPr/>
            <p:nvPr/>
          </p:nvSpPr>
          <p:spPr>
            <a:xfrm>
              <a:off x="6436440" y="2624400"/>
              <a:ext cx="171792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Venus is a very hot planet</a:t>
              </a:r>
              <a:endParaRPr b="0" lang="en-US" sz="1500" spc="-1" strike="noStrike">
                <a:latin typeface="Arial"/>
              </a:endParaRPr>
            </a:p>
          </p:txBody>
        </p:sp>
        <p:sp>
          <p:nvSpPr>
            <p:cNvPr id="2088" name="CustomShape 20"/>
            <p:cNvSpPr/>
            <p:nvPr/>
          </p:nvSpPr>
          <p:spPr>
            <a:xfrm>
              <a:off x="5705280" y="2365200"/>
              <a:ext cx="731520" cy="73152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nvGrpSpPr>
          <p:cNvPr id="2089" name="Group 21"/>
          <p:cNvGrpSpPr/>
          <p:nvPr/>
        </p:nvGrpSpPr>
        <p:grpSpPr>
          <a:xfrm>
            <a:off x="5705280" y="3381480"/>
            <a:ext cx="2449080" cy="937800"/>
            <a:chOff x="5705280" y="3381480"/>
            <a:chExt cx="2449080" cy="937800"/>
          </a:xfrm>
        </p:grpSpPr>
        <p:sp>
          <p:nvSpPr>
            <p:cNvPr id="2090" name="CustomShape 22"/>
            <p:cNvSpPr/>
            <p:nvPr/>
          </p:nvSpPr>
          <p:spPr>
            <a:xfrm>
              <a:off x="6436080" y="3381480"/>
              <a:ext cx="171792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p:txBody>
        </p:sp>
        <p:sp>
          <p:nvSpPr>
            <p:cNvPr id="2091" name="CustomShape 23"/>
            <p:cNvSpPr/>
            <p:nvPr/>
          </p:nvSpPr>
          <p:spPr>
            <a:xfrm>
              <a:off x="6436440" y="3748320"/>
              <a:ext cx="171792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Saturn is a gas giant with rings</a:t>
              </a:r>
              <a:endParaRPr b="0" lang="en-US" sz="1500" spc="-1" strike="noStrike">
                <a:latin typeface="Arial"/>
              </a:endParaRPr>
            </a:p>
          </p:txBody>
        </p:sp>
        <p:sp>
          <p:nvSpPr>
            <p:cNvPr id="2092" name="CustomShape 24"/>
            <p:cNvSpPr/>
            <p:nvPr/>
          </p:nvSpPr>
          <p:spPr>
            <a:xfrm>
              <a:off x="5705280" y="3489120"/>
              <a:ext cx="731520" cy="73152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sp>
        <p:nvSpPr>
          <p:cNvPr id="2093" name="CustomShape 25"/>
          <p:cNvSpPr/>
          <p:nvPr/>
        </p:nvSpPr>
        <p:spPr>
          <a:xfrm flipH="1" rot="10800000">
            <a:off x="4311000" y="1608120"/>
            <a:ext cx="1392840" cy="1123200"/>
          </a:xfrm>
          <a:prstGeom prst="bentConnector3">
            <a:avLst>
              <a:gd name="adj1" fmla="val 50000"/>
            </a:avLst>
          </a:prstGeom>
          <a:noFill/>
          <a:ln w="38160">
            <a:solidFill>
              <a:schemeClr val="dk1"/>
            </a:solidFill>
            <a:round/>
            <a:tailEnd len="med" type="oval" w="med"/>
          </a:ln>
        </p:spPr>
        <p:style>
          <a:lnRef idx="0"/>
          <a:fillRef idx="0"/>
          <a:effectRef idx="0"/>
          <a:fontRef idx="minor"/>
        </p:style>
      </p:sp>
      <p:sp>
        <p:nvSpPr>
          <p:cNvPr id="2094" name="CustomShape 26"/>
          <p:cNvSpPr/>
          <p:nvPr/>
        </p:nvSpPr>
        <p:spPr>
          <a:xfrm>
            <a:off x="4311360" y="2731320"/>
            <a:ext cx="1392840" cy="360"/>
          </a:xfrm>
          <a:prstGeom prst="bentConnector3">
            <a:avLst>
              <a:gd name="adj1" fmla="val 50000"/>
            </a:avLst>
          </a:prstGeom>
          <a:noFill/>
          <a:ln w="38160">
            <a:solidFill>
              <a:schemeClr val="dk1"/>
            </a:solidFill>
            <a:round/>
            <a:tailEnd len="med" type="oval" w="med"/>
          </a:ln>
        </p:spPr>
        <p:style>
          <a:lnRef idx="0"/>
          <a:fillRef idx="0"/>
          <a:effectRef idx="0"/>
          <a:fontRef idx="minor"/>
        </p:style>
      </p:sp>
      <p:sp>
        <p:nvSpPr>
          <p:cNvPr id="2095" name="CustomShape 27"/>
          <p:cNvSpPr/>
          <p:nvPr/>
        </p:nvSpPr>
        <p:spPr>
          <a:xfrm>
            <a:off x="4311360" y="2731320"/>
            <a:ext cx="1392840" cy="1122840"/>
          </a:xfrm>
          <a:prstGeom prst="bentConnector3">
            <a:avLst>
              <a:gd name="adj1" fmla="val 50000"/>
            </a:avLst>
          </a:prstGeom>
          <a:noFill/>
          <a:ln w="38160">
            <a:solidFill>
              <a:schemeClr val="dk1"/>
            </a:solidFill>
            <a:round/>
            <a:tailEnd len="med" type="oval" w="med"/>
          </a:ln>
        </p:spPr>
        <p:style>
          <a:lnRef idx="0"/>
          <a:fillRef idx="0"/>
          <a:effectRef idx="0"/>
          <a:fontRef idx="minor"/>
        </p:style>
      </p:sp>
      <p:grpSp>
        <p:nvGrpSpPr>
          <p:cNvPr id="2096" name="Group 28"/>
          <p:cNvGrpSpPr/>
          <p:nvPr/>
        </p:nvGrpSpPr>
        <p:grpSpPr>
          <a:xfrm>
            <a:off x="5619240" y="2494080"/>
            <a:ext cx="903240" cy="464760"/>
            <a:chOff x="5619240" y="2494080"/>
            <a:chExt cx="903240" cy="464760"/>
          </a:xfrm>
        </p:grpSpPr>
        <p:sp>
          <p:nvSpPr>
            <p:cNvPr id="2097" name="CustomShape 29"/>
            <p:cNvSpPr/>
            <p:nvPr/>
          </p:nvSpPr>
          <p:spPr>
            <a:xfrm>
              <a:off x="5630040" y="2710800"/>
              <a:ext cx="135000" cy="55440"/>
            </a:xfrm>
            <a:custGeom>
              <a:avLst/>
              <a:gdLst/>
              <a:ahLst/>
              <a:rect l="l" t="t" r="r" b="b"/>
              <a:pathLst>
                <a:path w="5448" h="2267">
                  <a:moveTo>
                    <a:pt x="4334" y="1"/>
                  </a:moveTo>
                  <a:lnTo>
                    <a:pt x="4056" y="160"/>
                  </a:lnTo>
                  <a:lnTo>
                    <a:pt x="3698" y="319"/>
                  </a:lnTo>
                  <a:lnTo>
                    <a:pt x="3221" y="478"/>
                  </a:lnTo>
                  <a:lnTo>
                    <a:pt x="2704" y="597"/>
                  </a:lnTo>
                  <a:lnTo>
                    <a:pt x="1710" y="597"/>
                  </a:lnTo>
                  <a:lnTo>
                    <a:pt x="1352" y="518"/>
                  </a:lnTo>
                  <a:lnTo>
                    <a:pt x="955" y="438"/>
                  </a:lnTo>
                  <a:lnTo>
                    <a:pt x="597" y="319"/>
                  </a:lnTo>
                  <a:lnTo>
                    <a:pt x="358" y="239"/>
                  </a:lnTo>
                  <a:lnTo>
                    <a:pt x="199" y="239"/>
                  </a:lnTo>
                  <a:lnTo>
                    <a:pt x="80" y="279"/>
                  </a:lnTo>
                  <a:lnTo>
                    <a:pt x="0" y="359"/>
                  </a:lnTo>
                  <a:lnTo>
                    <a:pt x="0" y="478"/>
                  </a:lnTo>
                  <a:lnTo>
                    <a:pt x="40" y="597"/>
                  </a:lnTo>
                  <a:lnTo>
                    <a:pt x="80" y="756"/>
                  </a:lnTo>
                  <a:lnTo>
                    <a:pt x="199" y="955"/>
                  </a:lnTo>
                  <a:lnTo>
                    <a:pt x="398" y="1193"/>
                  </a:lnTo>
                  <a:lnTo>
                    <a:pt x="676" y="1432"/>
                  </a:lnTo>
                  <a:lnTo>
                    <a:pt x="955" y="1631"/>
                  </a:lnTo>
                  <a:lnTo>
                    <a:pt x="1273" y="1790"/>
                  </a:lnTo>
                  <a:lnTo>
                    <a:pt x="1591" y="1909"/>
                  </a:lnTo>
                  <a:lnTo>
                    <a:pt x="1949" y="1989"/>
                  </a:lnTo>
                  <a:lnTo>
                    <a:pt x="2585" y="2148"/>
                  </a:lnTo>
                  <a:lnTo>
                    <a:pt x="3340" y="2267"/>
                  </a:lnTo>
                  <a:lnTo>
                    <a:pt x="3698" y="2267"/>
                  </a:lnTo>
                  <a:lnTo>
                    <a:pt x="4056" y="2227"/>
                  </a:lnTo>
                  <a:lnTo>
                    <a:pt x="4374" y="2187"/>
                  </a:lnTo>
                  <a:lnTo>
                    <a:pt x="4811" y="2108"/>
                  </a:lnTo>
                  <a:lnTo>
                    <a:pt x="5010" y="2028"/>
                  </a:lnTo>
                  <a:lnTo>
                    <a:pt x="5209" y="1949"/>
                  </a:lnTo>
                  <a:lnTo>
                    <a:pt x="5328" y="1869"/>
                  </a:lnTo>
                  <a:lnTo>
                    <a:pt x="5408" y="1750"/>
                  </a:lnTo>
                  <a:lnTo>
                    <a:pt x="5447" y="1671"/>
                  </a:lnTo>
                  <a:lnTo>
                    <a:pt x="5408" y="1551"/>
                  </a:lnTo>
                  <a:lnTo>
                    <a:pt x="5328" y="1273"/>
                  </a:lnTo>
                  <a:lnTo>
                    <a:pt x="5129" y="995"/>
                  </a:lnTo>
                  <a:lnTo>
                    <a:pt x="4931" y="716"/>
                  </a:lnTo>
                  <a:lnTo>
                    <a:pt x="4533" y="200"/>
                  </a:lnTo>
                  <a:lnTo>
                    <a:pt x="4334" y="1"/>
                  </a:lnTo>
                  <a:close/>
                </a:path>
              </a:pathLst>
            </a:custGeom>
            <a:solidFill>
              <a:srgbClr val="63be6a"/>
            </a:solidFill>
            <a:ln>
              <a:noFill/>
            </a:ln>
          </p:spPr>
          <p:style>
            <a:lnRef idx="0"/>
            <a:fillRef idx="0"/>
            <a:effectRef idx="0"/>
            <a:fontRef idx="minor"/>
          </p:style>
        </p:sp>
        <p:sp>
          <p:nvSpPr>
            <p:cNvPr id="2098" name="CustomShape 30"/>
            <p:cNvSpPr/>
            <p:nvPr/>
          </p:nvSpPr>
          <p:spPr>
            <a:xfrm>
              <a:off x="5630040" y="2710800"/>
              <a:ext cx="135000" cy="55440"/>
            </a:xfrm>
            <a:custGeom>
              <a:avLst/>
              <a:gdLst/>
              <a:ahLst/>
              <a:rect l="l" t="t" r="r" b="b"/>
              <a:pathLst>
                <a:path w="5448" h="2267">
                  <a:moveTo>
                    <a:pt x="4334" y="1"/>
                  </a:moveTo>
                  <a:lnTo>
                    <a:pt x="4334" y="1"/>
                  </a:lnTo>
                  <a:lnTo>
                    <a:pt x="4056" y="160"/>
                  </a:lnTo>
                  <a:lnTo>
                    <a:pt x="3698" y="319"/>
                  </a:lnTo>
                  <a:lnTo>
                    <a:pt x="3221" y="478"/>
                  </a:lnTo>
                  <a:lnTo>
                    <a:pt x="2704" y="597"/>
                  </a:lnTo>
                  <a:lnTo>
                    <a:pt x="2386" y="597"/>
                  </a:lnTo>
                  <a:lnTo>
                    <a:pt x="2068" y="597"/>
                  </a:lnTo>
                  <a:lnTo>
                    <a:pt x="1710" y="597"/>
                  </a:lnTo>
                  <a:lnTo>
                    <a:pt x="1352" y="518"/>
                  </a:lnTo>
                  <a:lnTo>
                    <a:pt x="955" y="438"/>
                  </a:lnTo>
                  <a:lnTo>
                    <a:pt x="597" y="319"/>
                  </a:lnTo>
                  <a:lnTo>
                    <a:pt x="597" y="319"/>
                  </a:lnTo>
                  <a:lnTo>
                    <a:pt x="358" y="239"/>
                  </a:lnTo>
                  <a:lnTo>
                    <a:pt x="199" y="239"/>
                  </a:lnTo>
                  <a:lnTo>
                    <a:pt x="80" y="279"/>
                  </a:lnTo>
                  <a:lnTo>
                    <a:pt x="0" y="359"/>
                  </a:lnTo>
                  <a:lnTo>
                    <a:pt x="0" y="478"/>
                  </a:lnTo>
                  <a:lnTo>
                    <a:pt x="40" y="597"/>
                  </a:lnTo>
                  <a:lnTo>
                    <a:pt x="80" y="756"/>
                  </a:lnTo>
                  <a:lnTo>
                    <a:pt x="199" y="955"/>
                  </a:lnTo>
                  <a:lnTo>
                    <a:pt x="199" y="955"/>
                  </a:lnTo>
                  <a:lnTo>
                    <a:pt x="398" y="1193"/>
                  </a:lnTo>
                  <a:lnTo>
                    <a:pt x="676" y="1432"/>
                  </a:lnTo>
                  <a:lnTo>
                    <a:pt x="955" y="1631"/>
                  </a:lnTo>
                  <a:lnTo>
                    <a:pt x="1273" y="1790"/>
                  </a:lnTo>
                  <a:lnTo>
                    <a:pt x="1591" y="1909"/>
                  </a:lnTo>
                  <a:lnTo>
                    <a:pt x="1949" y="1989"/>
                  </a:lnTo>
                  <a:lnTo>
                    <a:pt x="2585" y="2148"/>
                  </a:lnTo>
                  <a:lnTo>
                    <a:pt x="2585" y="2148"/>
                  </a:lnTo>
                  <a:lnTo>
                    <a:pt x="3340" y="2267"/>
                  </a:lnTo>
                  <a:lnTo>
                    <a:pt x="3698" y="2267"/>
                  </a:lnTo>
                  <a:lnTo>
                    <a:pt x="4056" y="2227"/>
                  </a:lnTo>
                  <a:lnTo>
                    <a:pt x="4056" y="2227"/>
                  </a:lnTo>
                  <a:lnTo>
                    <a:pt x="4374" y="2187"/>
                  </a:lnTo>
                  <a:lnTo>
                    <a:pt x="4811" y="2108"/>
                  </a:lnTo>
                  <a:lnTo>
                    <a:pt x="5010" y="2028"/>
                  </a:lnTo>
                  <a:lnTo>
                    <a:pt x="5209" y="1949"/>
                  </a:lnTo>
                  <a:lnTo>
                    <a:pt x="5328" y="1869"/>
                  </a:lnTo>
                  <a:lnTo>
                    <a:pt x="5408" y="1750"/>
                  </a:lnTo>
                  <a:lnTo>
                    <a:pt x="5408" y="1750"/>
                  </a:lnTo>
                  <a:lnTo>
                    <a:pt x="5447" y="1671"/>
                  </a:lnTo>
                  <a:lnTo>
                    <a:pt x="5408" y="1551"/>
                  </a:lnTo>
                  <a:lnTo>
                    <a:pt x="5328" y="1273"/>
                  </a:lnTo>
                  <a:lnTo>
                    <a:pt x="5129" y="995"/>
                  </a:lnTo>
                  <a:lnTo>
                    <a:pt x="4931" y="716"/>
                  </a:lnTo>
                  <a:lnTo>
                    <a:pt x="4533" y="200"/>
                  </a:lnTo>
                  <a:lnTo>
                    <a:pt x="4334" y="1"/>
                  </a:lnTo>
                </a:path>
              </a:pathLst>
            </a:custGeom>
            <a:noFill/>
            <a:ln>
              <a:noFill/>
            </a:ln>
          </p:spPr>
          <p:style>
            <a:lnRef idx="0"/>
            <a:fillRef idx="0"/>
            <a:effectRef idx="0"/>
            <a:fontRef idx="minor"/>
          </p:style>
        </p:sp>
        <p:sp>
          <p:nvSpPr>
            <p:cNvPr id="2099" name="CustomShape 31"/>
            <p:cNvSpPr/>
            <p:nvPr/>
          </p:nvSpPr>
          <p:spPr>
            <a:xfrm>
              <a:off x="5694840" y="2718720"/>
              <a:ext cx="25920" cy="44640"/>
            </a:xfrm>
            <a:custGeom>
              <a:avLst/>
              <a:gdLst/>
              <a:ahLst/>
              <a:rect l="l" t="t" r="r" b="b"/>
              <a:pathLst>
                <a:path w="1075" h="1830">
                  <a:moveTo>
                    <a:pt x="1" y="1830"/>
                  </a:moveTo>
                  <a:lnTo>
                    <a:pt x="1" y="1830"/>
                  </a:lnTo>
                  <a:lnTo>
                    <a:pt x="1" y="1830"/>
                  </a:lnTo>
                  <a:lnTo>
                    <a:pt x="1" y="1830"/>
                  </a:lnTo>
                  <a:lnTo>
                    <a:pt x="1" y="1830"/>
                  </a:lnTo>
                  <a:close/>
                  <a:moveTo>
                    <a:pt x="1" y="1830"/>
                  </a:moveTo>
                  <a:lnTo>
                    <a:pt x="1" y="1830"/>
                  </a:lnTo>
                  <a:lnTo>
                    <a:pt x="1" y="1830"/>
                  </a:lnTo>
                  <a:lnTo>
                    <a:pt x="1" y="1830"/>
                  </a:lnTo>
                  <a:lnTo>
                    <a:pt x="1" y="1830"/>
                  </a:lnTo>
                  <a:close/>
                  <a:moveTo>
                    <a:pt x="1" y="1830"/>
                  </a:moveTo>
                  <a:lnTo>
                    <a:pt x="1" y="1830"/>
                  </a:lnTo>
                  <a:lnTo>
                    <a:pt x="1" y="1830"/>
                  </a:lnTo>
                  <a:lnTo>
                    <a:pt x="1" y="1830"/>
                  </a:lnTo>
                  <a:lnTo>
                    <a:pt x="1" y="1830"/>
                  </a:lnTo>
                  <a:close/>
                  <a:moveTo>
                    <a:pt x="1074" y="1"/>
                  </a:moveTo>
                  <a:lnTo>
                    <a:pt x="1074" y="1"/>
                  </a:lnTo>
                  <a:lnTo>
                    <a:pt x="796" y="120"/>
                  </a:lnTo>
                  <a:lnTo>
                    <a:pt x="478" y="200"/>
                  </a:lnTo>
                  <a:lnTo>
                    <a:pt x="478" y="200"/>
                  </a:lnTo>
                  <a:lnTo>
                    <a:pt x="478" y="200"/>
                  </a:lnTo>
                  <a:lnTo>
                    <a:pt x="478" y="200"/>
                  </a:lnTo>
                  <a:lnTo>
                    <a:pt x="796" y="120"/>
                  </a:lnTo>
                  <a:lnTo>
                    <a:pt x="1074" y="1"/>
                  </a:lnTo>
                  <a:lnTo>
                    <a:pt x="1074" y="1"/>
                  </a:lnTo>
                  <a:lnTo>
                    <a:pt x="1074" y="1"/>
                  </a:lnTo>
                  <a:close/>
                </a:path>
              </a:pathLst>
            </a:custGeom>
            <a:solidFill>
              <a:srgbClr val="b1deb4"/>
            </a:solidFill>
            <a:ln>
              <a:noFill/>
            </a:ln>
          </p:spPr>
          <p:style>
            <a:lnRef idx="0"/>
            <a:fillRef idx="0"/>
            <a:effectRef idx="0"/>
            <a:fontRef idx="minor"/>
          </p:style>
        </p:sp>
        <p:sp>
          <p:nvSpPr>
            <p:cNvPr id="2100" name="CustomShape 32"/>
            <p:cNvSpPr/>
            <p:nvPr/>
          </p:nvSpPr>
          <p:spPr>
            <a:xfrm>
              <a:off x="5694840" y="276444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101" name="CustomShape 33"/>
            <p:cNvSpPr/>
            <p:nvPr/>
          </p:nvSpPr>
          <p:spPr>
            <a:xfrm>
              <a:off x="5694840" y="276444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102" name="CustomShape 34"/>
            <p:cNvSpPr/>
            <p:nvPr/>
          </p:nvSpPr>
          <p:spPr>
            <a:xfrm>
              <a:off x="5694840" y="276444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103" name="CustomShape 35"/>
            <p:cNvSpPr/>
            <p:nvPr/>
          </p:nvSpPr>
          <p:spPr>
            <a:xfrm>
              <a:off x="5706720" y="2718720"/>
              <a:ext cx="14040" cy="3960"/>
            </a:xfrm>
            <a:custGeom>
              <a:avLst/>
              <a:gdLst/>
              <a:ahLst/>
              <a:rect l="l" t="t" r="r" b="b"/>
              <a:pathLst>
                <a:path w="598" h="200">
                  <a:moveTo>
                    <a:pt x="597" y="1"/>
                  </a:moveTo>
                  <a:lnTo>
                    <a:pt x="597" y="1"/>
                  </a:lnTo>
                  <a:lnTo>
                    <a:pt x="319" y="120"/>
                  </a:lnTo>
                  <a:lnTo>
                    <a:pt x="1" y="200"/>
                  </a:lnTo>
                  <a:lnTo>
                    <a:pt x="1" y="200"/>
                  </a:lnTo>
                  <a:lnTo>
                    <a:pt x="1" y="200"/>
                  </a:lnTo>
                  <a:lnTo>
                    <a:pt x="1" y="200"/>
                  </a:lnTo>
                  <a:lnTo>
                    <a:pt x="319" y="120"/>
                  </a:lnTo>
                  <a:lnTo>
                    <a:pt x="597" y="1"/>
                  </a:lnTo>
                  <a:lnTo>
                    <a:pt x="597" y="1"/>
                  </a:lnTo>
                  <a:lnTo>
                    <a:pt x="597" y="1"/>
                  </a:lnTo>
                </a:path>
              </a:pathLst>
            </a:custGeom>
            <a:noFill/>
            <a:ln>
              <a:noFill/>
            </a:ln>
          </p:spPr>
          <p:style>
            <a:lnRef idx="0"/>
            <a:fillRef idx="0"/>
            <a:effectRef idx="0"/>
            <a:fontRef idx="minor"/>
          </p:style>
        </p:sp>
        <p:sp>
          <p:nvSpPr>
            <p:cNvPr id="2104" name="CustomShape 36"/>
            <p:cNvSpPr/>
            <p:nvPr/>
          </p:nvSpPr>
          <p:spPr>
            <a:xfrm>
              <a:off x="5645160" y="2718720"/>
              <a:ext cx="104400" cy="47520"/>
            </a:xfrm>
            <a:custGeom>
              <a:avLst/>
              <a:gdLst/>
              <a:ahLst/>
              <a:rect l="l" t="t" r="r" b="b"/>
              <a:pathLst>
                <a:path w="4216" h="1949">
                  <a:moveTo>
                    <a:pt x="3062" y="1"/>
                  </a:moveTo>
                  <a:lnTo>
                    <a:pt x="2784" y="120"/>
                  </a:lnTo>
                  <a:lnTo>
                    <a:pt x="2466" y="200"/>
                  </a:lnTo>
                  <a:lnTo>
                    <a:pt x="2625" y="677"/>
                  </a:lnTo>
                  <a:lnTo>
                    <a:pt x="2744" y="875"/>
                  </a:lnTo>
                  <a:lnTo>
                    <a:pt x="2863" y="1074"/>
                  </a:lnTo>
                  <a:lnTo>
                    <a:pt x="2903" y="1154"/>
                  </a:lnTo>
                  <a:lnTo>
                    <a:pt x="2863" y="1233"/>
                  </a:lnTo>
                  <a:lnTo>
                    <a:pt x="2784" y="1273"/>
                  </a:lnTo>
                  <a:lnTo>
                    <a:pt x="2665" y="1353"/>
                  </a:lnTo>
                  <a:lnTo>
                    <a:pt x="2347" y="1432"/>
                  </a:lnTo>
                  <a:lnTo>
                    <a:pt x="1432" y="1432"/>
                  </a:lnTo>
                  <a:lnTo>
                    <a:pt x="955" y="1353"/>
                  </a:lnTo>
                  <a:lnTo>
                    <a:pt x="478" y="1233"/>
                  </a:lnTo>
                  <a:lnTo>
                    <a:pt x="1" y="1035"/>
                  </a:lnTo>
                  <a:lnTo>
                    <a:pt x="200" y="1194"/>
                  </a:lnTo>
                  <a:lnTo>
                    <a:pt x="438" y="1353"/>
                  </a:lnTo>
                  <a:lnTo>
                    <a:pt x="955" y="1551"/>
                  </a:lnTo>
                  <a:lnTo>
                    <a:pt x="1472" y="1710"/>
                  </a:lnTo>
                  <a:lnTo>
                    <a:pt x="1989" y="1830"/>
                  </a:lnTo>
                  <a:lnTo>
                    <a:pt x="2506" y="1909"/>
                  </a:lnTo>
                  <a:lnTo>
                    <a:pt x="3062" y="1949"/>
                  </a:lnTo>
                  <a:lnTo>
                    <a:pt x="3460" y="1909"/>
                  </a:lnTo>
                  <a:lnTo>
                    <a:pt x="3778" y="1869"/>
                  </a:lnTo>
                  <a:lnTo>
                    <a:pt x="4215" y="1790"/>
                  </a:lnTo>
                  <a:lnTo>
                    <a:pt x="3937" y="1551"/>
                  </a:lnTo>
                  <a:lnTo>
                    <a:pt x="3698" y="1313"/>
                  </a:lnTo>
                  <a:lnTo>
                    <a:pt x="3460" y="1074"/>
                  </a:lnTo>
                  <a:lnTo>
                    <a:pt x="3301" y="836"/>
                  </a:lnTo>
                  <a:lnTo>
                    <a:pt x="3182" y="597"/>
                  </a:lnTo>
                  <a:lnTo>
                    <a:pt x="3142" y="398"/>
                  </a:lnTo>
                  <a:lnTo>
                    <a:pt x="3102" y="200"/>
                  </a:lnTo>
                  <a:lnTo>
                    <a:pt x="3062" y="1"/>
                  </a:lnTo>
                  <a:close/>
                </a:path>
              </a:pathLst>
            </a:custGeom>
            <a:solidFill>
              <a:srgbClr val="44a64b"/>
            </a:solidFill>
            <a:ln>
              <a:noFill/>
            </a:ln>
          </p:spPr>
          <p:style>
            <a:lnRef idx="0"/>
            <a:fillRef idx="0"/>
            <a:effectRef idx="0"/>
            <a:fontRef idx="minor"/>
          </p:style>
        </p:sp>
        <p:sp>
          <p:nvSpPr>
            <p:cNvPr id="2105" name="CustomShape 37"/>
            <p:cNvSpPr/>
            <p:nvPr/>
          </p:nvSpPr>
          <p:spPr>
            <a:xfrm>
              <a:off x="5645160" y="2718720"/>
              <a:ext cx="104400" cy="47520"/>
            </a:xfrm>
            <a:custGeom>
              <a:avLst/>
              <a:gdLst/>
              <a:ahLst/>
              <a:rect l="l" t="t" r="r" b="b"/>
              <a:pathLst>
                <a:path w="4216" h="1949">
                  <a:moveTo>
                    <a:pt x="3062" y="1"/>
                  </a:moveTo>
                  <a:lnTo>
                    <a:pt x="3062" y="1"/>
                  </a:lnTo>
                  <a:lnTo>
                    <a:pt x="2784" y="120"/>
                  </a:lnTo>
                  <a:lnTo>
                    <a:pt x="2466" y="200"/>
                  </a:lnTo>
                  <a:lnTo>
                    <a:pt x="2466" y="200"/>
                  </a:lnTo>
                  <a:lnTo>
                    <a:pt x="2625" y="677"/>
                  </a:lnTo>
                  <a:lnTo>
                    <a:pt x="2744" y="875"/>
                  </a:lnTo>
                  <a:lnTo>
                    <a:pt x="2863" y="1074"/>
                  </a:lnTo>
                  <a:lnTo>
                    <a:pt x="2863" y="1074"/>
                  </a:lnTo>
                  <a:lnTo>
                    <a:pt x="2903" y="1154"/>
                  </a:lnTo>
                  <a:lnTo>
                    <a:pt x="2863" y="1233"/>
                  </a:lnTo>
                  <a:lnTo>
                    <a:pt x="2784" y="1273"/>
                  </a:lnTo>
                  <a:lnTo>
                    <a:pt x="2665" y="1353"/>
                  </a:lnTo>
                  <a:lnTo>
                    <a:pt x="2347" y="1432"/>
                  </a:lnTo>
                  <a:lnTo>
                    <a:pt x="1869" y="1432"/>
                  </a:lnTo>
                  <a:lnTo>
                    <a:pt x="1869" y="1432"/>
                  </a:lnTo>
                  <a:lnTo>
                    <a:pt x="1432" y="1432"/>
                  </a:lnTo>
                  <a:lnTo>
                    <a:pt x="955" y="1353"/>
                  </a:lnTo>
                  <a:lnTo>
                    <a:pt x="478" y="1233"/>
                  </a:lnTo>
                  <a:lnTo>
                    <a:pt x="1" y="1035"/>
                  </a:lnTo>
                  <a:lnTo>
                    <a:pt x="1" y="1035"/>
                  </a:lnTo>
                  <a:lnTo>
                    <a:pt x="200" y="1194"/>
                  </a:lnTo>
                  <a:lnTo>
                    <a:pt x="438" y="1353"/>
                  </a:lnTo>
                  <a:lnTo>
                    <a:pt x="955" y="1551"/>
                  </a:lnTo>
                  <a:lnTo>
                    <a:pt x="1472" y="1710"/>
                  </a:lnTo>
                  <a:lnTo>
                    <a:pt x="1989" y="1830"/>
                  </a:lnTo>
                  <a:lnTo>
                    <a:pt x="1989" y="1830"/>
                  </a:lnTo>
                  <a:lnTo>
                    <a:pt x="1989" y="1830"/>
                  </a:lnTo>
                  <a:lnTo>
                    <a:pt x="1989" y="1830"/>
                  </a:lnTo>
                  <a:lnTo>
                    <a:pt x="1989" y="1830"/>
                  </a:lnTo>
                  <a:lnTo>
                    <a:pt x="1989" y="1830"/>
                  </a:lnTo>
                  <a:lnTo>
                    <a:pt x="1989" y="1830"/>
                  </a:lnTo>
                  <a:lnTo>
                    <a:pt x="1989" y="1830"/>
                  </a:lnTo>
                  <a:lnTo>
                    <a:pt x="1989" y="1830"/>
                  </a:lnTo>
                  <a:lnTo>
                    <a:pt x="1989" y="1830"/>
                  </a:lnTo>
                  <a:lnTo>
                    <a:pt x="1989" y="1830"/>
                  </a:lnTo>
                  <a:lnTo>
                    <a:pt x="1989" y="1830"/>
                  </a:lnTo>
                  <a:lnTo>
                    <a:pt x="1989" y="1830"/>
                  </a:lnTo>
                  <a:lnTo>
                    <a:pt x="2506" y="1909"/>
                  </a:lnTo>
                  <a:lnTo>
                    <a:pt x="3062" y="1949"/>
                  </a:lnTo>
                  <a:lnTo>
                    <a:pt x="3062" y="1949"/>
                  </a:lnTo>
                  <a:lnTo>
                    <a:pt x="3460" y="1909"/>
                  </a:lnTo>
                  <a:lnTo>
                    <a:pt x="3460" y="1909"/>
                  </a:lnTo>
                  <a:lnTo>
                    <a:pt x="3778" y="1869"/>
                  </a:lnTo>
                  <a:lnTo>
                    <a:pt x="4215" y="1790"/>
                  </a:lnTo>
                  <a:lnTo>
                    <a:pt x="4215" y="1790"/>
                  </a:lnTo>
                  <a:lnTo>
                    <a:pt x="3937" y="1551"/>
                  </a:lnTo>
                  <a:lnTo>
                    <a:pt x="3698" y="1313"/>
                  </a:lnTo>
                  <a:lnTo>
                    <a:pt x="3460" y="1074"/>
                  </a:lnTo>
                  <a:lnTo>
                    <a:pt x="3301" y="836"/>
                  </a:lnTo>
                  <a:lnTo>
                    <a:pt x="3182" y="597"/>
                  </a:lnTo>
                  <a:lnTo>
                    <a:pt x="3142" y="398"/>
                  </a:lnTo>
                  <a:lnTo>
                    <a:pt x="3102" y="200"/>
                  </a:lnTo>
                  <a:lnTo>
                    <a:pt x="3062" y="1"/>
                  </a:lnTo>
                </a:path>
              </a:pathLst>
            </a:custGeom>
            <a:noFill/>
            <a:ln>
              <a:noFill/>
            </a:ln>
          </p:spPr>
          <p:style>
            <a:lnRef idx="0"/>
            <a:fillRef idx="0"/>
            <a:effectRef idx="0"/>
            <a:fontRef idx="minor"/>
          </p:style>
        </p:sp>
        <p:sp>
          <p:nvSpPr>
            <p:cNvPr id="2106" name="CustomShape 38"/>
            <p:cNvSpPr/>
            <p:nvPr/>
          </p:nvSpPr>
          <p:spPr>
            <a:xfrm>
              <a:off x="5619240" y="2745360"/>
              <a:ext cx="259200" cy="151200"/>
            </a:xfrm>
            <a:custGeom>
              <a:avLst/>
              <a:gdLst/>
              <a:ahLst/>
              <a:rect l="l" t="t" r="r" b="b"/>
              <a:pathLst>
                <a:path w="10417" h="6084">
                  <a:moveTo>
                    <a:pt x="6163" y="0"/>
                  </a:moveTo>
                  <a:lnTo>
                    <a:pt x="5964" y="80"/>
                  </a:lnTo>
                  <a:lnTo>
                    <a:pt x="5924" y="159"/>
                  </a:lnTo>
                  <a:lnTo>
                    <a:pt x="5884" y="199"/>
                  </a:lnTo>
                  <a:lnTo>
                    <a:pt x="5845" y="438"/>
                  </a:lnTo>
                  <a:lnTo>
                    <a:pt x="5805" y="756"/>
                  </a:lnTo>
                  <a:lnTo>
                    <a:pt x="5725" y="1074"/>
                  </a:lnTo>
                  <a:lnTo>
                    <a:pt x="5606" y="1352"/>
                  </a:lnTo>
                  <a:lnTo>
                    <a:pt x="5487" y="1630"/>
                  </a:lnTo>
                  <a:lnTo>
                    <a:pt x="5288" y="1869"/>
                  </a:lnTo>
                  <a:lnTo>
                    <a:pt x="5049" y="2068"/>
                  </a:lnTo>
                  <a:lnTo>
                    <a:pt x="4811" y="2267"/>
                  </a:lnTo>
                  <a:lnTo>
                    <a:pt x="4533" y="2465"/>
                  </a:lnTo>
                  <a:lnTo>
                    <a:pt x="4254" y="2585"/>
                  </a:lnTo>
                  <a:lnTo>
                    <a:pt x="3896" y="2744"/>
                  </a:lnTo>
                  <a:lnTo>
                    <a:pt x="3578" y="2823"/>
                  </a:lnTo>
                  <a:lnTo>
                    <a:pt x="3221" y="2903"/>
                  </a:lnTo>
                  <a:lnTo>
                    <a:pt x="2465" y="3022"/>
                  </a:lnTo>
                  <a:lnTo>
                    <a:pt x="1670" y="3022"/>
                  </a:lnTo>
                  <a:lnTo>
                    <a:pt x="1233" y="3062"/>
                  </a:lnTo>
                  <a:lnTo>
                    <a:pt x="835" y="3141"/>
                  </a:lnTo>
                  <a:lnTo>
                    <a:pt x="517" y="3300"/>
                  </a:lnTo>
                  <a:lnTo>
                    <a:pt x="239" y="3459"/>
                  </a:lnTo>
                  <a:lnTo>
                    <a:pt x="80" y="3658"/>
                  </a:lnTo>
                  <a:lnTo>
                    <a:pt x="0" y="3777"/>
                  </a:lnTo>
                  <a:lnTo>
                    <a:pt x="0" y="3897"/>
                  </a:lnTo>
                  <a:lnTo>
                    <a:pt x="0" y="4016"/>
                  </a:lnTo>
                  <a:lnTo>
                    <a:pt x="40" y="4135"/>
                  </a:lnTo>
                  <a:lnTo>
                    <a:pt x="159" y="4215"/>
                  </a:lnTo>
                  <a:lnTo>
                    <a:pt x="278" y="4334"/>
                  </a:lnTo>
                  <a:lnTo>
                    <a:pt x="994" y="4811"/>
                  </a:lnTo>
                  <a:lnTo>
                    <a:pt x="1710" y="5209"/>
                  </a:lnTo>
                  <a:lnTo>
                    <a:pt x="2465" y="5527"/>
                  </a:lnTo>
                  <a:lnTo>
                    <a:pt x="3181" y="5765"/>
                  </a:lnTo>
                  <a:lnTo>
                    <a:pt x="3896" y="5924"/>
                  </a:lnTo>
                  <a:lnTo>
                    <a:pt x="4612" y="6044"/>
                  </a:lnTo>
                  <a:lnTo>
                    <a:pt x="5328" y="6083"/>
                  </a:lnTo>
                  <a:lnTo>
                    <a:pt x="6004" y="6044"/>
                  </a:lnTo>
                  <a:lnTo>
                    <a:pt x="6680" y="5964"/>
                  </a:lnTo>
                  <a:lnTo>
                    <a:pt x="7276" y="5845"/>
                  </a:lnTo>
                  <a:lnTo>
                    <a:pt x="7872" y="5686"/>
                  </a:lnTo>
                  <a:lnTo>
                    <a:pt x="8389" y="5487"/>
                  </a:lnTo>
                  <a:lnTo>
                    <a:pt x="8866" y="5209"/>
                  </a:lnTo>
                  <a:lnTo>
                    <a:pt x="9264" y="4930"/>
                  </a:lnTo>
                  <a:lnTo>
                    <a:pt x="9622" y="4612"/>
                  </a:lnTo>
                  <a:lnTo>
                    <a:pt x="9940" y="4255"/>
                  </a:lnTo>
                  <a:lnTo>
                    <a:pt x="10139" y="3897"/>
                  </a:lnTo>
                  <a:lnTo>
                    <a:pt x="10298" y="3579"/>
                  </a:lnTo>
                  <a:lnTo>
                    <a:pt x="10377" y="3261"/>
                  </a:lnTo>
                  <a:lnTo>
                    <a:pt x="10417" y="2942"/>
                  </a:lnTo>
                  <a:lnTo>
                    <a:pt x="10417" y="2704"/>
                  </a:lnTo>
                  <a:lnTo>
                    <a:pt x="10377" y="2465"/>
                  </a:lnTo>
                  <a:lnTo>
                    <a:pt x="10298" y="2227"/>
                  </a:lnTo>
                  <a:lnTo>
                    <a:pt x="10218" y="2028"/>
                  </a:lnTo>
                  <a:lnTo>
                    <a:pt x="9980" y="1670"/>
                  </a:lnTo>
                  <a:lnTo>
                    <a:pt x="9741" y="1432"/>
                  </a:lnTo>
                  <a:lnTo>
                    <a:pt x="9463" y="1153"/>
                  </a:lnTo>
                  <a:lnTo>
                    <a:pt x="8866" y="835"/>
                  </a:lnTo>
                  <a:lnTo>
                    <a:pt x="8310" y="557"/>
                  </a:lnTo>
                  <a:lnTo>
                    <a:pt x="7634" y="279"/>
                  </a:lnTo>
                  <a:lnTo>
                    <a:pt x="6958" y="80"/>
                  </a:lnTo>
                  <a:lnTo>
                    <a:pt x="6680" y="0"/>
                  </a:lnTo>
                  <a:close/>
                </a:path>
              </a:pathLst>
            </a:custGeom>
            <a:solidFill>
              <a:srgbClr val="63be6a"/>
            </a:solidFill>
            <a:ln>
              <a:noFill/>
            </a:ln>
          </p:spPr>
          <p:style>
            <a:lnRef idx="0"/>
            <a:fillRef idx="0"/>
            <a:effectRef idx="0"/>
            <a:fontRef idx="minor"/>
          </p:style>
        </p:sp>
        <p:sp>
          <p:nvSpPr>
            <p:cNvPr id="2107" name="CustomShape 39"/>
            <p:cNvSpPr/>
            <p:nvPr/>
          </p:nvSpPr>
          <p:spPr>
            <a:xfrm>
              <a:off x="5619240" y="2745360"/>
              <a:ext cx="259200" cy="151200"/>
            </a:xfrm>
            <a:custGeom>
              <a:avLst/>
              <a:gdLst/>
              <a:ahLst/>
              <a:rect l="l" t="t" r="r" b="b"/>
              <a:pathLst>
                <a:path w="10417" h="6084">
                  <a:moveTo>
                    <a:pt x="9463" y="1153"/>
                  </a:moveTo>
                  <a:lnTo>
                    <a:pt x="9463" y="1153"/>
                  </a:lnTo>
                  <a:lnTo>
                    <a:pt x="9741" y="1432"/>
                  </a:lnTo>
                  <a:lnTo>
                    <a:pt x="9980" y="1670"/>
                  </a:lnTo>
                  <a:lnTo>
                    <a:pt x="10218" y="2028"/>
                  </a:lnTo>
                  <a:lnTo>
                    <a:pt x="10298" y="2227"/>
                  </a:lnTo>
                  <a:lnTo>
                    <a:pt x="10377" y="2465"/>
                  </a:lnTo>
                  <a:lnTo>
                    <a:pt x="10417" y="2704"/>
                  </a:lnTo>
                  <a:lnTo>
                    <a:pt x="10417" y="2942"/>
                  </a:lnTo>
                  <a:lnTo>
                    <a:pt x="10377" y="3261"/>
                  </a:lnTo>
                  <a:lnTo>
                    <a:pt x="10298" y="3579"/>
                  </a:lnTo>
                  <a:lnTo>
                    <a:pt x="10139" y="3897"/>
                  </a:lnTo>
                  <a:lnTo>
                    <a:pt x="9940" y="4255"/>
                  </a:lnTo>
                  <a:lnTo>
                    <a:pt x="9940" y="4255"/>
                  </a:lnTo>
                  <a:lnTo>
                    <a:pt x="9622" y="4612"/>
                  </a:lnTo>
                  <a:lnTo>
                    <a:pt x="9264" y="4930"/>
                  </a:lnTo>
                  <a:lnTo>
                    <a:pt x="8866" y="5209"/>
                  </a:lnTo>
                  <a:lnTo>
                    <a:pt x="8389" y="5487"/>
                  </a:lnTo>
                  <a:lnTo>
                    <a:pt x="7872" y="5686"/>
                  </a:lnTo>
                  <a:lnTo>
                    <a:pt x="7276" y="5845"/>
                  </a:lnTo>
                  <a:lnTo>
                    <a:pt x="6680" y="5964"/>
                  </a:lnTo>
                  <a:lnTo>
                    <a:pt x="6004" y="6044"/>
                  </a:lnTo>
                  <a:lnTo>
                    <a:pt x="5328" y="6083"/>
                  </a:lnTo>
                  <a:lnTo>
                    <a:pt x="4612" y="6044"/>
                  </a:lnTo>
                  <a:lnTo>
                    <a:pt x="3896" y="5924"/>
                  </a:lnTo>
                  <a:lnTo>
                    <a:pt x="3181" y="5765"/>
                  </a:lnTo>
                  <a:lnTo>
                    <a:pt x="2465" y="5527"/>
                  </a:lnTo>
                  <a:lnTo>
                    <a:pt x="1710" y="5209"/>
                  </a:lnTo>
                  <a:lnTo>
                    <a:pt x="994" y="4811"/>
                  </a:lnTo>
                  <a:lnTo>
                    <a:pt x="278" y="4334"/>
                  </a:lnTo>
                  <a:lnTo>
                    <a:pt x="278" y="4334"/>
                  </a:lnTo>
                  <a:lnTo>
                    <a:pt x="159" y="4215"/>
                  </a:lnTo>
                  <a:lnTo>
                    <a:pt x="40" y="4135"/>
                  </a:lnTo>
                  <a:lnTo>
                    <a:pt x="0" y="4016"/>
                  </a:lnTo>
                  <a:lnTo>
                    <a:pt x="0" y="3897"/>
                  </a:lnTo>
                  <a:lnTo>
                    <a:pt x="0" y="3777"/>
                  </a:lnTo>
                  <a:lnTo>
                    <a:pt x="80" y="3658"/>
                  </a:lnTo>
                  <a:lnTo>
                    <a:pt x="239" y="3459"/>
                  </a:lnTo>
                  <a:lnTo>
                    <a:pt x="517" y="3300"/>
                  </a:lnTo>
                  <a:lnTo>
                    <a:pt x="835" y="3141"/>
                  </a:lnTo>
                  <a:lnTo>
                    <a:pt x="1233" y="3062"/>
                  </a:lnTo>
                  <a:lnTo>
                    <a:pt x="1670" y="3022"/>
                  </a:lnTo>
                  <a:lnTo>
                    <a:pt x="1670" y="3022"/>
                  </a:lnTo>
                  <a:lnTo>
                    <a:pt x="2465" y="3022"/>
                  </a:lnTo>
                  <a:lnTo>
                    <a:pt x="3221" y="2903"/>
                  </a:lnTo>
                  <a:lnTo>
                    <a:pt x="3578" y="2823"/>
                  </a:lnTo>
                  <a:lnTo>
                    <a:pt x="3896" y="2744"/>
                  </a:lnTo>
                  <a:lnTo>
                    <a:pt x="4254" y="2585"/>
                  </a:lnTo>
                  <a:lnTo>
                    <a:pt x="4533" y="2465"/>
                  </a:lnTo>
                  <a:lnTo>
                    <a:pt x="4811" y="2267"/>
                  </a:lnTo>
                  <a:lnTo>
                    <a:pt x="5049" y="2068"/>
                  </a:lnTo>
                  <a:lnTo>
                    <a:pt x="5288" y="1869"/>
                  </a:lnTo>
                  <a:lnTo>
                    <a:pt x="5487" y="1630"/>
                  </a:lnTo>
                  <a:lnTo>
                    <a:pt x="5606" y="1352"/>
                  </a:lnTo>
                  <a:lnTo>
                    <a:pt x="5725" y="1074"/>
                  </a:lnTo>
                  <a:lnTo>
                    <a:pt x="5805" y="756"/>
                  </a:lnTo>
                  <a:lnTo>
                    <a:pt x="5845" y="438"/>
                  </a:lnTo>
                  <a:lnTo>
                    <a:pt x="5845" y="438"/>
                  </a:lnTo>
                  <a:lnTo>
                    <a:pt x="5884" y="199"/>
                  </a:lnTo>
                  <a:lnTo>
                    <a:pt x="5924" y="159"/>
                  </a:lnTo>
                  <a:lnTo>
                    <a:pt x="5964" y="80"/>
                  </a:lnTo>
                  <a:lnTo>
                    <a:pt x="6163" y="0"/>
                  </a:lnTo>
                  <a:lnTo>
                    <a:pt x="6401" y="0"/>
                  </a:lnTo>
                  <a:lnTo>
                    <a:pt x="6680" y="0"/>
                  </a:lnTo>
                  <a:lnTo>
                    <a:pt x="6958" y="80"/>
                  </a:lnTo>
                  <a:lnTo>
                    <a:pt x="7634" y="279"/>
                  </a:lnTo>
                  <a:lnTo>
                    <a:pt x="8310" y="557"/>
                  </a:lnTo>
                  <a:lnTo>
                    <a:pt x="8866" y="835"/>
                  </a:lnTo>
                  <a:lnTo>
                    <a:pt x="9463" y="1153"/>
                  </a:lnTo>
                </a:path>
              </a:pathLst>
            </a:custGeom>
            <a:noFill/>
            <a:ln>
              <a:noFill/>
            </a:ln>
          </p:spPr>
          <p:style>
            <a:lnRef idx="0"/>
            <a:fillRef idx="0"/>
            <a:effectRef idx="0"/>
            <a:fontRef idx="minor"/>
          </p:style>
        </p:sp>
        <p:sp>
          <p:nvSpPr>
            <p:cNvPr id="2108" name="CustomShape 40"/>
            <p:cNvSpPr/>
            <p:nvPr/>
          </p:nvSpPr>
          <p:spPr>
            <a:xfrm>
              <a:off x="5765400" y="2788200"/>
              <a:ext cx="24840" cy="26640"/>
            </a:xfrm>
            <a:custGeom>
              <a:avLst/>
              <a:gdLst/>
              <a:ahLst/>
              <a:rect l="l" t="t" r="r" b="b"/>
              <a:pathLst>
                <a:path w="1035" h="1115">
                  <a:moveTo>
                    <a:pt x="398" y="1"/>
                  </a:moveTo>
                  <a:lnTo>
                    <a:pt x="239" y="41"/>
                  </a:lnTo>
                  <a:lnTo>
                    <a:pt x="120" y="80"/>
                  </a:lnTo>
                  <a:lnTo>
                    <a:pt x="40" y="200"/>
                  </a:lnTo>
                  <a:lnTo>
                    <a:pt x="1" y="359"/>
                  </a:lnTo>
                  <a:lnTo>
                    <a:pt x="1" y="518"/>
                  </a:lnTo>
                  <a:lnTo>
                    <a:pt x="40" y="637"/>
                  </a:lnTo>
                  <a:lnTo>
                    <a:pt x="80" y="756"/>
                  </a:lnTo>
                  <a:lnTo>
                    <a:pt x="160" y="876"/>
                  </a:lnTo>
                  <a:lnTo>
                    <a:pt x="279" y="955"/>
                  </a:lnTo>
                  <a:lnTo>
                    <a:pt x="359" y="1035"/>
                  </a:lnTo>
                  <a:lnTo>
                    <a:pt x="478" y="1074"/>
                  </a:lnTo>
                  <a:lnTo>
                    <a:pt x="637" y="1114"/>
                  </a:lnTo>
                  <a:lnTo>
                    <a:pt x="756" y="1074"/>
                  </a:lnTo>
                  <a:lnTo>
                    <a:pt x="836" y="1035"/>
                  </a:lnTo>
                  <a:lnTo>
                    <a:pt x="915" y="915"/>
                  </a:lnTo>
                  <a:lnTo>
                    <a:pt x="995" y="756"/>
                  </a:lnTo>
                  <a:lnTo>
                    <a:pt x="1034" y="597"/>
                  </a:lnTo>
                  <a:lnTo>
                    <a:pt x="995" y="438"/>
                  </a:lnTo>
                  <a:lnTo>
                    <a:pt x="915" y="319"/>
                  </a:lnTo>
                  <a:lnTo>
                    <a:pt x="836" y="200"/>
                  </a:lnTo>
                  <a:lnTo>
                    <a:pt x="716" y="120"/>
                  </a:lnTo>
                  <a:lnTo>
                    <a:pt x="557" y="41"/>
                  </a:lnTo>
                  <a:lnTo>
                    <a:pt x="398" y="1"/>
                  </a:lnTo>
                  <a:close/>
                </a:path>
              </a:pathLst>
            </a:custGeom>
            <a:solidFill>
              <a:srgbClr val="4aa84f"/>
            </a:solidFill>
            <a:ln>
              <a:noFill/>
            </a:ln>
          </p:spPr>
          <p:style>
            <a:lnRef idx="0"/>
            <a:fillRef idx="0"/>
            <a:effectRef idx="0"/>
            <a:fontRef idx="minor"/>
          </p:style>
        </p:sp>
        <p:sp>
          <p:nvSpPr>
            <p:cNvPr id="2109" name="CustomShape 41"/>
            <p:cNvSpPr/>
            <p:nvPr/>
          </p:nvSpPr>
          <p:spPr>
            <a:xfrm>
              <a:off x="5765400" y="2788200"/>
              <a:ext cx="24840" cy="26640"/>
            </a:xfrm>
            <a:custGeom>
              <a:avLst/>
              <a:gdLst/>
              <a:ahLst/>
              <a:rect l="l" t="t" r="r" b="b"/>
              <a:pathLst>
                <a:path w="1035" h="1115">
                  <a:moveTo>
                    <a:pt x="915" y="915"/>
                  </a:moveTo>
                  <a:lnTo>
                    <a:pt x="915" y="915"/>
                  </a:lnTo>
                  <a:lnTo>
                    <a:pt x="836" y="1035"/>
                  </a:lnTo>
                  <a:lnTo>
                    <a:pt x="756" y="1074"/>
                  </a:lnTo>
                  <a:lnTo>
                    <a:pt x="756" y="1074"/>
                  </a:lnTo>
                  <a:lnTo>
                    <a:pt x="637" y="1114"/>
                  </a:lnTo>
                  <a:lnTo>
                    <a:pt x="637" y="1114"/>
                  </a:lnTo>
                  <a:lnTo>
                    <a:pt x="478" y="1074"/>
                  </a:lnTo>
                  <a:lnTo>
                    <a:pt x="359" y="1035"/>
                  </a:lnTo>
                  <a:lnTo>
                    <a:pt x="279" y="955"/>
                  </a:lnTo>
                  <a:lnTo>
                    <a:pt x="160" y="876"/>
                  </a:lnTo>
                  <a:lnTo>
                    <a:pt x="80" y="756"/>
                  </a:lnTo>
                  <a:lnTo>
                    <a:pt x="40" y="637"/>
                  </a:lnTo>
                  <a:lnTo>
                    <a:pt x="1" y="518"/>
                  </a:lnTo>
                  <a:lnTo>
                    <a:pt x="1" y="359"/>
                  </a:lnTo>
                  <a:lnTo>
                    <a:pt x="1" y="359"/>
                  </a:lnTo>
                  <a:lnTo>
                    <a:pt x="40" y="200"/>
                  </a:lnTo>
                  <a:lnTo>
                    <a:pt x="120" y="80"/>
                  </a:lnTo>
                  <a:lnTo>
                    <a:pt x="239" y="41"/>
                  </a:lnTo>
                  <a:lnTo>
                    <a:pt x="398" y="1"/>
                  </a:lnTo>
                  <a:lnTo>
                    <a:pt x="398" y="1"/>
                  </a:lnTo>
                  <a:lnTo>
                    <a:pt x="557" y="41"/>
                  </a:lnTo>
                  <a:lnTo>
                    <a:pt x="716" y="120"/>
                  </a:lnTo>
                  <a:lnTo>
                    <a:pt x="836" y="200"/>
                  </a:lnTo>
                  <a:lnTo>
                    <a:pt x="915" y="319"/>
                  </a:lnTo>
                  <a:lnTo>
                    <a:pt x="995" y="438"/>
                  </a:lnTo>
                  <a:lnTo>
                    <a:pt x="1034" y="597"/>
                  </a:lnTo>
                  <a:lnTo>
                    <a:pt x="995" y="756"/>
                  </a:lnTo>
                  <a:lnTo>
                    <a:pt x="915" y="915"/>
                  </a:lnTo>
                </a:path>
              </a:pathLst>
            </a:custGeom>
            <a:noFill/>
            <a:ln>
              <a:noFill/>
            </a:ln>
          </p:spPr>
          <p:style>
            <a:lnRef idx="0"/>
            <a:fillRef idx="0"/>
            <a:effectRef idx="0"/>
            <a:fontRef idx="minor"/>
          </p:style>
        </p:sp>
        <p:sp>
          <p:nvSpPr>
            <p:cNvPr id="2110" name="CustomShape 42"/>
            <p:cNvSpPr/>
            <p:nvPr/>
          </p:nvSpPr>
          <p:spPr>
            <a:xfrm>
              <a:off x="5781240" y="2823840"/>
              <a:ext cx="15840" cy="18720"/>
            </a:xfrm>
            <a:custGeom>
              <a:avLst/>
              <a:gdLst/>
              <a:ahLst/>
              <a:rect l="l" t="t" r="r" b="b"/>
              <a:pathLst>
                <a:path w="677" h="796">
                  <a:moveTo>
                    <a:pt x="200" y="0"/>
                  </a:moveTo>
                  <a:lnTo>
                    <a:pt x="120" y="80"/>
                  </a:lnTo>
                  <a:lnTo>
                    <a:pt x="41" y="239"/>
                  </a:lnTo>
                  <a:lnTo>
                    <a:pt x="1" y="438"/>
                  </a:lnTo>
                  <a:lnTo>
                    <a:pt x="41" y="636"/>
                  </a:lnTo>
                  <a:lnTo>
                    <a:pt x="160" y="756"/>
                  </a:lnTo>
                  <a:lnTo>
                    <a:pt x="239" y="795"/>
                  </a:lnTo>
                  <a:lnTo>
                    <a:pt x="398" y="795"/>
                  </a:lnTo>
                  <a:lnTo>
                    <a:pt x="518" y="716"/>
                  </a:lnTo>
                  <a:lnTo>
                    <a:pt x="597" y="636"/>
                  </a:lnTo>
                  <a:lnTo>
                    <a:pt x="637" y="557"/>
                  </a:lnTo>
                  <a:lnTo>
                    <a:pt x="677" y="438"/>
                  </a:lnTo>
                  <a:lnTo>
                    <a:pt x="637" y="358"/>
                  </a:lnTo>
                  <a:lnTo>
                    <a:pt x="597" y="239"/>
                  </a:lnTo>
                  <a:lnTo>
                    <a:pt x="478" y="80"/>
                  </a:lnTo>
                  <a:lnTo>
                    <a:pt x="398" y="0"/>
                  </a:lnTo>
                  <a:close/>
                </a:path>
              </a:pathLst>
            </a:custGeom>
            <a:solidFill>
              <a:srgbClr val="4aa84f"/>
            </a:solidFill>
            <a:ln>
              <a:noFill/>
            </a:ln>
          </p:spPr>
          <p:style>
            <a:lnRef idx="0"/>
            <a:fillRef idx="0"/>
            <a:effectRef idx="0"/>
            <a:fontRef idx="minor"/>
          </p:style>
        </p:sp>
        <p:sp>
          <p:nvSpPr>
            <p:cNvPr id="2111" name="CustomShape 43"/>
            <p:cNvSpPr/>
            <p:nvPr/>
          </p:nvSpPr>
          <p:spPr>
            <a:xfrm>
              <a:off x="5801040" y="2802240"/>
              <a:ext cx="28800" cy="36720"/>
            </a:xfrm>
            <a:custGeom>
              <a:avLst/>
              <a:gdLst/>
              <a:ahLst/>
              <a:rect l="l" t="t" r="r" b="b"/>
              <a:pathLst>
                <a:path w="1193" h="1512">
                  <a:moveTo>
                    <a:pt x="517" y="1"/>
                  </a:moveTo>
                  <a:lnTo>
                    <a:pt x="358" y="40"/>
                  </a:lnTo>
                  <a:lnTo>
                    <a:pt x="239" y="120"/>
                  </a:lnTo>
                  <a:lnTo>
                    <a:pt x="119" y="199"/>
                  </a:lnTo>
                  <a:lnTo>
                    <a:pt x="40" y="319"/>
                  </a:lnTo>
                  <a:lnTo>
                    <a:pt x="0" y="478"/>
                  </a:lnTo>
                  <a:lnTo>
                    <a:pt x="40" y="637"/>
                  </a:lnTo>
                  <a:lnTo>
                    <a:pt x="80" y="796"/>
                  </a:lnTo>
                  <a:lnTo>
                    <a:pt x="199" y="995"/>
                  </a:lnTo>
                  <a:lnTo>
                    <a:pt x="318" y="1154"/>
                  </a:lnTo>
                  <a:lnTo>
                    <a:pt x="517" y="1313"/>
                  </a:lnTo>
                  <a:lnTo>
                    <a:pt x="676" y="1432"/>
                  </a:lnTo>
                  <a:lnTo>
                    <a:pt x="795" y="1472"/>
                  </a:lnTo>
                  <a:lnTo>
                    <a:pt x="914" y="1511"/>
                  </a:lnTo>
                  <a:lnTo>
                    <a:pt x="1034" y="1472"/>
                  </a:lnTo>
                  <a:lnTo>
                    <a:pt x="1113" y="1432"/>
                  </a:lnTo>
                  <a:lnTo>
                    <a:pt x="1153" y="1273"/>
                  </a:lnTo>
                  <a:lnTo>
                    <a:pt x="1193" y="995"/>
                  </a:lnTo>
                  <a:lnTo>
                    <a:pt x="1193" y="676"/>
                  </a:lnTo>
                  <a:lnTo>
                    <a:pt x="1153" y="478"/>
                  </a:lnTo>
                  <a:lnTo>
                    <a:pt x="1113" y="358"/>
                  </a:lnTo>
                  <a:lnTo>
                    <a:pt x="1034" y="199"/>
                  </a:lnTo>
                  <a:lnTo>
                    <a:pt x="954" y="80"/>
                  </a:lnTo>
                  <a:lnTo>
                    <a:pt x="795" y="1"/>
                  </a:lnTo>
                  <a:close/>
                </a:path>
              </a:pathLst>
            </a:custGeom>
            <a:solidFill>
              <a:srgbClr val="4aa84f"/>
            </a:solidFill>
            <a:ln>
              <a:noFill/>
            </a:ln>
          </p:spPr>
          <p:style>
            <a:lnRef idx="0"/>
            <a:fillRef idx="0"/>
            <a:effectRef idx="0"/>
            <a:fontRef idx="minor"/>
          </p:style>
        </p:sp>
        <p:sp>
          <p:nvSpPr>
            <p:cNvPr id="2112" name="CustomShape 44"/>
            <p:cNvSpPr/>
            <p:nvPr/>
          </p:nvSpPr>
          <p:spPr>
            <a:xfrm>
              <a:off x="5801040" y="2802240"/>
              <a:ext cx="28800" cy="36720"/>
            </a:xfrm>
            <a:custGeom>
              <a:avLst/>
              <a:gdLst/>
              <a:ahLst/>
              <a:rect l="l" t="t" r="r" b="b"/>
              <a:pathLst>
                <a:path w="1193" h="1512">
                  <a:moveTo>
                    <a:pt x="0" y="478"/>
                  </a:moveTo>
                  <a:lnTo>
                    <a:pt x="0" y="478"/>
                  </a:lnTo>
                  <a:lnTo>
                    <a:pt x="40" y="637"/>
                  </a:lnTo>
                  <a:lnTo>
                    <a:pt x="80" y="796"/>
                  </a:lnTo>
                  <a:lnTo>
                    <a:pt x="80" y="796"/>
                  </a:lnTo>
                  <a:lnTo>
                    <a:pt x="199" y="995"/>
                  </a:lnTo>
                  <a:lnTo>
                    <a:pt x="318" y="1154"/>
                  </a:lnTo>
                  <a:lnTo>
                    <a:pt x="517" y="1313"/>
                  </a:lnTo>
                  <a:lnTo>
                    <a:pt x="676" y="1432"/>
                  </a:lnTo>
                  <a:lnTo>
                    <a:pt x="676" y="1432"/>
                  </a:lnTo>
                  <a:lnTo>
                    <a:pt x="795" y="1472"/>
                  </a:lnTo>
                  <a:lnTo>
                    <a:pt x="914" y="1511"/>
                  </a:lnTo>
                  <a:lnTo>
                    <a:pt x="1034" y="1472"/>
                  </a:lnTo>
                  <a:lnTo>
                    <a:pt x="1113" y="1432"/>
                  </a:lnTo>
                  <a:lnTo>
                    <a:pt x="1113" y="1432"/>
                  </a:lnTo>
                  <a:lnTo>
                    <a:pt x="1153" y="1273"/>
                  </a:lnTo>
                  <a:lnTo>
                    <a:pt x="1153" y="1273"/>
                  </a:lnTo>
                  <a:lnTo>
                    <a:pt x="1193" y="995"/>
                  </a:lnTo>
                  <a:lnTo>
                    <a:pt x="1193" y="676"/>
                  </a:lnTo>
                  <a:lnTo>
                    <a:pt x="1153" y="478"/>
                  </a:lnTo>
                  <a:lnTo>
                    <a:pt x="1113" y="358"/>
                  </a:lnTo>
                  <a:lnTo>
                    <a:pt x="1034" y="199"/>
                  </a:lnTo>
                  <a:lnTo>
                    <a:pt x="954" y="80"/>
                  </a:lnTo>
                  <a:lnTo>
                    <a:pt x="954" y="80"/>
                  </a:lnTo>
                  <a:lnTo>
                    <a:pt x="795" y="1"/>
                  </a:lnTo>
                  <a:lnTo>
                    <a:pt x="676" y="1"/>
                  </a:lnTo>
                  <a:lnTo>
                    <a:pt x="517" y="1"/>
                  </a:lnTo>
                  <a:lnTo>
                    <a:pt x="358" y="40"/>
                  </a:lnTo>
                  <a:lnTo>
                    <a:pt x="239" y="120"/>
                  </a:lnTo>
                  <a:lnTo>
                    <a:pt x="119" y="199"/>
                  </a:lnTo>
                  <a:lnTo>
                    <a:pt x="40" y="319"/>
                  </a:lnTo>
                  <a:lnTo>
                    <a:pt x="0" y="478"/>
                  </a:lnTo>
                </a:path>
              </a:pathLst>
            </a:custGeom>
            <a:noFill/>
            <a:ln>
              <a:noFill/>
            </a:ln>
          </p:spPr>
          <p:style>
            <a:lnRef idx="0"/>
            <a:fillRef idx="0"/>
            <a:effectRef idx="0"/>
            <a:fontRef idx="minor"/>
          </p:style>
        </p:sp>
        <p:sp>
          <p:nvSpPr>
            <p:cNvPr id="2113" name="CustomShape 45"/>
            <p:cNvSpPr/>
            <p:nvPr/>
          </p:nvSpPr>
          <p:spPr>
            <a:xfrm>
              <a:off x="5687640" y="2771280"/>
              <a:ext cx="74520" cy="47520"/>
            </a:xfrm>
            <a:custGeom>
              <a:avLst/>
              <a:gdLst/>
              <a:ahLst/>
              <a:rect l="l" t="t" r="r" b="b"/>
              <a:pathLst>
                <a:path w="3023" h="1949">
                  <a:moveTo>
                    <a:pt x="3022" y="0"/>
                  </a:moveTo>
                  <a:lnTo>
                    <a:pt x="2823" y="398"/>
                  </a:lnTo>
                  <a:lnTo>
                    <a:pt x="2943" y="199"/>
                  </a:lnTo>
                  <a:lnTo>
                    <a:pt x="3022" y="0"/>
                  </a:lnTo>
                  <a:close/>
                  <a:moveTo>
                    <a:pt x="1034" y="1749"/>
                  </a:moveTo>
                  <a:lnTo>
                    <a:pt x="517" y="1869"/>
                  </a:lnTo>
                  <a:lnTo>
                    <a:pt x="0" y="1948"/>
                  </a:lnTo>
                  <a:lnTo>
                    <a:pt x="557" y="1869"/>
                  </a:lnTo>
                  <a:lnTo>
                    <a:pt x="1034" y="1749"/>
                  </a:lnTo>
                  <a:close/>
                </a:path>
              </a:pathLst>
            </a:custGeom>
            <a:solidFill>
              <a:srgbClr val="b1deb4"/>
            </a:solidFill>
            <a:ln>
              <a:noFill/>
            </a:ln>
          </p:spPr>
          <p:style>
            <a:lnRef idx="0"/>
            <a:fillRef idx="0"/>
            <a:effectRef idx="0"/>
            <a:fontRef idx="minor"/>
          </p:style>
        </p:sp>
        <p:sp>
          <p:nvSpPr>
            <p:cNvPr id="2114" name="CustomShape 46"/>
            <p:cNvSpPr/>
            <p:nvPr/>
          </p:nvSpPr>
          <p:spPr>
            <a:xfrm>
              <a:off x="5687640" y="2771280"/>
              <a:ext cx="74520" cy="47520"/>
            </a:xfrm>
            <a:custGeom>
              <a:avLst/>
              <a:gdLst/>
              <a:ahLst/>
              <a:rect l="l" t="t" r="r" b="b"/>
              <a:pathLst>
                <a:path w="3023" h="1949">
                  <a:moveTo>
                    <a:pt x="3022" y="0"/>
                  </a:moveTo>
                  <a:lnTo>
                    <a:pt x="3022" y="0"/>
                  </a:lnTo>
                  <a:lnTo>
                    <a:pt x="2943" y="199"/>
                  </a:lnTo>
                  <a:lnTo>
                    <a:pt x="2823" y="398"/>
                  </a:lnTo>
                  <a:lnTo>
                    <a:pt x="2585" y="755"/>
                  </a:lnTo>
                  <a:lnTo>
                    <a:pt x="2306" y="1074"/>
                  </a:lnTo>
                  <a:lnTo>
                    <a:pt x="1909" y="1352"/>
                  </a:lnTo>
                  <a:lnTo>
                    <a:pt x="1511" y="1551"/>
                  </a:lnTo>
                  <a:lnTo>
                    <a:pt x="1034" y="1749"/>
                  </a:lnTo>
                  <a:lnTo>
                    <a:pt x="517" y="1869"/>
                  </a:lnTo>
                  <a:lnTo>
                    <a:pt x="0" y="1948"/>
                  </a:lnTo>
                  <a:lnTo>
                    <a:pt x="0" y="1948"/>
                  </a:lnTo>
                  <a:lnTo>
                    <a:pt x="0" y="1948"/>
                  </a:lnTo>
                  <a:lnTo>
                    <a:pt x="0" y="1948"/>
                  </a:lnTo>
                  <a:lnTo>
                    <a:pt x="557" y="1869"/>
                  </a:lnTo>
                  <a:lnTo>
                    <a:pt x="1034" y="1749"/>
                  </a:lnTo>
                  <a:lnTo>
                    <a:pt x="1511" y="1551"/>
                  </a:lnTo>
                  <a:lnTo>
                    <a:pt x="1909" y="1352"/>
                  </a:lnTo>
                  <a:lnTo>
                    <a:pt x="2306" y="1074"/>
                  </a:lnTo>
                  <a:lnTo>
                    <a:pt x="2585" y="755"/>
                  </a:lnTo>
                  <a:lnTo>
                    <a:pt x="2823" y="398"/>
                  </a:lnTo>
                  <a:lnTo>
                    <a:pt x="3022" y="0"/>
                  </a:lnTo>
                  <a:lnTo>
                    <a:pt x="3022" y="0"/>
                  </a:lnTo>
                  <a:lnTo>
                    <a:pt x="3022" y="0"/>
                  </a:lnTo>
                </a:path>
              </a:pathLst>
            </a:custGeom>
            <a:noFill/>
            <a:ln>
              <a:noFill/>
            </a:ln>
          </p:spPr>
          <p:style>
            <a:lnRef idx="0"/>
            <a:fillRef idx="0"/>
            <a:effectRef idx="0"/>
            <a:fontRef idx="minor"/>
          </p:style>
        </p:sp>
        <p:sp>
          <p:nvSpPr>
            <p:cNvPr id="2115" name="CustomShape 47"/>
            <p:cNvSpPr/>
            <p:nvPr/>
          </p:nvSpPr>
          <p:spPr>
            <a:xfrm>
              <a:off x="5687640" y="2771280"/>
              <a:ext cx="190800" cy="50760"/>
            </a:xfrm>
            <a:custGeom>
              <a:avLst/>
              <a:gdLst/>
              <a:ahLst/>
              <a:rect l="l" t="t" r="r" b="b"/>
              <a:pathLst>
                <a:path w="7674" h="2068">
                  <a:moveTo>
                    <a:pt x="3022" y="0"/>
                  </a:moveTo>
                  <a:lnTo>
                    <a:pt x="2823" y="398"/>
                  </a:lnTo>
                  <a:lnTo>
                    <a:pt x="2585" y="755"/>
                  </a:lnTo>
                  <a:lnTo>
                    <a:pt x="2306" y="1074"/>
                  </a:lnTo>
                  <a:lnTo>
                    <a:pt x="1909" y="1352"/>
                  </a:lnTo>
                  <a:lnTo>
                    <a:pt x="1511" y="1551"/>
                  </a:lnTo>
                  <a:lnTo>
                    <a:pt x="1034" y="1749"/>
                  </a:lnTo>
                  <a:lnTo>
                    <a:pt x="557" y="1869"/>
                  </a:lnTo>
                  <a:lnTo>
                    <a:pt x="0" y="1948"/>
                  </a:lnTo>
                  <a:lnTo>
                    <a:pt x="597" y="1988"/>
                  </a:lnTo>
                  <a:lnTo>
                    <a:pt x="1273" y="1948"/>
                  </a:lnTo>
                  <a:lnTo>
                    <a:pt x="1988" y="1829"/>
                  </a:lnTo>
                  <a:lnTo>
                    <a:pt x="2664" y="1670"/>
                  </a:lnTo>
                  <a:lnTo>
                    <a:pt x="3221" y="1511"/>
                  </a:lnTo>
                  <a:lnTo>
                    <a:pt x="3141" y="1272"/>
                  </a:lnTo>
                  <a:lnTo>
                    <a:pt x="3102" y="1153"/>
                  </a:lnTo>
                  <a:lnTo>
                    <a:pt x="3102" y="1034"/>
                  </a:lnTo>
                  <a:lnTo>
                    <a:pt x="3141" y="914"/>
                  </a:lnTo>
                  <a:lnTo>
                    <a:pt x="3181" y="795"/>
                  </a:lnTo>
                  <a:lnTo>
                    <a:pt x="3300" y="716"/>
                  </a:lnTo>
                  <a:lnTo>
                    <a:pt x="3460" y="676"/>
                  </a:lnTo>
                  <a:lnTo>
                    <a:pt x="3499" y="676"/>
                  </a:lnTo>
                  <a:lnTo>
                    <a:pt x="3658" y="716"/>
                  </a:lnTo>
                  <a:lnTo>
                    <a:pt x="3778" y="795"/>
                  </a:lnTo>
                  <a:lnTo>
                    <a:pt x="3897" y="875"/>
                  </a:lnTo>
                  <a:lnTo>
                    <a:pt x="4016" y="954"/>
                  </a:lnTo>
                  <a:lnTo>
                    <a:pt x="4096" y="1074"/>
                  </a:lnTo>
                  <a:lnTo>
                    <a:pt x="4135" y="1193"/>
                  </a:lnTo>
                  <a:lnTo>
                    <a:pt x="4135" y="1352"/>
                  </a:lnTo>
                  <a:lnTo>
                    <a:pt x="4096" y="1511"/>
                  </a:lnTo>
                  <a:lnTo>
                    <a:pt x="4573" y="1630"/>
                  </a:lnTo>
                  <a:lnTo>
                    <a:pt x="4652" y="1471"/>
                  </a:lnTo>
                  <a:lnTo>
                    <a:pt x="4772" y="1312"/>
                  </a:lnTo>
                  <a:lnTo>
                    <a:pt x="4970" y="1233"/>
                  </a:lnTo>
                  <a:lnTo>
                    <a:pt x="5328" y="1233"/>
                  </a:lnTo>
                  <a:lnTo>
                    <a:pt x="5487" y="1312"/>
                  </a:lnTo>
                  <a:lnTo>
                    <a:pt x="5567" y="1431"/>
                  </a:lnTo>
                  <a:lnTo>
                    <a:pt x="5646" y="1551"/>
                  </a:lnTo>
                  <a:lnTo>
                    <a:pt x="5726" y="1829"/>
                  </a:lnTo>
                  <a:lnTo>
                    <a:pt x="6839" y="1988"/>
                  </a:lnTo>
                  <a:lnTo>
                    <a:pt x="7674" y="2067"/>
                  </a:lnTo>
                  <a:lnTo>
                    <a:pt x="7674" y="1710"/>
                  </a:lnTo>
                  <a:lnTo>
                    <a:pt x="7634" y="1392"/>
                  </a:lnTo>
                  <a:lnTo>
                    <a:pt x="6680" y="1233"/>
                  </a:lnTo>
                  <a:lnTo>
                    <a:pt x="5845" y="1074"/>
                  </a:lnTo>
                  <a:lnTo>
                    <a:pt x="5090" y="875"/>
                  </a:lnTo>
                  <a:lnTo>
                    <a:pt x="4414" y="676"/>
                  </a:lnTo>
                  <a:lnTo>
                    <a:pt x="3658" y="358"/>
                  </a:lnTo>
                  <a:lnTo>
                    <a:pt x="3022" y="0"/>
                  </a:lnTo>
                  <a:close/>
                </a:path>
              </a:pathLst>
            </a:custGeom>
            <a:solidFill>
              <a:srgbClr val="44a64b"/>
            </a:solidFill>
            <a:ln>
              <a:noFill/>
            </a:ln>
          </p:spPr>
          <p:style>
            <a:lnRef idx="0"/>
            <a:fillRef idx="0"/>
            <a:effectRef idx="0"/>
            <a:fontRef idx="minor"/>
          </p:style>
        </p:sp>
        <p:sp>
          <p:nvSpPr>
            <p:cNvPr id="2116" name="CustomShape 48"/>
            <p:cNvSpPr/>
            <p:nvPr/>
          </p:nvSpPr>
          <p:spPr>
            <a:xfrm>
              <a:off x="5687640" y="2771280"/>
              <a:ext cx="190800" cy="50760"/>
            </a:xfrm>
            <a:custGeom>
              <a:avLst/>
              <a:gdLst/>
              <a:ahLst/>
              <a:rect l="l" t="t" r="r" b="b"/>
              <a:pathLst>
                <a:path w="7674" h="2068">
                  <a:moveTo>
                    <a:pt x="3022" y="0"/>
                  </a:moveTo>
                  <a:lnTo>
                    <a:pt x="3022" y="0"/>
                  </a:lnTo>
                  <a:lnTo>
                    <a:pt x="2823" y="398"/>
                  </a:lnTo>
                  <a:lnTo>
                    <a:pt x="2585" y="755"/>
                  </a:lnTo>
                  <a:lnTo>
                    <a:pt x="2306" y="1074"/>
                  </a:lnTo>
                  <a:lnTo>
                    <a:pt x="1909" y="1352"/>
                  </a:lnTo>
                  <a:lnTo>
                    <a:pt x="1511" y="1551"/>
                  </a:lnTo>
                  <a:lnTo>
                    <a:pt x="1034" y="1749"/>
                  </a:lnTo>
                  <a:lnTo>
                    <a:pt x="557" y="1869"/>
                  </a:lnTo>
                  <a:lnTo>
                    <a:pt x="0" y="1948"/>
                  </a:lnTo>
                  <a:lnTo>
                    <a:pt x="0" y="1948"/>
                  </a:lnTo>
                  <a:lnTo>
                    <a:pt x="597" y="1988"/>
                  </a:lnTo>
                  <a:lnTo>
                    <a:pt x="597" y="1988"/>
                  </a:lnTo>
                  <a:lnTo>
                    <a:pt x="1273" y="1948"/>
                  </a:lnTo>
                  <a:lnTo>
                    <a:pt x="1988" y="1829"/>
                  </a:lnTo>
                  <a:lnTo>
                    <a:pt x="2664" y="1670"/>
                  </a:lnTo>
                  <a:lnTo>
                    <a:pt x="3221" y="1511"/>
                  </a:lnTo>
                  <a:lnTo>
                    <a:pt x="3221" y="1511"/>
                  </a:lnTo>
                  <a:lnTo>
                    <a:pt x="3141" y="1272"/>
                  </a:lnTo>
                  <a:lnTo>
                    <a:pt x="3102" y="1153"/>
                  </a:lnTo>
                  <a:lnTo>
                    <a:pt x="3102" y="1034"/>
                  </a:lnTo>
                  <a:lnTo>
                    <a:pt x="3102" y="1034"/>
                  </a:lnTo>
                  <a:lnTo>
                    <a:pt x="3141" y="914"/>
                  </a:lnTo>
                  <a:lnTo>
                    <a:pt x="3181" y="795"/>
                  </a:lnTo>
                  <a:lnTo>
                    <a:pt x="3300" y="716"/>
                  </a:lnTo>
                  <a:lnTo>
                    <a:pt x="3460" y="676"/>
                  </a:lnTo>
                  <a:lnTo>
                    <a:pt x="3460" y="676"/>
                  </a:lnTo>
                  <a:lnTo>
                    <a:pt x="3499" y="676"/>
                  </a:lnTo>
                  <a:lnTo>
                    <a:pt x="3499" y="676"/>
                  </a:lnTo>
                  <a:lnTo>
                    <a:pt x="3658" y="716"/>
                  </a:lnTo>
                  <a:lnTo>
                    <a:pt x="3778" y="795"/>
                  </a:lnTo>
                  <a:lnTo>
                    <a:pt x="3897" y="875"/>
                  </a:lnTo>
                  <a:lnTo>
                    <a:pt x="4016" y="954"/>
                  </a:lnTo>
                  <a:lnTo>
                    <a:pt x="4096" y="1074"/>
                  </a:lnTo>
                  <a:lnTo>
                    <a:pt x="4135" y="1193"/>
                  </a:lnTo>
                  <a:lnTo>
                    <a:pt x="4135" y="1352"/>
                  </a:lnTo>
                  <a:lnTo>
                    <a:pt x="4096" y="1511"/>
                  </a:lnTo>
                  <a:lnTo>
                    <a:pt x="4096" y="1511"/>
                  </a:lnTo>
                  <a:lnTo>
                    <a:pt x="4573" y="1630"/>
                  </a:lnTo>
                  <a:lnTo>
                    <a:pt x="4573" y="1630"/>
                  </a:lnTo>
                  <a:lnTo>
                    <a:pt x="4652" y="1471"/>
                  </a:lnTo>
                  <a:lnTo>
                    <a:pt x="4772" y="1312"/>
                  </a:lnTo>
                  <a:lnTo>
                    <a:pt x="4970" y="1233"/>
                  </a:lnTo>
                  <a:lnTo>
                    <a:pt x="5129" y="1233"/>
                  </a:lnTo>
                  <a:lnTo>
                    <a:pt x="5129" y="1233"/>
                  </a:lnTo>
                  <a:lnTo>
                    <a:pt x="5328" y="1233"/>
                  </a:lnTo>
                  <a:lnTo>
                    <a:pt x="5487" y="1312"/>
                  </a:lnTo>
                  <a:lnTo>
                    <a:pt x="5487" y="1312"/>
                  </a:lnTo>
                  <a:lnTo>
                    <a:pt x="5567" y="1431"/>
                  </a:lnTo>
                  <a:lnTo>
                    <a:pt x="5646" y="1551"/>
                  </a:lnTo>
                  <a:lnTo>
                    <a:pt x="5726" y="1829"/>
                  </a:lnTo>
                  <a:lnTo>
                    <a:pt x="5726" y="1829"/>
                  </a:lnTo>
                  <a:lnTo>
                    <a:pt x="6839" y="1988"/>
                  </a:lnTo>
                  <a:lnTo>
                    <a:pt x="7674" y="2067"/>
                  </a:lnTo>
                  <a:lnTo>
                    <a:pt x="7674" y="2067"/>
                  </a:lnTo>
                  <a:lnTo>
                    <a:pt x="7674" y="1710"/>
                  </a:lnTo>
                  <a:lnTo>
                    <a:pt x="7634" y="1392"/>
                  </a:lnTo>
                  <a:lnTo>
                    <a:pt x="7634" y="1392"/>
                  </a:lnTo>
                  <a:lnTo>
                    <a:pt x="6680" y="1233"/>
                  </a:lnTo>
                  <a:lnTo>
                    <a:pt x="5845" y="1074"/>
                  </a:lnTo>
                  <a:lnTo>
                    <a:pt x="5090" y="875"/>
                  </a:lnTo>
                  <a:lnTo>
                    <a:pt x="4414" y="676"/>
                  </a:lnTo>
                  <a:lnTo>
                    <a:pt x="4414" y="676"/>
                  </a:lnTo>
                  <a:lnTo>
                    <a:pt x="4414" y="676"/>
                  </a:lnTo>
                  <a:lnTo>
                    <a:pt x="4414" y="676"/>
                  </a:lnTo>
                  <a:lnTo>
                    <a:pt x="4414" y="676"/>
                  </a:lnTo>
                  <a:lnTo>
                    <a:pt x="4414" y="676"/>
                  </a:lnTo>
                  <a:lnTo>
                    <a:pt x="4414" y="676"/>
                  </a:lnTo>
                  <a:lnTo>
                    <a:pt x="4414" y="676"/>
                  </a:lnTo>
                  <a:lnTo>
                    <a:pt x="4414" y="676"/>
                  </a:lnTo>
                  <a:lnTo>
                    <a:pt x="4414" y="676"/>
                  </a:lnTo>
                  <a:lnTo>
                    <a:pt x="3658" y="358"/>
                  </a:lnTo>
                  <a:lnTo>
                    <a:pt x="3022" y="0"/>
                  </a:lnTo>
                </a:path>
              </a:pathLst>
            </a:custGeom>
            <a:noFill/>
            <a:ln>
              <a:noFill/>
            </a:ln>
          </p:spPr>
          <p:style>
            <a:lnRef idx="0"/>
            <a:fillRef idx="0"/>
            <a:effectRef idx="0"/>
            <a:fontRef idx="minor"/>
          </p:style>
        </p:sp>
        <p:sp>
          <p:nvSpPr>
            <p:cNvPr id="2117" name="CustomShape 49"/>
            <p:cNvSpPr/>
            <p:nvPr/>
          </p:nvSpPr>
          <p:spPr>
            <a:xfrm>
              <a:off x="5765400" y="2788200"/>
              <a:ext cx="24840" cy="19800"/>
            </a:xfrm>
            <a:custGeom>
              <a:avLst/>
              <a:gdLst/>
              <a:ahLst/>
              <a:rect l="l" t="t" r="r" b="b"/>
              <a:pathLst>
                <a:path w="1035" h="836">
                  <a:moveTo>
                    <a:pt x="359" y="1"/>
                  </a:moveTo>
                  <a:lnTo>
                    <a:pt x="199" y="41"/>
                  </a:lnTo>
                  <a:lnTo>
                    <a:pt x="80" y="120"/>
                  </a:lnTo>
                  <a:lnTo>
                    <a:pt x="40" y="239"/>
                  </a:lnTo>
                  <a:lnTo>
                    <a:pt x="1" y="359"/>
                  </a:lnTo>
                  <a:lnTo>
                    <a:pt x="1" y="478"/>
                  </a:lnTo>
                  <a:lnTo>
                    <a:pt x="40" y="597"/>
                  </a:lnTo>
                  <a:lnTo>
                    <a:pt x="120" y="836"/>
                  </a:lnTo>
                  <a:lnTo>
                    <a:pt x="518" y="677"/>
                  </a:lnTo>
                  <a:lnTo>
                    <a:pt x="995" y="836"/>
                  </a:lnTo>
                  <a:lnTo>
                    <a:pt x="1034" y="677"/>
                  </a:lnTo>
                  <a:lnTo>
                    <a:pt x="1034" y="518"/>
                  </a:lnTo>
                  <a:lnTo>
                    <a:pt x="995" y="399"/>
                  </a:lnTo>
                  <a:lnTo>
                    <a:pt x="915" y="279"/>
                  </a:lnTo>
                  <a:lnTo>
                    <a:pt x="796" y="200"/>
                  </a:lnTo>
                  <a:lnTo>
                    <a:pt x="677" y="120"/>
                  </a:lnTo>
                  <a:lnTo>
                    <a:pt x="557" y="41"/>
                  </a:lnTo>
                  <a:lnTo>
                    <a:pt x="398" y="1"/>
                  </a:lnTo>
                  <a:close/>
                </a:path>
              </a:pathLst>
            </a:custGeom>
            <a:solidFill>
              <a:srgbClr val="339238"/>
            </a:solidFill>
            <a:ln>
              <a:noFill/>
            </a:ln>
          </p:spPr>
          <p:style>
            <a:lnRef idx="0"/>
            <a:fillRef idx="0"/>
            <a:effectRef idx="0"/>
            <a:fontRef idx="minor"/>
          </p:style>
        </p:sp>
        <p:sp>
          <p:nvSpPr>
            <p:cNvPr id="2118" name="CustomShape 50"/>
            <p:cNvSpPr/>
            <p:nvPr/>
          </p:nvSpPr>
          <p:spPr>
            <a:xfrm>
              <a:off x="5765400" y="2788200"/>
              <a:ext cx="24840" cy="19800"/>
            </a:xfrm>
            <a:custGeom>
              <a:avLst/>
              <a:gdLst/>
              <a:ahLst/>
              <a:rect l="l" t="t" r="r" b="b"/>
              <a:pathLst>
                <a:path w="1035" h="836">
                  <a:moveTo>
                    <a:pt x="359" y="1"/>
                  </a:moveTo>
                  <a:lnTo>
                    <a:pt x="359" y="1"/>
                  </a:lnTo>
                  <a:lnTo>
                    <a:pt x="199" y="41"/>
                  </a:lnTo>
                  <a:lnTo>
                    <a:pt x="80" y="120"/>
                  </a:lnTo>
                  <a:lnTo>
                    <a:pt x="40" y="239"/>
                  </a:lnTo>
                  <a:lnTo>
                    <a:pt x="1" y="359"/>
                  </a:lnTo>
                  <a:lnTo>
                    <a:pt x="1" y="359"/>
                  </a:lnTo>
                  <a:lnTo>
                    <a:pt x="1" y="478"/>
                  </a:lnTo>
                  <a:lnTo>
                    <a:pt x="40" y="597"/>
                  </a:lnTo>
                  <a:lnTo>
                    <a:pt x="120" y="836"/>
                  </a:lnTo>
                  <a:lnTo>
                    <a:pt x="120" y="836"/>
                  </a:lnTo>
                  <a:lnTo>
                    <a:pt x="518" y="677"/>
                  </a:lnTo>
                  <a:lnTo>
                    <a:pt x="518" y="677"/>
                  </a:lnTo>
                  <a:lnTo>
                    <a:pt x="995" y="836"/>
                  </a:lnTo>
                  <a:lnTo>
                    <a:pt x="995" y="836"/>
                  </a:lnTo>
                  <a:lnTo>
                    <a:pt x="1034" y="677"/>
                  </a:lnTo>
                  <a:lnTo>
                    <a:pt x="1034" y="518"/>
                  </a:lnTo>
                  <a:lnTo>
                    <a:pt x="995" y="399"/>
                  </a:lnTo>
                  <a:lnTo>
                    <a:pt x="915" y="279"/>
                  </a:lnTo>
                  <a:lnTo>
                    <a:pt x="796" y="200"/>
                  </a:lnTo>
                  <a:lnTo>
                    <a:pt x="677" y="120"/>
                  </a:lnTo>
                  <a:lnTo>
                    <a:pt x="557" y="41"/>
                  </a:lnTo>
                  <a:lnTo>
                    <a:pt x="398" y="1"/>
                  </a:lnTo>
                  <a:lnTo>
                    <a:pt x="398" y="1"/>
                  </a:lnTo>
                  <a:lnTo>
                    <a:pt x="359" y="1"/>
                  </a:lnTo>
                </a:path>
              </a:pathLst>
            </a:custGeom>
            <a:noFill/>
            <a:ln>
              <a:noFill/>
            </a:ln>
          </p:spPr>
          <p:style>
            <a:lnRef idx="0"/>
            <a:fillRef idx="0"/>
            <a:effectRef idx="0"/>
            <a:fontRef idx="minor"/>
          </p:style>
        </p:sp>
        <p:sp>
          <p:nvSpPr>
            <p:cNvPr id="2119" name="CustomShape 51"/>
            <p:cNvSpPr/>
            <p:nvPr/>
          </p:nvSpPr>
          <p:spPr>
            <a:xfrm>
              <a:off x="5802120" y="2802240"/>
              <a:ext cx="27720" cy="13680"/>
            </a:xfrm>
            <a:custGeom>
              <a:avLst/>
              <a:gdLst/>
              <a:ahLst/>
              <a:rect l="l" t="t" r="r" b="b"/>
              <a:pathLst>
                <a:path w="1154" h="597">
                  <a:moveTo>
                    <a:pt x="398" y="1"/>
                  </a:moveTo>
                  <a:lnTo>
                    <a:pt x="200" y="80"/>
                  </a:lnTo>
                  <a:lnTo>
                    <a:pt x="80" y="239"/>
                  </a:lnTo>
                  <a:lnTo>
                    <a:pt x="1" y="398"/>
                  </a:lnTo>
                  <a:lnTo>
                    <a:pt x="1154" y="597"/>
                  </a:lnTo>
                  <a:lnTo>
                    <a:pt x="1074" y="319"/>
                  </a:lnTo>
                  <a:lnTo>
                    <a:pt x="995" y="199"/>
                  </a:lnTo>
                  <a:lnTo>
                    <a:pt x="915" y="80"/>
                  </a:lnTo>
                  <a:lnTo>
                    <a:pt x="756" y="1"/>
                  </a:lnTo>
                  <a:close/>
                </a:path>
              </a:pathLst>
            </a:custGeom>
            <a:solidFill>
              <a:srgbClr val="339238"/>
            </a:solidFill>
            <a:ln>
              <a:noFill/>
            </a:ln>
          </p:spPr>
          <p:style>
            <a:lnRef idx="0"/>
            <a:fillRef idx="0"/>
            <a:effectRef idx="0"/>
            <a:fontRef idx="minor"/>
          </p:style>
        </p:sp>
        <p:sp>
          <p:nvSpPr>
            <p:cNvPr id="2120" name="CustomShape 52"/>
            <p:cNvSpPr/>
            <p:nvPr/>
          </p:nvSpPr>
          <p:spPr>
            <a:xfrm>
              <a:off x="5802120" y="2802240"/>
              <a:ext cx="27720" cy="13680"/>
            </a:xfrm>
            <a:custGeom>
              <a:avLst/>
              <a:gdLst/>
              <a:ahLst/>
              <a:rect l="l" t="t" r="r" b="b"/>
              <a:pathLst>
                <a:path w="1154" h="597">
                  <a:moveTo>
                    <a:pt x="557" y="1"/>
                  </a:moveTo>
                  <a:lnTo>
                    <a:pt x="557" y="1"/>
                  </a:lnTo>
                  <a:lnTo>
                    <a:pt x="398" y="1"/>
                  </a:lnTo>
                  <a:lnTo>
                    <a:pt x="200" y="80"/>
                  </a:lnTo>
                  <a:lnTo>
                    <a:pt x="80" y="239"/>
                  </a:lnTo>
                  <a:lnTo>
                    <a:pt x="1" y="398"/>
                  </a:lnTo>
                  <a:lnTo>
                    <a:pt x="1" y="398"/>
                  </a:lnTo>
                  <a:lnTo>
                    <a:pt x="1154" y="597"/>
                  </a:lnTo>
                  <a:lnTo>
                    <a:pt x="1154" y="597"/>
                  </a:lnTo>
                  <a:lnTo>
                    <a:pt x="1074" y="319"/>
                  </a:lnTo>
                  <a:lnTo>
                    <a:pt x="995" y="199"/>
                  </a:lnTo>
                  <a:lnTo>
                    <a:pt x="915" y="80"/>
                  </a:lnTo>
                  <a:lnTo>
                    <a:pt x="915" y="80"/>
                  </a:lnTo>
                  <a:lnTo>
                    <a:pt x="756" y="1"/>
                  </a:lnTo>
                  <a:lnTo>
                    <a:pt x="557" y="1"/>
                  </a:lnTo>
                </a:path>
              </a:pathLst>
            </a:custGeom>
            <a:noFill/>
            <a:ln>
              <a:noFill/>
            </a:ln>
          </p:spPr>
          <p:style>
            <a:lnRef idx="0"/>
            <a:fillRef idx="0"/>
            <a:effectRef idx="0"/>
            <a:fontRef idx="minor"/>
          </p:style>
        </p:sp>
        <p:sp>
          <p:nvSpPr>
            <p:cNvPr id="2121" name="CustomShape 53"/>
            <p:cNvSpPr/>
            <p:nvPr/>
          </p:nvSpPr>
          <p:spPr>
            <a:xfrm>
              <a:off x="6021720" y="2724480"/>
              <a:ext cx="260280" cy="234360"/>
            </a:xfrm>
            <a:custGeom>
              <a:avLst/>
              <a:gdLst/>
              <a:ahLst/>
              <a:rect l="l" t="t" r="r" b="b"/>
              <a:pathLst>
                <a:path w="10458" h="9424">
                  <a:moveTo>
                    <a:pt x="7873" y="0"/>
                  </a:moveTo>
                  <a:lnTo>
                    <a:pt x="7117" y="80"/>
                  </a:lnTo>
                  <a:lnTo>
                    <a:pt x="6362" y="159"/>
                  </a:lnTo>
                  <a:lnTo>
                    <a:pt x="5527" y="318"/>
                  </a:lnTo>
                  <a:lnTo>
                    <a:pt x="5130" y="398"/>
                  </a:lnTo>
                  <a:lnTo>
                    <a:pt x="4732" y="517"/>
                  </a:lnTo>
                  <a:lnTo>
                    <a:pt x="4374" y="676"/>
                  </a:lnTo>
                  <a:lnTo>
                    <a:pt x="4056" y="835"/>
                  </a:lnTo>
                  <a:lnTo>
                    <a:pt x="3857" y="994"/>
                  </a:lnTo>
                  <a:lnTo>
                    <a:pt x="3698" y="1193"/>
                  </a:lnTo>
                  <a:lnTo>
                    <a:pt x="3658" y="1312"/>
                  </a:lnTo>
                  <a:lnTo>
                    <a:pt x="3658" y="1432"/>
                  </a:lnTo>
                  <a:lnTo>
                    <a:pt x="3658" y="1551"/>
                  </a:lnTo>
                  <a:lnTo>
                    <a:pt x="3698" y="1710"/>
                  </a:lnTo>
                  <a:lnTo>
                    <a:pt x="3857" y="2108"/>
                  </a:lnTo>
                  <a:lnTo>
                    <a:pt x="3937" y="2585"/>
                  </a:lnTo>
                  <a:lnTo>
                    <a:pt x="3977" y="3022"/>
                  </a:lnTo>
                  <a:lnTo>
                    <a:pt x="3937" y="3499"/>
                  </a:lnTo>
                  <a:lnTo>
                    <a:pt x="3857" y="3976"/>
                  </a:lnTo>
                  <a:lnTo>
                    <a:pt x="3738" y="4453"/>
                  </a:lnTo>
                  <a:lnTo>
                    <a:pt x="3579" y="4930"/>
                  </a:lnTo>
                  <a:lnTo>
                    <a:pt x="3380" y="5408"/>
                  </a:lnTo>
                  <a:lnTo>
                    <a:pt x="3181" y="5845"/>
                  </a:lnTo>
                  <a:lnTo>
                    <a:pt x="2943" y="6282"/>
                  </a:lnTo>
                  <a:lnTo>
                    <a:pt x="2664" y="6640"/>
                  </a:lnTo>
                  <a:lnTo>
                    <a:pt x="2386" y="6998"/>
                  </a:lnTo>
                  <a:lnTo>
                    <a:pt x="2108" y="7316"/>
                  </a:lnTo>
                  <a:lnTo>
                    <a:pt x="1830" y="7555"/>
                  </a:lnTo>
                  <a:lnTo>
                    <a:pt x="1551" y="7753"/>
                  </a:lnTo>
                  <a:lnTo>
                    <a:pt x="1273" y="7873"/>
                  </a:lnTo>
                  <a:lnTo>
                    <a:pt x="796" y="8111"/>
                  </a:lnTo>
                  <a:lnTo>
                    <a:pt x="438" y="8350"/>
                  </a:lnTo>
                  <a:lnTo>
                    <a:pt x="160" y="8588"/>
                  </a:lnTo>
                  <a:lnTo>
                    <a:pt x="40" y="8827"/>
                  </a:lnTo>
                  <a:lnTo>
                    <a:pt x="1" y="8946"/>
                  </a:lnTo>
                  <a:lnTo>
                    <a:pt x="1" y="9065"/>
                  </a:lnTo>
                  <a:lnTo>
                    <a:pt x="40" y="9145"/>
                  </a:lnTo>
                  <a:lnTo>
                    <a:pt x="80" y="9224"/>
                  </a:lnTo>
                  <a:lnTo>
                    <a:pt x="160" y="9304"/>
                  </a:lnTo>
                  <a:lnTo>
                    <a:pt x="319" y="9383"/>
                  </a:lnTo>
                  <a:lnTo>
                    <a:pt x="478" y="9423"/>
                  </a:lnTo>
                  <a:lnTo>
                    <a:pt x="1710" y="9423"/>
                  </a:lnTo>
                  <a:lnTo>
                    <a:pt x="2704" y="9344"/>
                  </a:lnTo>
                  <a:lnTo>
                    <a:pt x="3698" y="9185"/>
                  </a:lnTo>
                  <a:lnTo>
                    <a:pt x="4613" y="8906"/>
                  </a:lnTo>
                  <a:lnTo>
                    <a:pt x="5448" y="8588"/>
                  </a:lnTo>
                  <a:lnTo>
                    <a:pt x="6243" y="8230"/>
                  </a:lnTo>
                  <a:lnTo>
                    <a:pt x="6998" y="7793"/>
                  </a:lnTo>
                  <a:lnTo>
                    <a:pt x="7674" y="7316"/>
                  </a:lnTo>
                  <a:lnTo>
                    <a:pt x="8310" y="6799"/>
                  </a:lnTo>
                  <a:lnTo>
                    <a:pt x="8827" y="6243"/>
                  </a:lnTo>
                  <a:lnTo>
                    <a:pt x="9304" y="5686"/>
                  </a:lnTo>
                  <a:lnTo>
                    <a:pt x="9702" y="5129"/>
                  </a:lnTo>
                  <a:lnTo>
                    <a:pt x="10020" y="4533"/>
                  </a:lnTo>
                  <a:lnTo>
                    <a:pt x="10258" y="3936"/>
                  </a:lnTo>
                  <a:lnTo>
                    <a:pt x="10418" y="3380"/>
                  </a:lnTo>
                  <a:lnTo>
                    <a:pt x="10457" y="2823"/>
                  </a:lnTo>
                  <a:lnTo>
                    <a:pt x="10418" y="2306"/>
                  </a:lnTo>
                  <a:lnTo>
                    <a:pt x="10378" y="1869"/>
                  </a:lnTo>
                  <a:lnTo>
                    <a:pt x="10258" y="1511"/>
                  </a:lnTo>
                  <a:lnTo>
                    <a:pt x="10099" y="1193"/>
                  </a:lnTo>
                  <a:lnTo>
                    <a:pt x="9901" y="915"/>
                  </a:lnTo>
                  <a:lnTo>
                    <a:pt x="9702" y="676"/>
                  </a:lnTo>
                  <a:lnTo>
                    <a:pt x="9463" y="517"/>
                  </a:lnTo>
                  <a:lnTo>
                    <a:pt x="9225" y="358"/>
                  </a:lnTo>
                  <a:lnTo>
                    <a:pt x="9026" y="279"/>
                  </a:lnTo>
                  <a:lnTo>
                    <a:pt x="8787" y="159"/>
                  </a:lnTo>
                  <a:lnTo>
                    <a:pt x="8350" y="80"/>
                  </a:lnTo>
                  <a:lnTo>
                    <a:pt x="8032" y="40"/>
                  </a:lnTo>
                  <a:lnTo>
                    <a:pt x="7873" y="0"/>
                  </a:lnTo>
                  <a:close/>
                </a:path>
              </a:pathLst>
            </a:custGeom>
            <a:solidFill>
              <a:srgbClr val="63be6a"/>
            </a:solidFill>
            <a:ln>
              <a:noFill/>
            </a:ln>
          </p:spPr>
          <p:style>
            <a:lnRef idx="0"/>
            <a:fillRef idx="0"/>
            <a:effectRef idx="0"/>
            <a:fontRef idx="minor"/>
          </p:style>
        </p:sp>
        <p:sp>
          <p:nvSpPr>
            <p:cNvPr id="2122" name="CustomShape 54"/>
            <p:cNvSpPr/>
            <p:nvPr/>
          </p:nvSpPr>
          <p:spPr>
            <a:xfrm>
              <a:off x="6021720" y="2724480"/>
              <a:ext cx="260280" cy="234360"/>
            </a:xfrm>
            <a:custGeom>
              <a:avLst/>
              <a:gdLst/>
              <a:ahLst/>
              <a:rect l="l" t="t" r="r" b="b"/>
              <a:pathLst>
                <a:path w="10458" h="9424">
                  <a:moveTo>
                    <a:pt x="7873" y="0"/>
                  </a:moveTo>
                  <a:lnTo>
                    <a:pt x="7873" y="0"/>
                  </a:lnTo>
                  <a:lnTo>
                    <a:pt x="8032" y="40"/>
                  </a:lnTo>
                  <a:lnTo>
                    <a:pt x="8350" y="80"/>
                  </a:lnTo>
                  <a:lnTo>
                    <a:pt x="8787" y="159"/>
                  </a:lnTo>
                  <a:lnTo>
                    <a:pt x="9026" y="279"/>
                  </a:lnTo>
                  <a:lnTo>
                    <a:pt x="9225" y="358"/>
                  </a:lnTo>
                  <a:lnTo>
                    <a:pt x="9463" y="517"/>
                  </a:lnTo>
                  <a:lnTo>
                    <a:pt x="9702" y="676"/>
                  </a:lnTo>
                  <a:lnTo>
                    <a:pt x="9901" y="915"/>
                  </a:lnTo>
                  <a:lnTo>
                    <a:pt x="10099" y="1193"/>
                  </a:lnTo>
                  <a:lnTo>
                    <a:pt x="10258" y="1511"/>
                  </a:lnTo>
                  <a:lnTo>
                    <a:pt x="10378" y="1869"/>
                  </a:lnTo>
                  <a:lnTo>
                    <a:pt x="10418" y="2306"/>
                  </a:lnTo>
                  <a:lnTo>
                    <a:pt x="10457" y="2823"/>
                  </a:lnTo>
                  <a:lnTo>
                    <a:pt x="10457" y="2823"/>
                  </a:lnTo>
                  <a:lnTo>
                    <a:pt x="10418" y="3380"/>
                  </a:lnTo>
                  <a:lnTo>
                    <a:pt x="10258" y="3936"/>
                  </a:lnTo>
                  <a:lnTo>
                    <a:pt x="10020" y="4533"/>
                  </a:lnTo>
                  <a:lnTo>
                    <a:pt x="9702" y="5129"/>
                  </a:lnTo>
                  <a:lnTo>
                    <a:pt x="9304" y="5686"/>
                  </a:lnTo>
                  <a:lnTo>
                    <a:pt x="8827" y="6243"/>
                  </a:lnTo>
                  <a:lnTo>
                    <a:pt x="8310" y="6799"/>
                  </a:lnTo>
                  <a:lnTo>
                    <a:pt x="7674" y="7316"/>
                  </a:lnTo>
                  <a:lnTo>
                    <a:pt x="6998" y="7793"/>
                  </a:lnTo>
                  <a:lnTo>
                    <a:pt x="6243" y="8230"/>
                  </a:lnTo>
                  <a:lnTo>
                    <a:pt x="5448" y="8588"/>
                  </a:lnTo>
                  <a:lnTo>
                    <a:pt x="4613" y="8906"/>
                  </a:lnTo>
                  <a:lnTo>
                    <a:pt x="3698" y="9185"/>
                  </a:lnTo>
                  <a:lnTo>
                    <a:pt x="2704" y="9344"/>
                  </a:lnTo>
                  <a:lnTo>
                    <a:pt x="1710" y="9423"/>
                  </a:lnTo>
                  <a:lnTo>
                    <a:pt x="1193" y="9423"/>
                  </a:lnTo>
                  <a:lnTo>
                    <a:pt x="676" y="9423"/>
                  </a:lnTo>
                  <a:lnTo>
                    <a:pt x="676" y="9423"/>
                  </a:lnTo>
                  <a:lnTo>
                    <a:pt x="478" y="9423"/>
                  </a:lnTo>
                  <a:lnTo>
                    <a:pt x="319" y="9383"/>
                  </a:lnTo>
                  <a:lnTo>
                    <a:pt x="160" y="9304"/>
                  </a:lnTo>
                  <a:lnTo>
                    <a:pt x="80" y="9224"/>
                  </a:lnTo>
                  <a:lnTo>
                    <a:pt x="40" y="9145"/>
                  </a:lnTo>
                  <a:lnTo>
                    <a:pt x="1" y="9065"/>
                  </a:lnTo>
                  <a:lnTo>
                    <a:pt x="1" y="8946"/>
                  </a:lnTo>
                  <a:lnTo>
                    <a:pt x="40" y="8827"/>
                  </a:lnTo>
                  <a:lnTo>
                    <a:pt x="160" y="8588"/>
                  </a:lnTo>
                  <a:lnTo>
                    <a:pt x="438" y="8350"/>
                  </a:lnTo>
                  <a:lnTo>
                    <a:pt x="796" y="8111"/>
                  </a:lnTo>
                  <a:lnTo>
                    <a:pt x="1273" y="7873"/>
                  </a:lnTo>
                  <a:lnTo>
                    <a:pt x="1273" y="7873"/>
                  </a:lnTo>
                  <a:lnTo>
                    <a:pt x="1551" y="7753"/>
                  </a:lnTo>
                  <a:lnTo>
                    <a:pt x="1830" y="7555"/>
                  </a:lnTo>
                  <a:lnTo>
                    <a:pt x="2108" y="7316"/>
                  </a:lnTo>
                  <a:lnTo>
                    <a:pt x="2386" y="6998"/>
                  </a:lnTo>
                  <a:lnTo>
                    <a:pt x="2664" y="6640"/>
                  </a:lnTo>
                  <a:lnTo>
                    <a:pt x="2943" y="6282"/>
                  </a:lnTo>
                  <a:lnTo>
                    <a:pt x="3181" y="5845"/>
                  </a:lnTo>
                  <a:lnTo>
                    <a:pt x="3380" y="5408"/>
                  </a:lnTo>
                  <a:lnTo>
                    <a:pt x="3579" y="4930"/>
                  </a:lnTo>
                  <a:lnTo>
                    <a:pt x="3738" y="4453"/>
                  </a:lnTo>
                  <a:lnTo>
                    <a:pt x="3857" y="3976"/>
                  </a:lnTo>
                  <a:lnTo>
                    <a:pt x="3937" y="3499"/>
                  </a:lnTo>
                  <a:lnTo>
                    <a:pt x="3977" y="3022"/>
                  </a:lnTo>
                  <a:lnTo>
                    <a:pt x="3937" y="2585"/>
                  </a:lnTo>
                  <a:lnTo>
                    <a:pt x="3857" y="2108"/>
                  </a:lnTo>
                  <a:lnTo>
                    <a:pt x="3698" y="1710"/>
                  </a:lnTo>
                  <a:lnTo>
                    <a:pt x="3698" y="1710"/>
                  </a:lnTo>
                  <a:lnTo>
                    <a:pt x="3658" y="1551"/>
                  </a:lnTo>
                  <a:lnTo>
                    <a:pt x="3658" y="1432"/>
                  </a:lnTo>
                  <a:lnTo>
                    <a:pt x="3658" y="1312"/>
                  </a:lnTo>
                  <a:lnTo>
                    <a:pt x="3698" y="1193"/>
                  </a:lnTo>
                  <a:lnTo>
                    <a:pt x="3857" y="994"/>
                  </a:lnTo>
                  <a:lnTo>
                    <a:pt x="4056" y="835"/>
                  </a:lnTo>
                  <a:lnTo>
                    <a:pt x="4374" y="676"/>
                  </a:lnTo>
                  <a:lnTo>
                    <a:pt x="4732" y="517"/>
                  </a:lnTo>
                  <a:lnTo>
                    <a:pt x="5130" y="398"/>
                  </a:lnTo>
                  <a:lnTo>
                    <a:pt x="5527" y="318"/>
                  </a:lnTo>
                  <a:lnTo>
                    <a:pt x="6362" y="159"/>
                  </a:lnTo>
                  <a:lnTo>
                    <a:pt x="7117" y="80"/>
                  </a:lnTo>
                  <a:lnTo>
                    <a:pt x="7873" y="0"/>
                  </a:lnTo>
                </a:path>
              </a:pathLst>
            </a:custGeom>
            <a:noFill/>
            <a:ln>
              <a:noFill/>
            </a:ln>
          </p:spPr>
          <p:style>
            <a:lnRef idx="0"/>
            <a:fillRef idx="0"/>
            <a:effectRef idx="0"/>
            <a:fontRef idx="minor"/>
          </p:style>
        </p:sp>
        <p:sp>
          <p:nvSpPr>
            <p:cNvPr id="2123" name="CustomShape 55"/>
            <p:cNvSpPr/>
            <p:nvPr/>
          </p:nvSpPr>
          <p:spPr>
            <a:xfrm>
              <a:off x="6139080" y="2794320"/>
              <a:ext cx="27720" cy="21960"/>
            </a:xfrm>
            <a:custGeom>
              <a:avLst/>
              <a:gdLst/>
              <a:ahLst/>
              <a:rect l="l" t="t" r="r" b="b"/>
              <a:pathLst>
                <a:path w="1154" h="915">
                  <a:moveTo>
                    <a:pt x="477" y="0"/>
                  </a:moveTo>
                  <a:lnTo>
                    <a:pt x="318" y="40"/>
                  </a:lnTo>
                  <a:lnTo>
                    <a:pt x="159" y="120"/>
                  </a:lnTo>
                  <a:lnTo>
                    <a:pt x="40" y="199"/>
                  </a:lnTo>
                  <a:lnTo>
                    <a:pt x="0" y="358"/>
                  </a:lnTo>
                  <a:lnTo>
                    <a:pt x="0" y="478"/>
                  </a:lnTo>
                  <a:lnTo>
                    <a:pt x="80" y="637"/>
                  </a:lnTo>
                  <a:lnTo>
                    <a:pt x="159" y="756"/>
                  </a:lnTo>
                  <a:lnTo>
                    <a:pt x="278" y="835"/>
                  </a:lnTo>
                  <a:lnTo>
                    <a:pt x="398" y="875"/>
                  </a:lnTo>
                  <a:lnTo>
                    <a:pt x="517" y="915"/>
                  </a:lnTo>
                  <a:lnTo>
                    <a:pt x="795" y="915"/>
                  </a:lnTo>
                  <a:lnTo>
                    <a:pt x="915" y="875"/>
                  </a:lnTo>
                  <a:lnTo>
                    <a:pt x="1034" y="796"/>
                  </a:lnTo>
                  <a:lnTo>
                    <a:pt x="1113" y="716"/>
                  </a:lnTo>
                  <a:lnTo>
                    <a:pt x="1153" y="597"/>
                  </a:lnTo>
                  <a:lnTo>
                    <a:pt x="1153" y="478"/>
                  </a:lnTo>
                  <a:lnTo>
                    <a:pt x="1113" y="319"/>
                  </a:lnTo>
                  <a:lnTo>
                    <a:pt x="1034" y="160"/>
                  </a:lnTo>
                  <a:lnTo>
                    <a:pt x="915" y="80"/>
                  </a:lnTo>
                  <a:lnTo>
                    <a:pt x="756" y="0"/>
                  </a:lnTo>
                  <a:close/>
                </a:path>
              </a:pathLst>
            </a:custGeom>
            <a:solidFill>
              <a:srgbClr val="4aa84f"/>
            </a:solidFill>
            <a:ln>
              <a:noFill/>
            </a:ln>
          </p:spPr>
          <p:style>
            <a:lnRef idx="0"/>
            <a:fillRef idx="0"/>
            <a:effectRef idx="0"/>
            <a:fontRef idx="minor"/>
          </p:style>
        </p:sp>
        <p:sp>
          <p:nvSpPr>
            <p:cNvPr id="2124" name="CustomShape 56"/>
            <p:cNvSpPr/>
            <p:nvPr/>
          </p:nvSpPr>
          <p:spPr>
            <a:xfrm>
              <a:off x="6139080" y="2794320"/>
              <a:ext cx="27720" cy="21960"/>
            </a:xfrm>
            <a:custGeom>
              <a:avLst/>
              <a:gdLst/>
              <a:ahLst/>
              <a:rect l="l" t="t" r="r" b="b"/>
              <a:pathLst>
                <a:path w="1154" h="915">
                  <a:moveTo>
                    <a:pt x="1153" y="478"/>
                  </a:moveTo>
                  <a:lnTo>
                    <a:pt x="1153" y="478"/>
                  </a:lnTo>
                  <a:lnTo>
                    <a:pt x="1153" y="597"/>
                  </a:lnTo>
                  <a:lnTo>
                    <a:pt x="1113" y="716"/>
                  </a:lnTo>
                  <a:lnTo>
                    <a:pt x="1113" y="716"/>
                  </a:lnTo>
                  <a:lnTo>
                    <a:pt x="1034" y="796"/>
                  </a:lnTo>
                  <a:lnTo>
                    <a:pt x="1034" y="796"/>
                  </a:lnTo>
                  <a:lnTo>
                    <a:pt x="915" y="875"/>
                  </a:lnTo>
                  <a:lnTo>
                    <a:pt x="795" y="915"/>
                  </a:lnTo>
                  <a:lnTo>
                    <a:pt x="676" y="915"/>
                  </a:lnTo>
                  <a:lnTo>
                    <a:pt x="517" y="915"/>
                  </a:lnTo>
                  <a:lnTo>
                    <a:pt x="398" y="875"/>
                  </a:lnTo>
                  <a:lnTo>
                    <a:pt x="278" y="835"/>
                  </a:lnTo>
                  <a:lnTo>
                    <a:pt x="159" y="756"/>
                  </a:lnTo>
                  <a:lnTo>
                    <a:pt x="80" y="637"/>
                  </a:lnTo>
                  <a:lnTo>
                    <a:pt x="80" y="637"/>
                  </a:lnTo>
                  <a:lnTo>
                    <a:pt x="0" y="478"/>
                  </a:lnTo>
                  <a:lnTo>
                    <a:pt x="0" y="358"/>
                  </a:lnTo>
                  <a:lnTo>
                    <a:pt x="40" y="199"/>
                  </a:lnTo>
                  <a:lnTo>
                    <a:pt x="159" y="120"/>
                  </a:lnTo>
                  <a:lnTo>
                    <a:pt x="159" y="120"/>
                  </a:lnTo>
                  <a:lnTo>
                    <a:pt x="318" y="40"/>
                  </a:lnTo>
                  <a:lnTo>
                    <a:pt x="477" y="0"/>
                  </a:lnTo>
                  <a:lnTo>
                    <a:pt x="636" y="0"/>
                  </a:lnTo>
                  <a:lnTo>
                    <a:pt x="756" y="0"/>
                  </a:lnTo>
                  <a:lnTo>
                    <a:pt x="915" y="80"/>
                  </a:lnTo>
                  <a:lnTo>
                    <a:pt x="1034" y="160"/>
                  </a:lnTo>
                  <a:lnTo>
                    <a:pt x="1113" y="319"/>
                  </a:lnTo>
                  <a:lnTo>
                    <a:pt x="1153" y="478"/>
                  </a:lnTo>
                </a:path>
              </a:pathLst>
            </a:custGeom>
            <a:noFill/>
            <a:ln>
              <a:noFill/>
            </a:ln>
          </p:spPr>
          <p:style>
            <a:lnRef idx="0"/>
            <a:fillRef idx="0"/>
            <a:effectRef idx="0"/>
            <a:fontRef idx="minor"/>
          </p:style>
        </p:sp>
        <p:sp>
          <p:nvSpPr>
            <p:cNvPr id="2125" name="CustomShape 57"/>
            <p:cNvSpPr/>
            <p:nvPr/>
          </p:nvSpPr>
          <p:spPr>
            <a:xfrm>
              <a:off x="6174000" y="2814120"/>
              <a:ext cx="16920" cy="18000"/>
            </a:xfrm>
            <a:custGeom>
              <a:avLst/>
              <a:gdLst/>
              <a:ahLst/>
              <a:rect l="l" t="t" r="r" b="b"/>
              <a:pathLst>
                <a:path w="717" h="757">
                  <a:moveTo>
                    <a:pt x="160" y="1"/>
                  </a:moveTo>
                  <a:lnTo>
                    <a:pt x="80" y="40"/>
                  </a:lnTo>
                  <a:lnTo>
                    <a:pt x="41" y="160"/>
                  </a:lnTo>
                  <a:lnTo>
                    <a:pt x="1" y="239"/>
                  </a:lnTo>
                  <a:lnTo>
                    <a:pt x="41" y="438"/>
                  </a:lnTo>
                  <a:lnTo>
                    <a:pt x="160" y="597"/>
                  </a:lnTo>
                  <a:lnTo>
                    <a:pt x="279" y="716"/>
                  </a:lnTo>
                  <a:lnTo>
                    <a:pt x="478" y="756"/>
                  </a:lnTo>
                  <a:lnTo>
                    <a:pt x="557" y="716"/>
                  </a:lnTo>
                  <a:lnTo>
                    <a:pt x="597" y="677"/>
                  </a:lnTo>
                  <a:lnTo>
                    <a:pt x="677" y="597"/>
                  </a:lnTo>
                  <a:lnTo>
                    <a:pt x="716" y="478"/>
                  </a:lnTo>
                  <a:lnTo>
                    <a:pt x="716" y="358"/>
                  </a:lnTo>
                  <a:lnTo>
                    <a:pt x="716" y="279"/>
                  </a:lnTo>
                  <a:lnTo>
                    <a:pt x="637" y="199"/>
                  </a:lnTo>
                  <a:lnTo>
                    <a:pt x="597" y="120"/>
                  </a:lnTo>
                  <a:lnTo>
                    <a:pt x="478" y="40"/>
                  </a:lnTo>
                  <a:lnTo>
                    <a:pt x="279" y="1"/>
                  </a:lnTo>
                  <a:close/>
                </a:path>
              </a:pathLst>
            </a:custGeom>
            <a:solidFill>
              <a:srgbClr val="4aa84f"/>
            </a:solidFill>
            <a:ln>
              <a:noFill/>
            </a:ln>
          </p:spPr>
          <p:style>
            <a:lnRef idx="0"/>
            <a:fillRef idx="0"/>
            <a:effectRef idx="0"/>
            <a:fontRef idx="minor"/>
          </p:style>
        </p:sp>
        <p:sp>
          <p:nvSpPr>
            <p:cNvPr id="2126" name="CustomShape 58"/>
            <p:cNvSpPr/>
            <p:nvPr/>
          </p:nvSpPr>
          <p:spPr>
            <a:xfrm>
              <a:off x="6176880" y="2778120"/>
              <a:ext cx="37800" cy="29880"/>
            </a:xfrm>
            <a:custGeom>
              <a:avLst/>
              <a:gdLst/>
              <a:ahLst/>
              <a:rect l="l" t="t" r="r" b="b"/>
              <a:pathLst>
                <a:path w="1551" h="1233">
                  <a:moveTo>
                    <a:pt x="437" y="0"/>
                  </a:moveTo>
                  <a:lnTo>
                    <a:pt x="318" y="80"/>
                  </a:lnTo>
                  <a:lnTo>
                    <a:pt x="199" y="159"/>
                  </a:lnTo>
                  <a:lnTo>
                    <a:pt x="80" y="279"/>
                  </a:lnTo>
                  <a:lnTo>
                    <a:pt x="40" y="438"/>
                  </a:lnTo>
                  <a:lnTo>
                    <a:pt x="0" y="597"/>
                  </a:lnTo>
                  <a:lnTo>
                    <a:pt x="40" y="756"/>
                  </a:lnTo>
                  <a:lnTo>
                    <a:pt x="119" y="875"/>
                  </a:lnTo>
                  <a:lnTo>
                    <a:pt x="199" y="994"/>
                  </a:lnTo>
                  <a:lnTo>
                    <a:pt x="358" y="1074"/>
                  </a:lnTo>
                  <a:lnTo>
                    <a:pt x="557" y="1153"/>
                  </a:lnTo>
                  <a:lnTo>
                    <a:pt x="795" y="1193"/>
                  </a:lnTo>
                  <a:lnTo>
                    <a:pt x="1034" y="1233"/>
                  </a:lnTo>
                  <a:lnTo>
                    <a:pt x="1233" y="1193"/>
                  </a:lnTo>
                  <a:lnTo>
                    <a:pt x="1352" y="1153"/>
                  </a:lnTo>
                  <a:lnTo>
                    <a:pt x="1471" y="1074"/>
                  </a:lnTo>
                  <a:lnTo>
                    <a:pt x="1511" y="994"/>
                  </a:lnTo>
                  <a:lnTo>
                    <a:pt x="1551" y="915"/>
                  </a:lnTo>
                  <a:lnTo>
                    <a:pt x="1511" y="756"/>
                  </a:lnTo>
                  <a:lnTo>
                    <a:pt x="1352" y="517"/>
                  </a:lnTo>
                  <a:lnTo>
                    <a:pt x="1153" y="239"/>
                  </a:lnTo>
                  <a:lnTo>
                    <a:pt x="994" y="159"/>
                  </a:lnTo>
                  <a:lnTo>
                    <a:pt x="875" y="80"/>
                  </a:lnTo>
                  <a:lnTo>
                    <a:pt x="716" y="0"/>
                  </a:lnTo>
                  <a:close/>
                </a:path>
              </a:pathLst>
            </a:custGeom>
            <a:solidFill>
              <a:srgbClr val="4aa84f"/>
            </a:solidFill>
            <a:ln>
              <a:noFill/>
            </a:ln>
          </p:spPr>
          <p:style>
            <a:lnRef idx="0"/>
            <a:fillRef idx="0"/>
            <a:effectRef idx="0"/>
            <a:fontRef idx="minor"/>
          </p:style>
        </p:sp>
        <p:sp>
          <p:nvSpPr>
            <p:cNvPr id="2127" name="CustomShape 59"/>
            <p:cNvSpPr/>
            <p:nvPr/>
          </p:nvSpPr>
          <p:spPr>
            <a:xfrm>
              <a:off x="6176880" y="2778120"/>
              <a:ext cx="37800" cy="29880"/>
            </a:xfrm>
            <a:custGeom>
              <a:avLst/>
              <a:gdLst/>
              <a:ahLst/>
              <a:rect l="l" t="t" r="r" b="b"/>
              <a:pathLst>
                <a:path w="1551" h="1233">
                  <a:moveTo>
                    <a:pt x="119" y="875"/>
                  </a:moveTo>
                  <a:lnTo>
                    <a:pt x="119" y="875"/>
                  </a:lnTo>
                  <a:lnTo>
                    <a:pt x="199" y="994"/>
                  </a:lnTo>
                  <a:lnTo>
                    <a:pt x="358" y="1074"/>
                  </a:lnTo>
                  <a:lnTo>
                    <a:pt x="358" y="1074"/>
                  </a:lnTo>
                  <a:lnTo>
                    <a:pt x="557" y="1153"/>
                  </a:lnTo>
                  <a:lnTo>
                    <a:pt x="795" y="1193"/>
                  </a:lnTo>
                  <a:lnTo>
                    <a:pt x="1034" y="1233"/>
                  </a:lnTo>
                  <a:lnTo>
                    <a:pt x="1233" y="1193"/>
                  </a:lnTo>
                  <a:lnTo>
                    <a:pt x="1233" y="1193"/>
                  </a:lnTo>
                  <a:lnTo>
                    <a:pt x="1352" y="1153"/>
                  </a:lnTo>
                  <a:lnTo>
                    <a:pt x="1471" y="1074"/>
                  </a:lnTo>
                  <a:lnTo>
                    <a:pt x="1511" y="994"/>
                  </a:lnTo>
                  <a:lnTo>
                    <a:pt x="1551" y="915"/>
                  </a:lnTo>
                  <a:lnTo>
                    <a:pt x="1551" y="915"/>
                  </a:lnTo>
                  <a:lnTo>
                    <a:pt x="1511" y="756"/>
                  </a:lnTo>
                  <a:lnTo>
                    <a:pt x="1511" y="756"/>
                  </a:lnTo>
                  <a:lnTo>
                    <a:pt x="1352" y="517"/>
                  </a:lnTo>
                  <a:lnTo>
                    <a:pt x="1153" y="239"/>
                  </a:lnTo>
                  <a:lnTo>
                    <a:pt x="994" y="159"/>
                  </a:lnTo>
                  <a:lnTo>
                    <a:pt x="875" y="80"/>
                  </a:lnTo>
                  <a:lnTo>
                    <a:pt x="716" y="0"/>
                  </a:lnTo>
                  <a:lnTo>
                    <a:pt x="596" y="0"/>
                  </a:lnTo>
                  <a:lnTo>
                    <a:pt x="596" y="0"/>
                  </a:lnTo>
                  <a:lnTo>
                    <a:pt x="437" y="0"/>
                  </a:lnTo>
                  <a:lnTo>
                    <a:pt x="318" y="80"/>
                  </a:lnTo>
                  <a:lnTo>
                    <a:pt x="199" y="159"/>
                  </a:lnTo>
                  <a:lnTo>
                    <a:pt x="80" y="279"/>
                  </a:lnTo>
                  <a:lnTo>
                    <a:pt x="40" y="438"/>
                  </a:lnTo>
                  <a:lnTo>
                    <a:pt x="0" y="597"/>
                  </a:lnTo>
                  <a:lnTo>
                    <a:pt x="40" y="756"/>
                  </a:lnTo>
                  <a:lnTo>
                    <a:pt x="119" y="875"/>
                  </a:lnTo>
                </a:path>
              </a:pathLst>
            </a:custGeom>
            <a:noFill/>
            <a:ln>
              <a:noFill/>
            </a:ln>
          </p:spPr>
          <p:style>
            <a:lnRef idx="0"/>
            <a:fillRef idx="0"/>
            <a:effectRef idx="0"/>
            <a:fontRef idx="minor"/>
          </p:style>
        </p:sp>
        <p:sp>
          <p:nvSpPr>
            <p:cNvPr id="2128" name="CustomShape 60"/>
            <p:cNvSpPr/>
            <p:nvPr/>
          </p:nvSpPr>
          <p:spPr>
            <a:xfrm>
              <a:off x="6075360" y="2792160"/>
              <a:ext cx="44640" cy="113400"/>
            </a:xfrm>
            <a:custGeom>
              <a:avLst/>
              <a:gdLst/>
              <a:ahLst/>
              <a:rect l="l" t="t" r="r" b="b"/>
              <a:pathLst>
                <a:path w="1830" h="4574">
                  <a:moveTo>
                    <a:pt x="1830" y="80"/>
                  </a:moveTo>
                  <a:lnTo>
                    <a:pt x="1830" y="80"/>
                  </a:lnTo>
                  <a:lnTo>
                    <a:pt x="1790" y="717"/>
                  </a:lnTo>
                  <a:lnTo>
                    <a:pt x="1710" y="1313"/>
                  </a:lnTo>
                  <a:lnTo>
                    <a:pt x="1551" y="1949"/>
                  </a:lnTo>
                  <a:lnTo>
                    <a:pt x="1313" y="2546"/>
                  </a:lnTo>
                  <a:lnTo>
                    <a:pt x="1034" y="3142"/>
                  </a:lnTo>
                  <a:lnTo>
                    <a:pt x="716" y="3659"/>
                  </a:lnTo>
                  <a:lnTo>
                    <a:pt x="358" y="4136"/>
                  </a:lnTo>
                  <a:lnTo>
                    <a:pt x="1" y="4573"/>
                  </a:lnTo>
                  <a:lnTo>
                    <a:pt x="1" y="4573"/>
                  </a:lnTo>
                  <a:lnTo>
                    <a:pt x="1" y="4573"/>
                  </a:lnTo>
                  <a:lnTo>
                    <a:pt x="1" y="4573"/>
                  </a:lnTo>
                  <a:lnTo>
                    <a:pt x="1" y="4573"/>
                  </a:lnTo>
                  <a:lnTo>
                    <a:pt x="358" y="4136"/>
                  </a:lnTo>
                  <a:lnTo>
                    <a:pt x="716" y="3659"/>
                  </a:lnTo>
                  <a:lnTo>
                    <a:pt x="1034" y="3142"/>
                  </a:lnTo>
                  <a:lnTo>
                    <a:pt x="1313" y="2546"/>
                  </a:lnTo>
                  <a:lnTo>
                    <a:pt x="1551" y="1949"/>
                  </a:lnTo>
                  <a:lnTo>
                    <a:pt x="1710" y="1313"/>
                  </a:lnTo>
                  <a:lnTo>
                    <a:pt x="1790" y="717"/>
                  </a:lnTo>
                  <a:lnTo>
                    <a:pt x="1830" y="80"/>
                  </a:lnTo>
                  <a:close/>
                  <a:moveTo>
                    <a:pt x="1830" y="80"/>
                  </a:moveTo>
                  <a:lnTo>
                    <a:pt x="1830" y="80"/>
                  </a:lnTo>
                  <a:lnTo>
                    <a:pt x="1830" y="80"/>
                  </a:lnTo>
                  <a:lnTo>
                    <a:pt x="1830" y="80"/>
                  </a:lnTo>
                  <a:lnTo>
                    <a:pt x="1830" y="80"/>
                  </a:lnTo>
                  <a:close/>
                  <a:moveTo>
                    <a:pt x="1830" y="41"/>
                  </a:moveTo>
                  <a:lnTo>
                    <a:pt x="1830" y="41"/>
                  </a:lnTo>
                  <a:lnTo>
                    <a:pt x="1830" y="80"/>
                  </a:lnTo>
                  <a:lnTo>
                    <a:pt x="1830" y="80"/>
                  </a:lnTo>
                  <a:lnTo>
                    <a:pt x="1830" y="41"/>
                  </a:lnTo>
                  <a:close/>
                  <a:moveTo>
                    <a:pt x="1830" y="41"/>
                  </a:moveTo>
                  <a:lnTo>
                    <a:pt x="1830" y="41"/>
                  </a:lnTo>
                  <a:lnTo>
                    <a:pt x="1830" y="41"/>
                  </a:lnTo>
                  <a:lnTo>
                    <a:pt x="1830" y="41"/>
                  </a:lnTo>
                  <a:lnTo>
                    <a:pt x="1830" y="41"/>
                  </a:lnTo>
                  <a:close/>
                  <a:moveTo>
                    <a:pt x="1830" y="1"/>
                  </a:moveTo>
                  <a:lnTo>
                    <a:pt x="1830" y="1"/>
                  </a:lnTo>
                  <a:lnTo>
                    <a:pt x="1830" y="41"/>
                  </a:lnTo>
                  <a:lnTo>
                    <a:pt x="1830" y="41"/>
                  </a:lnTo>
                  <a:lnTo>
                    <a:pt x="1830" y="1"/>
                  </a:lnTo>
                  <a:close/>
                  <a:moveTo>
                    <a:pt x="1830" y="1"/>
                  </a:moveTo>
                  <a:lnTo>
                    <a:pt x="1830" y="1"/>
                  </a:lnTo>
                  <a:lnTo>
                    <a:pt x="1830" y="1"/>
                  </a:lnTo>
                  <a:lnTo>
                    <a:pt x="1830" y="1"/>
                  </a:lnTo>
                  <a:lnTo>
                    <a:pt x="1830" y="1"/>
                  </a:lnTo>
                  <a:close/>
                </a:path>
              </a:pathLst>
            </a:custGeom>
            <a:solidFill>
              <a:srgbClr val="b1deb4"/>
            </a:solidFill>
            <a:ln>
              <a:noFill/>
            </a:ln>
          </p:spPr>
          <p:style>
            <a:lnRef idx="0"/>
            <a:fillRef idx="0"/>
            <a:effectRef idx="0"/>
            <a:fontRef idx="minor"/>
          </p:style>
        </p:sp>
        <p:sp>
          <p:nvSpPr>
            <p:cNvPr id="2129" name="CustomShape 61"/>
            <p:cNvSpPr/>
            <p:nvPr/>
          </p:nvSpPr>
          <p:spPr>
            <a:xfrm>
              <a:off x="6075360" y="2794320"/>
              <a:ext cx="44640" cy="111240"/>
            </a:xfrm>
            <a:custGeom>
              <a:avLst/>
              <a:gdLst/>
              <a:ahLst/>
              <a:rect l="l" t="t" r="r" b="b"/>
              <a:pathLst>
                <a:path w="1830" h="4494">
                  <a:moveTo>
                    <a:pt x="1830" y="0"/>
                  </a:moveTo>
                  <a:lnTo>
                    <a:pt x="1830" y="0"/>
                  </a:lnTo>
                  <a:lnTo>
                    <a:pt x="1790" y="637"/>
                  </a:lnTo>
                  <a:lnTo>
                    <a:pt x="1710" y="1233"/>
                  </a:lnTo>
                  <a:lnTo>
                    <a:pt x="1551" y="1869"/>
                  </a:lnTo>
                  <a:lnTo>
                    <a:pt x="1313" y="2466"/>
                  </a:lnTo>
                  <a:lnTo>
                    <a:pt x="1034" y="3062"/>
                  </a:lnTo>
                  <a:lnTo>
                    <a:pt x="716" y="3579"/>
                  </a:lnTo>
                  <a:lnTo>
                    <a:pt x="358" y="4056"/>
                  </a:lnTo>
                  <a:lnTo>
                    <a:pt x="1" y="4493"/>
                  </a:lnTo>
                  <a:lnTo>
                    <a:pt x="1" y="4493"/>
                  </a:lnTo>
                  <a:lnTo>
                    <a:pt x="1" y="4493"/>
                  </a:lnTo>
                  <a:lnTo>
                    <a:pt x="1" y="4493"/>
                  </a:lnTo>
                  <a:lnTo>
                    <a:pt x="1" y="4493"/>
                  </a:lnTo>
                  <a:lnTo>
                    <a:pt x="358" y="4056"/>
                  </a:lnTo>
                  <a:lnTo>
                    <a:pt x="716" y="3579"/>
                  </a:lnTo>
                  <a:lnTo>
                    <a:pt x="1034" y="3062"/>
                  </a:lnTo>
                  <a:lnTo>
                    <a:pt x="1313" y="2466"/>
                  </a:lnTo>
                  <a:lnTo>
                    <a:pt x="1551" y="1869"/>
                  </a:lnTo>
                  <a:lnTo>
                    <a:pt x="1710" y="1233"/>
                  </a:lnTo>
                  <a:lnTo>
                    <a:pt x="1790" y="637"/>
                  </a:lnTo>
                  <a:lnTo>
                    <a:pt x="1830" y="0"/>
                  </a:lnTo>
                </a:path>
              </a:pathLst>
            </a:custGeom>
            <a:noFill/>
            <a:ln>
              <a:noFill/>
            </a:ln>
          </p:spPr>
          <p:style>
            <a:lnRef idx="0"/>
            <a:fillRef idx="0"/>
            <a:effectRef idx="0"/>
            <a:fontRef idx="minor"/>
          </p:style>
        </p:sp>
        <p:sp>
          <p:nvSpPr>
            <p:cNvPr id="2130" name="CustomShape 62"/>
            <p:cNvSpPr/>
            <p:nvPr/>
          </p:nvSpPr>
          <p:spPr>
            <a:xfrm>
              <a:off x="6121080" y="27943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131" name="CustomShape 63"/>
            <p:cNvSpPr/>
            <p:nvPr/>
          </p:nvSpPr>
          <p:spPr>
            <a:xfrm>
              <a:off x="6121080" y="2793240"/>
              <a:ext cx="360" cy="360"/>
            </a:xfrm>
            <a:custGeom>
              <a:avLst/>
              <a:gdLst/>
              <a:ahLst/>
              <a:rect l="l" t="t" r="r" b="b"/>
              <a:pathLst>
                <a:path w="1" h="41">
                  <a:moveTo>
                    <a:pt x="1" y="1"/>
                  </a:moveTo>
                  <a:lnTo>
                    <a:pt x="1" y="1"/>
                  </a:lnTo>
                  <a:lnTo>
                    <a:pt x="1" y="40"/>
                  </a:lnTo>
                  <a:lnTo>
                    <a:pt x="1" y="40"/>
                  </a:lnTo>
                  <a:lnTo>
                    <a:pt x="1" y="1"/>
                  </a:lnTo>
                </a:path>
              </a:pathLst>
            </a:custGeom>
            <a:noFill/>
            <a:ln>
              <a:noFill/>
            </a:ln>
          </p:spPr>
          <p:style>
            <a:lnRef idx="0"/>
            <a:fillRef idx="0"/>
            <a:effectRef idx="0"/>
            <a:fontRef idx="minor"/>
          </p:style>
        </p:sp>
        <p:sp>
          <p:nvSpPr>
            <p:cNvPr id="2132" name="CustomShape 64"/>
            <p:cNvSpPr/>
            <p:nvPr/>
          </p:nvSpPr>
          <p:spPr>
            <a:xfrm>
              <a:off x="6121080" y="279324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133" name="CustomShape 65"/>
            <p:cNvSpPr/>
            <p:nvPr/>
          </p:nvSpPr>
          <p:spPr>
            <a:xfrm>
              <a:off x="6121080" y="2792160"/>
              <a:ext cx="360" cy="360"/>
            </a:xfrm>
            <a:custGeom>
              <a:avLst/>
              <a:gdLst/>
              <a:ahLst/>
              <a:rect l="l" t="t" r="r" b="b"/>
              <a:pathLst>
                <a:path w="1" h="41">
                  <a:moveTo>
                    <a:pt x="1" y="1"/>
                  </a:moveTo>
                  <a:lnTo>
                    <a:pt x="1" y="1"/>
                  </a:lnTo>
                  <a:lnTo>
                    <a:pt x="1" y="41"/>
                  </a:lnTo>
                  <a:lnTo>
                    <a:pt x="1" y="41"/>
                  </a:lnTo>
                  <a:lnTo>
                    <a:pt x="1" y="1"/>
                  </a:lnTo>
                </a:path>
              </a:pathLst>
            </a:custGeom>
            <a:noFill/>
            <a:ln>
              <a:noFill/>
            </a:ln>
          </p:spPr>
          <p:style>
            <a:lnRef idx="0"/>
            <a:fillRef idx="0"/>
            <a:effectRef idx="0"/>
            <a:fontRef idx="minor"/>
          </p:style>
        </p:sp>
        <p:sp>
          <p:nvSpPr>
            <p:cNvPr id="2134" name="CustomShape 66"/>
            <p:cNvSpPr/>
            <p:nvPr/>
          </p:nvSpPr>
          <p:spPr>
            <a:xfrm>
              <a:off x="6121080" y="279216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135" name="CustomShape 67"/>
            <p:cNvSpPr/>
            <p:nvPr/>
          </p:nvSpPr>
          <p:spPr>
            <a:xfrm>
              <a:off x="6075360" y="2732400"/>
              <a:ext cx="190800" cy="172800"/>
            </a:xfrm>
            <a:custGeom>
              <a:avLst/>
              <a:gdLst/>
              <a:ahLst/>
              <a:rect l="l" t="t" r="r" b="b"/>
              <a:pathLst>
                <a:path w="7675" h="6959">
                  <a:moveTo>
                    <a:pt x="6998" y="0"/>
                  </a:moveTo>
                  <a:lnTo>
                    <a:pt x="6561" y="318"/>
                  </a:lnTo>
                  <a:lnTo>
                    <a:pt x="6084" y="676"/>
                  </a:lnTo>
                  <a:lnTo>
                    <a:pt x="5527" y="994"/>
                  </a:lnTo>
                  <a:lnTo>
                    <a:pt x="4931" y="1312"/>
                  </a:lnTo>
                  <a:lnTo>
                    <a:pt x="4255" y="1591"/>
                  </a:lnTo>
                  <a:lnTo>
                    <a:pt x="3539" y="1869"/>
                  </a:lnTo>
                  <a:lnTo>
                    <a:pt x="2704" y="2147"/>
                  </a:lnTo>
                  <a:lnTo>
                    <a:pt x="1830" y="2386"/>
                  </a:lnTo>
                  <a:lnTo>
                    <a:pt x="1830" y="2426"/>
                  </a:lnTo>
                  <a:lnTo>
                    <a:pt x="1830" y="2465"/>
                  </a:lnTo>
                  <a:lnTo>
                    <a:pt x="1790" y="3102"/>
                  </a:lnTo>
                  <a:lnTo>
                    <a:pt x="1710" y="3698"/>
                  </a:lnTo>
                  <a:lnTo>
                    <a:pt x="1551" y="4334"/>
                  </a:lnTo>
                  <a:lnTo>
                    <a:pt x="1313" y="4931"/>
                  </a:lnTo>
                  <a:lnTo>
                    <a:pt x="1034" y="5527"/>
                  </a:lnTo>
                  <a:lnTo>
                    <a:pt x="716" y="6044"/>
                  </a:lnTo>
                  <a:lnTo>
                    <a:pt x="358" y="6521"/>
                  </a:lnTo>
                  <a:lnTo>
                    <a:pt x="1" y="6958"/>
                  </a:lnTo>
                  <a:lnTo>
                    <a:pt x="478" y="6640"/>
                  </a:lnTo>
                  <a:lnTo>
                    <a:pt x="915" y="6243"/>
                  </a:lnTo>
                  <a:lnTo>
                    <a:pt x="1273" y="5845"/>
                  </a:lnTo>
                  <a:lnTo>
                    <a:pt x="1591" y="5408"/>
                  </a:lnTo>
                  <a:lnTo>
                    <a:pt x="1869" y="4931"/>
                  </a:lnTo>
                  <a:lnTo>
                    <a:pt x="2108" y="4493"/>
                  </a:lnTo>
                  <a:lnTo>
                    <a:pt x="2466" y="3698"/>
                  </a:lnTo>
                  <a:lnTo>
                    <a:pt x="2585" y="3459"/>
                  </a:lnTo>
                  <a:lnTo>
                    <a:pt x="2744" y="3221"/>
                  </a:lnTo>
                  <a:lnTo>
                    <a:pt x="2625" y="3102"/>
                  </a:lnTo>
                  <a:lnTo>
                    <a:pt x="2545" y="2943"/>
                  </a:lnTo>
                  <a:lnTo>
                    <a:pt x="2545" y="2823"/>
                  </a:lnTo>
                  <a:lnTo>
                    <a:pt x="2585" y="2664"/>
                  </a:lnTo>
                  <a:lnTo>
                    <a:pt x="2704" y="2585"/>
                  </a:lnTo>
                  <a:lnTo>
                    <a:pt x="2903" y="2465"/>
                  </a:lnTo>
                  <a:lnTo>
                    <a:pt x="3301" y="2465"/>
                  </a:lnTo>
                  <a:lnTo>
                    <a:pt x="3420" y="2505"/>
                  </a:lnTo>
                  <a:lnTo>
                    <a:pt x="3499" y="2585"/>
                  </a:lnTo>
                  <a:lnTo>
                    <a:pt x="3619" y="2664"/>
                  </a:lnTo>
                  <a:lnTo>
                    <a:pt x="4096" y="2545"/>
                  </a:lnTo>
                  <a:lnTo>
                    <a:pt x="4056" y="2426"/>
                  </a:lnTo>
                  <a:lnTo>
                    <a:pt x="4096" y="2267"/>
                  </a:lnTo>
                  <a:lnTo>
                    <a:pt x="4136" y="2147"/>
                  </a:lnTo>
                  <a:lnTo>
                    <a:pt x="4215" y="2068"/>
                  </a:lnTo>
                  <a:lnTo>
                    <a:pt x="4295" y="1949"/>
                  </a:lnTo>
                  <a:lnTo>
                    <a:pt x="4374" y="1869"/>
                  </a:lnTo>
                  <a:lnTo>
                    <a:pt x="4493" y="1829"/>
                  </a:lnTo>
                  <a:lnTo>
                    <a:pt x="4811" y="1829"/>
                  </a:lnTo>
                  <a:lnTo>
                    <a:pt x="4970" y="1909"/>
                  </a:lnTo>
                  <a:lnTo>
                    <a:pt x="5130" y="2028"/>
                  </a:lnTo>
                  <a:lnTo>
                    <a:pt x="5249" y="2147"/>
                  </a:lnTo>
                  <a:lnTo>
                    <a:pt x="5686" y="1988"/>
                  </a:lnTo>
                  <a:lnTo>
                    <a:pt x="6084" y="1750"/>
                  </a:lnTo>
                  <a:lnTo>
                    <a:pt x="6442" y="1551"/>
                  </a:lnTo>
                  <a:lnTo>
                    <a:pt x="6760" y="1312"/>
                  </a:lnTo>
                  <a:lnTo>
                    <a:pt x="7277" y="875"/>
                  </a:lnTo>
                  <a:lnTo>
                    <a:pt x="7674" y="478"/>
                  </a:lnTo>
                  <a:lnTo>
                    <a:pt x="7316" y="199"/>
                  </a:lnTo>
                  <a:lnTo>
                    <a:pt x="6998" y="0"/>
                  </a:lnTo>
                  <a:close/>
                </a:path>
              </a:pathLst>
            </a:custGeom>
            <a:solidFill>
              <a:srgbClr val="44a64b"/>
            </a:solidFill>
            <a:ln>
              <a:noFill/>
            </a:ln>
          </p:spPr>
          <p:style>
            <a:lnRef idx="0"/>
            <a:fillRef idx="0"/>
            <a:effectRef idx="0"/>
            <a:fontRef idx="minor"/>
          </p:style>
        </p:sp>
        <p:sp>
          <p:nvSpPr>
            <p:cNvPr id="2136" name="CustomShape 68"/>
            <p:cNvSpPr/>
            <p:nvPr/>
          </p:nvSpPr>
          <p:spPr>
            <a:xfrm>
              <a:off x="6075360" y="2732400"/>
              <a:ext cx="190800" cy="172800"/>
            </a:xfrm>
            <a:custGeom>
              <a:avLst/>
              <a:gdLst/>
              <a:ahLst/>
              <a:rect l="l" t="t" r="r" b="b"/>
              <a:pathLst>
                <a:path w="7675" h="6959">
                  <a:moveTo>
                    <a:pt x="6998" y="0"/>
                  </a:moveTo>
                  <a:lnTo>
                    <a:pt x="6998" y="0"/>
                  </a:lnTo>
                  <a:lnTo>
                    <a:pt x="6561" y="318"/>
                  </a:lnTo>
                  <a:lnTo>
                    <a:pt x="6084" y="676"/>
                  </a:lnTo>
                  <a:lnTo>
                    <a:pt x="5527" y="994"/>
                  </a:lnTo>
                  <a:lnTo>
                    <a:pt x="4931" y="1312"/>
                  </a:lnTo>
                  <a:lnTo>
                    <a:pt x="4255" y="1591"/>
                  </a:lnTo>
                  <a:lnTo>
                    <a:pt x="3539" y="1869"/>
                  </a:lnTo>
                  <a:lnTo>
                    <a:pt x="2704" y="2147"/>
                  </a:lnTo>
                  <a:lnTo>
                    <a:pt x="1830" y="2386"/>
                  </a:lnTo>
                  <a:lnTo>
                    <a:pt x="1830" y="2386"/>
                  </a:lnTo>
                  <a:lnTo>
                    <a:pt x="1830" y="2386"/>
                  </a:lnTo>
                  <a:lnTo>
                    <a:pt x="1830" y="2386"/>
                  </a:lnTo>
                  <a:lnTo>
                    <a:pt x="1830" y="2386"/>
                  </a:lnTo>
                  <a:lnTo>
                    <a:pt x="1830" y="2386"/>
                  </a:lnTo>
                  <a:lnTo>
                    <a:pt x="1830" y="2386"/>
                  </a:lnTo>
                  <a:lnTo>
                    <a:pt x="1830" y="2386"/>
                  </a:lnTo>
                  <a:lnTo>
                    <a:pt x="1830" y="2426"/>
                  </a:lnTo>
                  <a:lnTo>
                    <a:pt x="1830" y="2426"/>
                  </a:lnTo>
                  <a:lnTo>
                    <a:pt x="1830" y="2426"/>
                  </a:lnTo>
                  <a:lnTo>
                    <a:pt x="1830" y="2426"/>
                  </a:lnTo>
                  <a:lnTo>
                    <a:pt x="1830" y="2426"/>
                  </a:lnTo>
                  <a:lnTo>
                    <a:pt x="1830" y="2426"/>
                  </a:lnTo>
                  <a:lnTo>
                    <a:pt x="1830" y="2426"/>
                  </a:lnTo>
                  <a:lnTo>
                    <a:pt x="1830" y="2426"/>
                  </a:lnTo>
                  <a:lnTo>
                    <a:pt x="1830" y="2465"/>
                  </a:lnTo>
                  <a:lnTo>
                    <a:pt x="1830" y="2465"/>
                  </a:lnTo>
                  <a:lnTo>
                    <a:pt x="1830" y="2465"/>
                  </a:lnTo>
                  <a:lnTo>
                    <a:pt x="1830" y="2465"/>
                  </a:lnTo>
                  <a:lnTo>
                    <a:pt x="1830" y="2465"/>
                  </a:lnTo>
                  <a:lnTo>
                    <a:pt x="1830" y="2465"/>
                  </a:lnTo>
                  <a:lnTo>
                    <a:pt x="1830" y="2465"/>
                  </a:lnTo>
                  <a:lnTo>
                    <a:pt x="1830" y="2465"/>
                  </a:lnTo>
                  <a:lnTo>
                    <a:pt x="1790" y="3102"/>
                  </a:lnTo>
                  <a:lnTo>
                    <a:pt x="1710" y="3698"/>
                  </a:lnTo>
                  <a:lnTo>
                    <a:pt x="1551" y="4334"/>
                  </a:lnTo>
                  <a:lnTo>
                    <a:pt x="1313" y="4931"/>
                  </a:lnTo>
                  <a:lnTo>
                    <a:pt x="1034" y="5527"/>
                  </a:lnTo>
                  <a:lnTo>
                    <a:pt x="716" y="6044"/>
                  </a:lnTo>
                  <a:lnTo>
                    <a:pt x="358" y="6521"/>
                  </a:lnTo>
                  <a:lnTo>
                    <a:pt x="1" y="6958"/>
                  </a:lnTo>
                  <a:lnTo>
                    <a:pt x="1" y="6958"/>
                  </a:lnTo>
                  <a:lnTo>
                    <a:pt x="478" y="6640"/>
                  </a:lnTo>
                  <a:lnTo>
                    <a:pt x="915" y="6243"/>
                  </a:lnTo>
                  <a:lnTo>
                    <a:pt x="1273" y="5845"/>
                  </a:lnTo>
                  <a:lnTo>
                    <a:pt x="1591" y="5408"/>
                  </a:lnTo>
                  <a:lnTo>
                    <a:pt x="1869" y="4931"/>
                  </a:lnTo>
                  <a:lnTo>
                    <a:pt x="2108" y="4493"/>
                  </a:lnTo>
                  <a:lnTo>
                    <a:pt x="2466" y="3698"/>
                  </a:lnTo>
                  <a:lnTo>
                    <a:pt x="2466" y="3698"/>
                  </a:lnTo>
                  <a:lnTo>
                    <a:pt x="2585" y="3459"/>
                  </a:lnTo>
                  <a:lnTo>
                    <a:pt x="2744" y="3221"/>
                  </a:lnTo>
                  <a:lnTo>
                    <a:pt x="2744" y="3221"/>
                  </a:lnTo>
                  <a:lnTo>
                    <a:pt x="2625" y="3102"/>
                  </a:lnTo>
                  <a:lnTo>
                    <a:pt x="2625" y="3102"/>
                  </a:lnTo>
                  <a:lnTo>
                    <a:pt x="2545" y="2943"/>
                  </a:lnTo>
                  <a:lnTo>
                    <a:pt x="2545" y="2823"/>
                  </a:lnTo>
                  <a:lnTo>
                    <a:pt x="2585" y="2664"/>
                  </a:lnTo>
                  <a:lnTo>
                    <a:pt x="2704" y="2585"/>
                  </a:lnTo>
                  <a:lnTo>
                    <a:pt x="2704" y="2585"/>
                  </a:lnTo>
                  <a:lnTo>
                    <a:pt x="2903" y="2465"/>
                  </a:lnTo>
                  <a:lnTo>
                    <a:pt x="3142" y="2465"/>
                  </a:lnTo>
                  <a:lnTo>
                    <a:pt x="3142" y="2465"/>
                  </a:lnTo>
                  <a:lnTo>
                    <a:pt x="3301" y="2465"/>
                  </a:lnTo>
                  <a:lnTo>
                    <a:pt x="3420" y="2505"/>
                  </a:lnTo>
                  <a:lnTo>
                    <a:pt x="3499" y="2585"/>
                  </a:lnTo>
                  <a:lnTo>
                    <a:pt x="3619" y="2664"/>
                  </a:lnTo>
                  <a:lnTo>
                    <a:pt x="3619" y="2664"/>
                  </a:lnTo>
                  <a:lnTo>
                    <a:pt x="4096" y="2545"/>
                  </a:lnTo>
                  <a:lnTo>
                    <a:pt x="4096" y="2545"/>
                  </a:lnTo>
                  <a:lnTo>
                    <a:pt x="4056" y="2426"/>
                  </a:lnTo>
                  <a:lnTo>
                    <a:pt x="4096" y="2267"/>
                  </a:lnTo>
                  <a:lnTo>
                    <a:pt x="4136" y="2147"/>
                  </a:lnTo>
                  <a:lnTo>
                    <a:pt x="4215" y="2068"/>
                  </a:lnTo>
                  <a:lnTo>
                    <a:pt x="4295" y="1949"/>
                  </a:lnTo>
                  <a:lnTo>
                    <a:pt x="4374" y="1869"/>
                  </a:lnTo>
                  <a:lnTo>
                    <a:pt x="4493" y="1829"/>
                  </a:lnTo>
                  <a:lnTo>
                    <a:pt x="4613" y="1829"/>
                  </a:lnTo>
                  <a:lnTo>
                    <a:pt x="4613" y="1829"/>
                  </a:lnTo>
                  <a:lnTo>
                    <a:pt x="4652" y="1829"/>
                  </a:lnTo>
                  <a:lnTo>
                    <a:pt x="4652" y="1829"/>
                  </a:lnTo>
                  <a:lnTo>
                    <a:pt x="4811" y="1829"/>
                  </a:lnTo>
                  <a:lnTo>
                    <a:pt x="4970" y="1909"/>
                  </a:lnTo>
                  <a:lnTo>
                    <a:pt x="5130" y="2028"/>
                  </a:lnTo>
                  <a:lnTo>
                    <a:pt x="5249" y="2147"/>
                  </a:lnTo>
                  <a:lnTo>
                    <a:pt x="5249" y="2147"/>
                  </a:lnTo>
                  <a:lnTo>
                    <a:pt x="5686" y="1988"/>
                  </a:lnTo>
                  <a:lnTo>
                    <a:pt x="6084" y="1750"/>
                  </a:lnTo>
                  <a:lnTo>
                    <a:pt x="6442" y="1551"/>
                  </a:lnTo>
                  <a:lnTo>
                    <a:pt x="6760" y="1312"/>
                  </a:lnTo>
                  <a:lnTo>
                    <a:pt x="7277" y="875"/>
                  </a:lnTo>
                  <a:lnTo>
                    <a:pt x="7674" y="478"/>
                  </a:lnTo>
                  <a:lnTo>
                    <a:pt x="7674" y="478"/>
                  </a:lnTo>
                  <a:lnTo>
                    <a:pt x="7316" y="199"/>
                  </a:lnTo>
                  <a:lnTo>
                    <a:pt x="6998" y="0"/>
                  </a:lnTo>
                </a:path>
              </a:pathLst>
            </a:custGeom>
            <a:noFill/>
            <a:ln>
              <a:noFill/>
            </a:ln>
          </p:spPr>
          <p:style>
            <a:lnRef idx="0"/>
            <a:fillRef idx="0"/>
            <a:effectRef idx="0"/>
            <a:fontRef idx="minor"/>
          </p:style>
        </p:sp>
        <p:sp>
          <p:nvSpPr>
            <p:cNvPr id="2137" name="CustomShape 69"/>
            <p:cNvSpPr/>
            <p:nvPr/>
          </p:nvSpPr>
          <p:spPr>
            <a:xfrm>
              <a:off x="6139080" y="2794320"/>
              <a:ext cx="25920" cy="18000"/>
            </a:xfrm>
            <a:custGeom>
              <a:avLst/>
              <a:gdLst/>
              <a:ahLst/>
              <a:rect l="l" t="t" r="r" b="b"/>
              <a:pathLst>
                <a:path w="1074" h="756">
                  <a:moveTo>
                    <a:pt x="358" y="0"/>
                  </a:moveTo>
                  <a:lnTo>
                    <a:pt x="159" y="120"/>
                  </a:lnTo>
                  <a:lnTo>
                    <a:pt x="40" y="199"/>
                  </a:lnTo>
                  <a:lnTo>
                    <a:pt x="0" y="358"/>
                  </a:lnTo>
                  <a:lnTo>
                    <a:pt x="0" y="478"/>
                  </a:lnTo>
                  <a:lnTo>
                    <a:pt x="80" y="637"/>
                  </a:lnTo>
                  <a:lnTo>
                    <a:pt x="199" y="756"/>
                  </a:lnTo>
                  <a:lnTo>
                    <a:pt x="358" y="597"/>
                  </a:lnTo>
                  <a:lnTo>
                    <a:pt x="557" y="438"/>
                  </a:lnTo>
                  <a:lnTo>
                    <a:pt x="756" y="319"/>
                  </a:lnTo>
                  <a:lnTo>
                    <a:pt x="994" y="239"/>
                  </a:lnTo>
                  <a:lnTo>
                    <a:pt x="1074" y="199"/>
                  </a:lnTo>
                  <a:lnTo>
                    <a:pt x="954" y="120"/>
                  </a:lnTo>
                  <a:lnTo>
                    <a:pt x="875" y="40"/>
                  </a:lnTo>
                  <a:lnTo>
                    <a:pt x="756" y="0"/>
                  </a:lnTo>
                  <a:close/>
                </a:path>
              </a:pathLst>
            </a:custGeom>
            <a:solidFill>
              <a:srgbClr val="339238"/>
            </a:solidFill>
            <a:ln>
              <a:noFill/>
            </a:ln>
          </p:spPr>
          <p:style>
            <a:lnRef idx="0"/>
            <a:fillRef idx="0"/>
            <a:effectRef idx="0"/>
            <a:fontRef idx="minor"/>
          </p:style>
        </p:sp>
        <p:sp>
          <p:nvSpPr>
            <p:cNvPr id="2138" name="CustomShape 70"/>
            <p:cNvSpPr/>
            <p:nvPr/>
          </p:nvSpPr>
          <p:spPr>
            <a:xfrm>
              <a:off x="6139080" y="2794320"/>
              <a:ext cx="25920" cy="18000"/>
            </a:xfrm>
            <a:custGeom>
              <a:avLst/>
              <a:gdLst/>
              <a:ahLst/>
              <a:rect l="l" t="t" r="r" b="b"/>
              <a:pathLst>
                <a:path w="1074" h="756">
                  <a:moveTo>
                    <a:pt x="597" y="0"/>
                  </a:moveTo>
                  <a:lnTo>
                    <a:pt x="597" y="0"/>
                  </a:lnTo>
                  <a:lnTo>
                    <a:pt x="358" y="0"/>
                  </a:lnTo>
                  <a:lnTo>
                    <a:pt x="159" y="120"/>
                  </a:lnTo>
                  <a:lnTo>
                    <a:pt x="159" y="120"/>
                  </a:lnTo>
                  <a:lnTo>
                    <a:pt x="40" y="199"/>
                  </a:lnTo>
                  <a:lnTo>
                    <a:pt x="0" y="358"/>
                  </a:lnTo>
                  <a:lnTo>
                    <a:pt x="0" y="478"/>
                  </a:lnTo>
                  <a:lnTo>
                    <a:pt x="80" y="637"/>
                  </a:lnTo>
                  <a:lnTo>
                    <a:pt x="80" y="637"/>
                  </a:lnTo>
                  <a:lnTo>
                    <a:pt x="199" y="756"/>
                  </a:lnTo>
                  <a:lnTo>
                    <a:pt x="199" y="756"/>
                  </a:lnTo>
                  <a:lnTo>
                    <a:pt x="358" y="597"/>
                  </a:lnTo>
                  <a:lnTo>
                    <a:pt x="557" y="438"/>
                  </a:lnTo>
                  <a:lnTo>
                    <a:pt x="756" y="319"/>
                  </a:lnTo>
                  <a:lnTo>
                    <a:pt x="994" y="239"/>
                  </a:lnTo>
                  <a:lnTo>
                    <a:pt x="994" y="239"/>
                  </a:lnTo>
                  <a:lnTo>
                    <a:pt x="1074" y="199"/>
                  </a:lnTo>
                  <a:lnTo>
                    <a:pt x="1074" y="199"/>
                  </a:lnTo>
                  <a:lnTo>
                    <a:pt x="954" y="120"/>
                  </a:lnTo>
                  <a:lnTo>
                    <a:pt x="875" y="40"/>
                  </a:lnTo>
                  <a:lnTo>
                    <a:pt x="756" y="0"/>
                  </a:lnTo>
                  <a:lnTo>
                    <a:pt x="597" y="0"/>
                  </a:lnTo>
                </a:path>
              </a:pathLst>
            </a:custGeom>
            <a:noFill/>
            <a:ln>
              <a:noFill/>
            </a:ln>
          </p:spPr>
          <p:style>
            <a:lnRef idx="0"/>
            <a:fillRef idx="0"/>
            <a:effectRef idx="0"/>
            <a:fontRef idx="minor"/>
          </p:style>
        </p:sp>
        <p:sp>
          <p:nvSpPr>
            <p:cNvPr id="2139" name="CustomShape 71"/>
            <p:cNvSpPr/>
            <p:nvPr/>
          </p:nvSpPr>
          <p:spPr>
            <a:xfrm>
              <a:off x="6176880" y="2778120"/>
              <a:ext cx="28800" cy="16920"/>
            </a:xfrm>
            <a:custGeom>
              <a:avLst/>
              <a:gdLst/>
              <a:ahLst/>
              <a:rect l="l" t="t" r="r" b="b"/>
              <a:pathLst>
                <a:path w="1193" h="716">
                  <a:moveTo>
                    <a:pt x="437" y="0"/>
                  </a:moveTo>
                  <a:lnTo>
                    <a:pt x="318" y="40"/>
                  </a:lnTo>
                  <a:lnTo>
                    <a:pt x="239" y="120"/>
                  </a:lnTo>
                  <a:lnTo>
                    <a:pt x="159" y="239"/>
                  </a:lnTo>
                  <a:lnTo>
                    <a:pt x="80" y="318"/>
                  </a:lnTo>
                  <a:lnTo>
                    <a:pt x="40" y="438"/>
                  </a:lnTo>
                  <a:lnTo>
                    <a:pt x="0" y="597"/>
                  </a:lnTo>
                  <a:lnTo>
                    <a:pt x="40" y="716"/>
                  </a:lnTo>
                  <a:lnTo>
                    <a:pt x="358" y="636"/>
                  </a:lnTo>
                  <a:lnTo>
                    <a:pt x="795" y="477"/>
                  </a:lnTo>
                  <a:lnTo>
                    <a:pt x="1193" y="318"/>
                  </a:lnTo>
                  <a:lnTo>
                    <a:pt x="1074" y="199"/>
                  </a:lnTo>
                  <a:lnTo>
                    <a:pt x="914" y="80"/>
                  </a:lnTo>
                  <a:lnTo>
                    <a:pt x="755" y="0"/>
                  </a:lnTo>
                  <a:close/>
                </a:path>
              </a:pathLst>
            </a:custGeom>
            <a:solidFill>
              <a:srgbClr val="339238"/>
            </a:solidFill>
            <a:ln>
              <a:noFill/>
            </a:ln>
          </p:spPr>
          <p:style>
            <a:lnRef idx="0"/>
            <a:fillRef idx="0"/>
            <a:effectRef idx="0"/>
            <a:fontRef idx="minor"/>
          </p:style>
        </p:sp>
        <p:sp>
          <p:nvSpPr>
            <p:cNvPr id="2140" name="CustomShape 72"/>
            <p:cNvSpPr/>
            <p:nvPr/>
          </p:nvSpPr>
          <p:spPr>
            <a:xfrm>
              <a:off x="6176880" y="2778120"/>
              <a:ext cx="28800" cy="16920"/>
            </a:xfrm>
            <a:custGeom>
              <a:avLst/>
              <a:gdLst/>
              <a:ahLst/>
              <a:rect l="l" t="t" r="r" b="b"/>
              <a:pathLst>
                <a:path w="1193" h="716">
                  <a:moveTo>
                    <a:pt x="557" y="0"/>
                  </a:moveTo>
                  <a:lnTo>
                    <a:pt x="557" y="0"/>
                  </a:lnTo>
                  <a:lnTo>
                    <a:pt x="437" y="0"/>
                  </a:lnTo>
                  <a:lnTo>
                    <a:pt x="318" y="40"/>
                  </a:lnTo>
                  <a:lnTo>
                    <a:pt x="239" y="120"/>
                  </a:lnTo>
                  <a:lnTo>
                    <a:pt x="159" y="239"/>
                  </a:lnTo>
                  <a:lnTo>
                    <a:pt x="80" y="318"/>
                  </a:lnTo>
                  <a:lnTo>
                    <a:pt x="40" y="438"/>
                  </a:lnTo>
                  <a:lnTo>
                    <a:pt x="0" y="597"/>
                  </a:lnTo>
                  <a:lnTo>
                    <a:pt x="40" y="716"/>
                  </a:lnTo>
                  <a:lnTo>
                    <a:pt x="40" y="716"/>
                  </a:lnTo>
                  <a:lnTo>
                    <a:pt x="358" y="636"/>
                  </a:lnTo>
                  <a:lnTo>
                    <a:pt x="358" y="636"/>
                  </a:lnTo>
                  <a:lnTo>
                    <a:pt x="795" y="477"/>
                  </a:lnTo>
                  <a:lnTo>
                    <a:pt x="1193" y="318"/>
                  </a:lnTo>
                  <a:lnTo>
                    <a:pt x="1193" y="318"/>
                  </a:lnTo>
                  <a:lnTo>
                    <a:pt x="1074" y="199"/>
                  </a:lnTo>
                  <a:lnTo>
                    <a:pt x="914" y="80"/>
                  </a:lnTo>
                  <a:lnTo>
                    <a:pt x="755" y="0"/>
                  </a:lnTo>
                  <a:lnTo>
                    <a:pt x="596" y="0"/>
                  </a:lnTo>
                  <a:lnTo>
                    <a:pt x="596" y="0"/>
                  </a:lnTo>
                  <a:lnTo>
                    <a:pt x="557" y="0"/>
                  </a:lnTo>
                </a:path>
              </a:pathLst>
            </a:custGeom>
            <a:noFill/>
            <a:ln>
              <a:noFill/>
            </a:ln>
          </p:spPr>
          <p:style>
            <a:lnRef idx="0"/>
            <a:fillRef idx="0"/>
            <a:effectRef idx="0"/>
            <a:fontRef idx="minor"/>
          </p:style>
        </p:sp>
        <p:sp>
          <p:nvSpPr>
            <p:cNvPr id="2141" name="CustomShape 73"/>
            <p:cNvSpPr/>
            <p:nvPr/>
          </p:nvSpPr>
          <p:spPr>
            <a:xfrm>
              <a:off x="6238440" y="2520000"/>
              <a:ext cx="284040" cy="197640"/>
            </a:xfrm>
            <a:custGeom>
              <a:avLst/>
              <a:gdLst/>
              <a:ahLst/>
              <a:rect l="l" t="t" r="r" b="b"/>
              <a:pathLst>
                <a:path w="11411" h="7953">
                  <a:moveTo>
                    <a:pt x="7912" y="1"/>
                  </a:moveTo>
                  <a:lnTo>
                    <a:pt x="7634" y="41"/>
                  </a:lnTo>
                  <a:lnTo>
                    <a:pt x="7356" y="120"/>
                  </a:lnTo>
                  <a:lnTo>
                    <a:pt x="7077" y="240"/>
                  </a:lnTo>
                  <a:lnTo>
                    <a:pt x="6799" y="359"/>
                  </a:lnTo>
                  <a:lnTo>
                    <a:pt x="6521" y="558"/>
                  </a:lnTo>
                  <a:lnTo>
                    <a:pt x="6242" y="756"/>
                  </a:lnTo>
                  <a:lnTo>
                    <a:pt x="6004" y="995"/>
                  </a:lnTo>
                  <a:lnTo>
                    <a:pt x="5765" y="1313"/>
                  </a:lnTo>
                  <a:lnTo>
                    <a:pt x="5527" y="1631"/>
                  </a:lnTo>
                  <a:lnTo>
                    <a:pt x="5288" y="1989"/>
                  </a:lnTo>
                  <a:lnTo>
                    <a:pt x="5050" y="2387"/>
                  </a:lnTo>
                  <a:lnTo>
                    <a:pt x="4811" y="2824"/>
                  </a:lnTo>
                  <a:lnTo>
                    <a:pt x="4652" y="3221"/>
                  </a:lnTo>
                  <a:lnTo>
                    <a:pt x="4413" y="3540"/>
                  </a:lnTo>
                  <a:lnTo>
                    <a:pt x="4215" y="3818"/>
                  </a:lnTo>
                  <a:lnTo>
                    <a:pt x="3976" y="4096"/>
                  </a:lnTo>
                  <a:lnTo>
                    <a:pt x="3737" y="4295"/>
                  </a:lnTo>
                  <a:lnTo>
                    <a:pt x="3499" y="4454"/>
                  </a:lnTo>
                  <a:lnTo>
                    <a:pt x="3260" y="4613"/>
                  </a:lnTo>
                  <a:lnTo>
                    <a:pt x="3022" y="4732"/>
                  </a:lnTo>
                  <a:lnTo>
                    <a:pt x="2584" y="4891"/>
                  </a:lnTo>
                  <a:lnTo>
                    <a:pt x="2187" y="4971"/>
                  </a:lnTo>
                  <a:lnTo>
                    <a:pt x="1590" y="4971"/>
                  </a:lnTo>
                  <a:lnTo>
                    <a:pt x="1431" y="5011"/>
                  </a:lnTo>
                  <a:lnTo>
                    <a:pt x="1153" y="5050"/>
                  </a:lnTo>
                  <a:lnTo>
                    <a:pt x="915" y="5130"/>
                  </a:lnTo>
                  <a:lnTo>
                    <a:pt x="676" y="5249"/>
                  </a:lnTo>
                  <a:lnTo>
                    <a:pt x="517" y="5368"/>
                  </a:lnTo>
                  <a:lnTo>
                    <a:pt x="358" y="5527"/>
                  </a:lnTo>
                  <a:lnTo>
                    <a:pt x="239" y="5687"/>
                  </a:lnTo>
                  <a:lnTo>
                    <a:pt x="119" y="5846"/>
                  </a:lnTo>
                  <a:lnTo>
                    <a:pt x="40" y="6044"/>
                  </a:lnTo>
                  <a:lnTo>
                    <a:pt x="0" y="6203"/>
                  </a:lnTo>
                  <a:lnTo>
                    <a:pt x="0" y="6402"/>
                  </a:lnTo>
                  <a:lnTo>
                    <a:pt x="40" y="6561"/>
                  </a:lnTo>
                  <a:lnTo>
                    <a:pt x="80" y="6720"/>
                  </a:lnTo>
                  <a:lnTo>
                    <a:pt x="159" y="6879"/>
                  </a:lnTo>
                  <a:lnTo>
                    <a:pt x="278" y="7038"/>
                  </a:lnTo>
                  <a:lnTo>
                    <a:pt x="437" y="7158"/>
                  </a:lnTo>
                  <a:lnTo>
                    <a:pt x="596" y="7277"/>
                  </a:lnTo>
                  <a:lnTo>
                    <a:pt x="835" y="7356"/>
                  </a:lnTo>
                  <a:lnTo>
                    <a:pt x="1153" y="7476"/>
                  </a:lnTo>
                  <a:lnTo>
                    <a:pt x="1988" y="7674"/>
                  </a:lnTo>
                  <a:lnTo>
                    <a:pt x="3062" y="7834"/>
                  </a:lnTo>
                  <a:lnTo>
                    <a:pt x="3658" y="7873"/>
                  </a:lnTo>
                  <a:lnTo>
                    <a:pt x="4294" y="7913"/>
                  </a:lnTo>
                  <a:lnTo>
                    <a:pt x="4970" y="7953"/>
                  </a:lnTo>
                  <a:lnTo>
                    <a:pt x="5606" y="7913"/>
                  </a:lnTo>
                  <a:lnTo>
                    <a:pt x="6282" y="7873"/>
                  </a:lnTo>
                  <a:lnTo>
                    <a:pt x="6958" y="7794"/>
                  </a:lnTo>
                  <a:lnTo>
                    <a:pt x="7634" y="7674"/>
                  </a:lnTo>
                  <a:lnTo>
                    <a:pt x="8270" y="7476"/>
                  </a:lnTo>
                  <a:lnTo>
                    <a:pt x="8906" y="7277"/>
                  </a:lnTo>
                  <a:lnTo>
                    <a:pt x="9463" y="6999"/>
                  </a:lnTo>
                  <a:lnTo>
                    <a:pt x="9821" y="6800"/>
                  </a:lnTo>
                  <a:lnTo>
                    <a:pt x="10099" y="6601"/>
                  </a:lnTo>
                  <a:lnTo>
                    <a:pt x="10377" y="6362"/>
                  </a:lnTo>
                  <a:lnTo>
                    <a:pt x="10616" y="6124"/>
                  </a:lnTo>
                  <a:lnTo>
                    <a:pt x="10815" y="5885"/>
                  </a:lnTo>
                  <a:lnTo>
                    <a:pt x="10974" y="5647"/>
                  </a:lnTo>
                  <a:lnTo>
                    <a:pt x="11093" y="5408"/>
                  </a:lnTo>
                  <a:lnTo>
                    <a:pt x="11212" y="5130"/>
                  </a:lnTo>
                  <a:lnTo>
                    <a:pt x="11292" y="4852"/>
                  </a:lnTo>
                  <a:lnTo>
                    <a:pt x="11371" y="4573"/>
                  </a:lnTo>
                  <a:lnTo>
                    <a:pt x="11411" y="4017"/>
                  </a:lnTo>
                  <a:lnTo>
                    <a:pt x="11371" y="3500"/>
                  </a:lnTo>
                  <a:lnTo>
                    <a:pt x="11252" y="2943"/>
                  </a:lnTo>
                  <a:lnTo>
                    <a:pt x="11093" y="2426"/>
                  </a:lnTo>
                  <a:lnTo>
                    <a:pt x="10854" y="1909"/>
                  </a:lnTo>
                  <a:lnTo>
                    <a:pt x="10616" y="1472"/>
                  </a:lnTo>
                  <a:lnTo>
                    <a:pt x="10298" y="1074"/>
                  </a:lnTo>
                  <a:lnTo>
                    <a:pt x="9980" y="717"/>
                  </a:lnTo>
                  <a:lnTo>
                    <a:pt x="9662" y="438"/>
                  </a:lnTo>
                  <a:lnTo>
                    <a:pt x="9344" y="200"/>
                  </a:lnTo>
                  <a:lnTo>
                    <a:pt x="9065" y="80"/>
                  </a:lnTo>
                  <a:lnTo>
                    <a:pt x="8747" y="41"/>
                  </a:lnTo>
                  <a:lnTo>
                    <a:pt x="8469" y="1"/>
                  </a:lnTo>
                  <a:close/>
                </a:path>
              </a:pathLst>
            </a:custGeom>
            <a:solidFill>
              <a:srgbClr val="63be6a"/>
            </a:solidFill>
            <a:ln>
              <a:noFill/>
            </a:ln>
          </p:spPr>
          <p:style>
            <a:lnRef idx="0"/>
            <a:fillRef idx="0"/>
            <a:effectRef idx="0"/>
            <a:fontRef idx="minor"/>
          </p:style>
        </p:sp>
        <p:sp>
          <p:nvSpPr>
            <p:cNvPr id="2142" name="CustomShape 74"/>
            <p:cNvSpPr/>
            <p:nvPr/>
          </p:nvSpPr>
          <p:spPr>
            <a:xfrm>
              <a:off x="6238440" y="2520000"/>
              <a:ext cx="284040" cy="197640"/>
            </a:xfrm>
            <a:custGeom>
              <a:avLst/>
              <a:gdLst/>
              <a:ahLst/>
              <a:rect l="l" t="t" r="r" b="b"/>
              <a:pathLst>
                <a:path w="11411" h="7953">
                  <a:moveTo>
                    <a:pt x="1431" y="5011"/>
                  </a:moveTo>
                  <a:lnTo>
                    <a:pt x="1431" y="5011"/>
                  </a:lnTo>
                  <a:lnTo>
                    <a:pt x="1590" y="4971"/>
                  </a:lnTo>
                  <a:lnTo>
                    <a:pt x="1590" y="4971"/>
                  </a:lnTo>
                  <a:lnTo>
                    <a:pt x="1829" y="4971"/>
                  </a:lnTo>
                  <a:lnTo>
                    <a:pt x="2187" y="4971"/>
                  </a:lnTo>
                  <a:lnTo>
                    <a:pt x="2584" y="4891"/>
                  </a:lnTo>
                  <a:lnTo>
                    <a:pt x="3022" y="4732"/>
                  </a:lnTo>
                  <a:lnTo>
                    <a:pt x="3260" y="4613"/>
                  </a:lnTo>
                  <a:lnTo>
                    <a:pt x="3499" y="4454"/>
                  </a:lnTo>
                  <a:lnTo>
                    <a:pt x="3737" y="4295"/>
                  </a:lnTo>
                  <a:lnTo>
                    <a:pt x="3976" y="4096"/>
                  </a:lnTo>
                  <a:lnTo>
                    <a:pt x="4215" y="3818"/>
                  </a:lnTo>
                  <a:lnTo>
                    <a:pt x="4413" y="3540"/>
                  </a:lnTo>
                  <a:lnTo>
                    <a:pt x="4652" y="3221"/>
                  </a:lnTo>
                  <a:lnTo>
                    <a:pt x="4811" y="2824"/>
                  </a:lnTo>
                  <a:lnTo>
                    <a:pt x="4811" y="2824"/>
                  </a:lnTo>
                  <a:lnTo>
                    <a:pt x="5050" y="2387"/>
                  </a:lnTo>
                  <a:lnTo>
                    <a:pt x="5288" y="1989"/>
                  </a:lnTo>
                  <a:lnTo>
                    <a:pt x="5527" y="1631"/>
                  </a:lnTo>
                  <a:lnTo>
                    <a:pt x="5765" y="1313"/>
                  </a:lnTo>
                  <a:lnTo>
                    <a:pt x="6004" y="995"/>
                  </a:lnTo>
                  <a:lnTo>
                    <a:pt x="6242" y="756"/>
                  </a:lnTo>
                  <a:lnTo>
                    <a:pt x="6521" y="558"/>
                  </a:lnTo>
                  <a:lnTo>
                    <a:pt x="6799" y="359"/>
                  </a:lnTo>
                  <a:lnTo>
                    <a:pt x="7077" y="240"/>
                  </a:lnTo>
                  <a:lnTo>
                    <a:pt x="7356" y="120"/>
                  </a:lnTo>
                  <a:lnTo>
                    <a:pt x="7634" y="41"/>
                  </a:lnTo>
                  <a:lnTo>
                    <a:pt x="7912" y="1"/>
                  </a:lnTo>
                  <a:lnTo>
                    <a:pt x="8191" y="1"/>
                  </a:lnTo>
                  <a:lnTo>
                    <a:pt x="8469" y="1"/>
                  </a:lnTo>
                  <a:lnTo>
                    <a:pt x="8747" y="41"/>
                  </a:lnTo>
                  <a:lnTo>
                    <a:pt x="9065" y="80"/>
                  </a:lnTo>
                  <a:lnTo>
                    <a:pt x="9065" y="80"/>
                  </a:lnTo>
                  <a:lnTo>
                    <a:pt x="9344" y="200"/>
                  </a:lnTo>
                  <a:lnTo>
                    <a:pt x="9662" y="438"/>
                  </a:lnTo>
                  <a:lnTo>
                    <a:pt x="9980" y="717"/>
                  </a:lnTo>
                  <a:lnTo>
                    <a:pt x="10298" y="1074"/>
                  </a:lnTo>
                  <a:lnTo>
                    <a:pt x="10616" y="1472"/>
                  </a:lnTo>
                  <a:lnTo>
                    <a:pt x="10854" y="1909"/>
                  </a:lnTo>
                  <a:lnTo>
                    <a:pt x="11093" y="2426"/>
                  </a:lnTo>
                  <a:lnTo>
                    <a:pt x="11252" y="2943"/>
                  </a:lnTo>
                  <a:lnTo>
                    <a:pt x="11371" y="3500"/>
                  </a:lnTo>
                  <a:lnTo>
                    <a:pt x="11411" y="4017"/>
                  </a:lnTo>
                  <a:lnTo>
                    <a:pt x="11371" y="4573"/>
                  </a:lnTo>
                  <a:lnTo>
                    <a:pt x="11292" y="4852"/>
                  </a:lnTo>
                  <a:lnTo>
                    <a:pt x="11212" y="5130"/>
                  </a:lnTo>
                  <a:lnTo>
                    <a:pt x="11093" y="5408"/>
                  </a:lnTo>
                  <a:lnTo>
                    <a:pt x="10974" y="5647"/>
                  </a:lnTo>
                  <a:lnTo>
                    <a:pt x="10815" y="5885"/>
                  </a:lnTo>
                  <a:lnTo>
                    <a:pt x="10616" y="6124"/>
                  </a:lnTo>
                  <a:lnTo>
                    <a:pt x="10377" y="6362"/>
                  </a:lnTo>
                  <a:lnTo>
                    <a:pt x="10099" y="6601"/>
                  </a:lnTo>
                  <a:lnTo>
                    <a:pt x="9821" y="6800"/>
                  </a:lnTo>
                  <a:lnTo>
                    <a:pt x="9463" y="6999"/>
                  </a:lnTo>
                  <a:lnTo>
                    <a:pt x="9463" y="6999"/>
                  </a:lnTo>
                  <a:lnTo>
                    <a:pt x="8906" y="7277"/>
                  </a:lnTo>
                  <a:lnTo>
                    <a:pt x="8270" y="7476"/>
                  </a:lnTo>
                  <a:lnTo>
                    <a:pt x="7634" y="7674"/>
                  </a:lnTo>
                  <a:lnTo>
                    <a:pt x="6958" y="7794"/>
                  </a:lnTo>
                  <a:lnTo>
                    <a:pt x="6282" y="7873"/>
                  </a:lnTo>
                  <a:lnTo>
                    <a:pt x="5606" y="7913"/>
                  </a:lnTo>
                  <a:lnTo>
                    <a:pt x="4970" y="7953"/>
                  </a:lnTo>
                  <a:lnTo>
                    <a:pt x="4294" y="7913"/>
                  </a:lnTo>
                  <a:lnTo>
                    <a:pt x="3658" y="7873"/>
                  </a:lnTo>
                  <a:lnTo>
                    <a:pt x="3062" y="7834"/>
                  </a:lnTo>
                  <a:lnTo>
                    <a:pt x="1988" y="7674"/>
                  </a:lnTo>
                  <a:lnTo>
                    <a:pt x="1153" y="7476"/>
                  </a:lnTo>
                  <a:lnTo>
                    <a:pt x="835" y="7356"/>
                  </a:lnTo>
                  <a:lnTo>
                    <a:pt x="596" y="7277"/>
                  </a:lnTo>
                  <a:lnTo>
                    <a:pt x="596" y="7277"/>
                  </a:lnTo>
                  <a:lnTo>
                    <a:pt x="437" y="7158"/>
                  </a:lnTo>
                  <a:lnTo>
                    <a:pt x="278" y="7038"/>
                  </a:lnTo>
                  <a:lnTo>
                    <a:pt x="159" y="6879"/>
                  </a:lnTo>
                  <a:lnTo>
                    <a:pt x="80" y="6720"/>
                  </a:lnTo>
                  <a:lnTo>
                    <a:pt x="40" y="6561"/>
                  </a:lnTo>
                  <a:lnTo>
                    <a:pt x="0" y="6402"/>
                  </a:lnTo>
                  <a:lnTo>
                    <a:pt x="0" y="6203"/>
                  </a:lnTo>
                  <a:lnTo>
                    <a:pt x="40" y="6044"/>
                  </a:lnTo>
                  <a:lnTo>
                    <a:pt x="119" y="5846"/>
                  </a:lnTo>
                  <a:lnTo>
                    <a:pt x="239" y="5687"/>
                  </a:lnTo>
                  <a:lnTo>
                    <a:pt x="358" y="5527"/>
                  </a:lnTo>
                  <a:lnTo>
                    <a:pt x="517" y="5368"/>
                  </a:lnTo>
                  <a:lnTo>
                    <a:pt x="676" y="5249"/>
                  </a:lnTo>
                  <a:lnTo>
                    <a:pt x="915" y="5130"/>
                  </a:lnTo>
                  <a:lnTo>
                    <a:pt x="1153" y="5050"/>
                  </a:lnTo>
                  <a:lnTo>
                    <a:pt x="1431" y="5011"/>
                  </a:lnTo>
                </a:path>
              </a:pathLst>
            </a:custGeom>
            <a:noFill/>
            <a:ln>
              <a:noFill/>
            </a:ln>
          </p:spPr>
          <p:style>
            <a:lnRef idx="0"/>
            <a:fillRef idx="0"/>
            <a:effectRef idx="0"/>
            <a:fontRef idx="minor"/>
          </p:style>
        </p:sp>
        <p:sp>
          <p:nvSpPr>
            <p:cNvPr id="2143" name="CustomShape 75"/>
            <p:cNvSpPr/>
            <p:nvPr/>
          </p:nvSpPr>
          <p:spPr>
            <a:xfrm>
              <a:off x="6301080" y="2646000"/>
              <a:ext cx="34920" cy="30600"/>
            </a:xfrm>
            <a:custGeom>
              <a:avLst/>
              <a:gdLst/>
              <a:ahLst/>
              <a:rect l="l" t="t" r="r" b="b"/>
              <a:pathLst>
                <a:path w="1433" h="1273">
                  <a:moveTo>
                    <a:pt x="438" y="0"/>
                  </a:moveTo>
                  <a:lnTo>
                    <a:pt x="319" y="40"/>
                  </a:lnTo>
                  <a:lnTo>
                    <a:pt x="160" y="120"/>
                  </a:lnTo>
                  <a:lnTo>
                    <a:pt x="80" y="239"/>
                  </a:lnTo>
                  <a:lnTo>
                    <a:pt x="1" y="398"/>
                  </a:lnTo>
                  <a:lnTo>
                    <a:pt x="1" y="557"/>
                  </a:lnTo>
                  <a:lnTo>
                    <a:pt x="80" y="716"/>
                  </a:lnTo>
                  <a:lnTo>
                    <a:pt x="160" y="875"/>
                  </a:lnTo>
                  <a:lnTo>
                    <a:pt x="279" y="1034"/>
                  </a:lnTo>
                  <a:lnTo>
                    <a:pt x="438" y="1153"/>
                  </a:lnTo>
                  <a:lnTo>
                    <a:pt x="597" y="1233"/>
                  </a:lnTo>
                  <a:lnTo>
                    <a:pt x="756" y="1273"/>
                  </a:lnTo>
                  <a:lnTo>
                    <a:pt x="915" y="1233"/>
                  </a:lnTo>
                  <a:lnTo>
                    <a:pt x="1114" y="1153"/>
                  </a:lnTo>
                  <a:lnTo>
                    <a:pt x="1233" y="1034"/>
                  </a:lnTo>
                  <a:lnTo>
                    <a:pt x="1353" y="875"/>
                  </a:lnTo>
                  <a:lnTo>
                    <a:pt x="1432" y="676"/>
                  </a:lnTo>
                  <a:lnTo>
                    <a:pt x="1432" y="517"/>
                  </a:lnTo>
                  <a:lnTo>
                    <a:pt x="1393" y="358"/>
                  </a:lnTo>
                  <a:lnTo>
                    <a:pt x="1233" y="239"/>
                  </a:lnTo>
                  <a:lnTo>
                    <a:pt x="955" y="120"/>
                  </a:lnTo>
                  <a:lnTo>
                    <a:pt x="637" y="40"/>
                  </a:lnTo>
                  <a:lnTo>
                    <a:pt x="438" y="0"/>
                  </a:lnTo>
                  <a:close/>
                </a:path>
              </a:pathLst>
            </a:custGeom>
            <a:solidFill>
              <a:srgbClr val="4aa84f"/>
            </a:solidFill>
            <a:ln>
              <a:noFill/>
            </a:ln>
          </p:spPr>
          <p:style>
            <a:lnRef idx="0"/>
            <a:fillRef idx="0"/>
            <a:effectRef idx="0"/>
            <a:fontRef idx="minor"/>
          </p:style>
        </p:sp>
        <p:sp>
          <p:nvSpPr>
            <p:cNvPr id="2144" name="CustomShape 76"/>
            <p:cNvSpPr/>
            <p:nvPr/>
          </p:nvSpPr>
          <p:spPr>
            <a:xfrm>
              <a:off x="6301080" y="2646000"/>
              <a:ext cx="34920" cy="30600"/>
            </a:xfrm>
            <a:custGeom>
              <a:avLst/>
              <a:gdLst/>
              <a:ahLst/>
              <a:rect l="l" t="t" r="r" b="b"/>
              <a:pathLst>
                <a:path w="1433" h="1273">
                  <a:moveTo>
                    <a:pt x="1233" y="239"/>
                  </a:moveTo>
                  <a:lnTo>
                    <a:pt x="1233" y="239"/>
                  </a:lnTo>
                  <a:lnTo>
                    <a:pt x="1393" y="358"/>
                  </a:lnTo>
                  <a:lnTo>
                    <a:pt x="1432" y="517"/>
                  </a:lnTo>
                  <a:lnTo>
                    <a:pt x="1432" y="676"/>
                  </a:lnTo>
                  <a:lnTo>
                    <a:pt x="1353" y="875"/>
                  </a:lnTo>
                  <a:lnTo>
                    <a:pt x="1233" y="1034"/>
                  </a:lnTo>
                  <a:lnTo>
                    <a:pt x="1114" y="1153"/>
                  </a:lnTo>
                  <a:lnTo>
                    <a:pt x="915" y="1233"/>
                  </a:lnTo>
                  <a:lnTo>
                    <a:pt x="756" y="1273"/>
                  </a:lnTo>
                  <a:lnTo>
                    <a:pt x="756" y="1273"/>
                  </a:lnTo>
                  <a:lnTo>
                    <a:pt x="597" y="1233"/>
                  </a:lnTo>
                  <a:lnTo>
                    <a:pt x="438" y="1153"/>
                  </a:lnTo>
                  <a:lnTo>
                    <a:pt x="279" y="1034"/>
                  </a:lnTo>
                  <a:lnTo>
                    <a:pt x="160" y="875"/>
                  </a:lnTo>
                  <a:lnTo>
                    <a:pt x="80" y="716"/>
                  </a:lnTo>
                  <a:lnTo>
                    <a:pt x="1" y="557"/>
                  </a:lnTo>
                  <a:lnTo>
                    <a:pt x="1" y="398"/>
                  </a:lnTo>
                  <a:lnTo>
                    <a:pt x="80" y="239"/>
                  </a:lnTo>
                  <a:lnTo>
                    <a:pt x="80" y="239"/>
                  </a:lnTo>
                  <a:lnTo>
                    <a:pt x="160" y="120"/>
                  </a:lnTo>
                  <a:lnTo>
                    <a:pt x="319" y="40"/>
                  </a:lnTo>
                  <a:lnTo>
                    <a:pt x="438" y="0"/>
                  </a:lnTo>
                  <a:lnTo>
                    <a:pt x="637" y="40"/>
                  </a:lnTo>
                  <a:lnTo>
                    <a:pt x="955" y="120"/>
                  </a:lnTo>
                  <a:lnTo>
                    <a:pt x="1233" y="239"/>
                  </a:lnTo>
                </a:path>
              </a:pathLst>
            </a:custGeom>
            <a:noFill/>
            <a:ln>
              <a:noFill/>
            </a:ln>
          </p:spPr>
          <p:style>
            <a:lnRef idx="0"/>
            <a:fillRef idx="0"/>
            <a:effectRef idx="0"/>
            <a:fontRef idx="minor"/>
          </p:style>
        </p:sp>
        <p:sp>
          <p:nvSpPr>
            <p:cNvPr id="2145" name="CustomShape 77"/>
            <p:cNvSpPr/>
            <p:nvPr/>
          </p:nvSpPr>
          <p:spPr>
            <a:xfrm>
              <a:off x="6293160" y="2692800"/>
              <a:ext cx="25920" cy="18000"/>
            </a:xfrm>
            <a:custGeom>
              <a:avLst/>
              <a:gdLst/>
              <a:ahLst/>
              <a:rect l="l" t="t" r="r" b="b"/>
              <a:pathLst>
                <a:path w="1075" h="756">
                  <a:moveTo>
                    <a:pt x="438" y="0"/>
                  </a:moveTo>
                  <a:lnTo>
                    <a:pt x="279" y="40"/>
                  </a:lnTo>
                  <a:lnTo>
                    <a:pt x="160" y="80"/>
                  </a:lnTo>
                  <a:lnTo>
                    <a:pt x="41" y="199"/>
                  </a:lnTo>
                  <a:lnTo>
                    <a:pt x="1" y="278"/>
                  </a:lnTo>
                  <a:lnTo>
                    <a:pt x="1" y="398"/>
                  </a:lnTo>
                  <a:lnTo>
                    <a:pt x="80" y="557"/>
                  </a:lnTo>
                  <a:lnTo>
                    <a:pt x="160" y="636"/>
                  </a:lnTo>
                  <a:lnTo>
                    <a:pt x="279" y="676"/>
                  </a:lnTo>
                  <a:lnTo>
                    <a:pt x="518" y="755"/>
                  </a:lnTo>
                  <a:lnTo>
                    <a:pt x="756" y="755"/>
                  </a:lnTo>
                  <a:lnTo>
                    <a:pt x="876" y="716"/>
                  </a:lnTo>
                  <a:lnTo>
                    <a:pt x="955" y="676"/>
                  </a:lnTo>
                  <a:lnTo>
                    <a:pt x="1035" y="596"/>
                  </a:lnTo>
                  <a:lnTo>
                    <a:pt x="1074" y="517"/>
                  </a:lnTo>
                  <a:lnTo>
                    <a:pt x="1074" y="398"/>
                  </a:lnTo>
                  <a:lnTo>
                    <a:pt x="1035" y="239"/>
                  </a:lnTo>
                  <a:lnTo>
                    <a:pt x="955" y="119"/>
                  </a:lnTo>
                  <a:lnTo>
                    <a:pt x="836" y="40"/>
                  </a:lnTo>
                  <a:lnTo>
                    <a:pt x="717" y="0"/>
                  </a:lnTo>
                  <a:close/>
                </a:path>
              </a:pathLst>
            </a:custGeom>
            <a:solidFill>
              <a:srgbClr val="4aa84f"/>
            </a:solidFill>
            <a:ln>
              <a:noFill/>
            </a:ln>
          </p:spPr>
          <p:style>
            <a:lnRef idx="0"/>
            <a:fillRef idx="0"/>
            <a:effectRef idx="0"/>
            <a:fontRef idx="minor"/>
          </p:style>
        </p:sp>
        <p:sp>
          <p:nvSpPr>
            <p:cNvPr id="2146" name="CustomShape 78"/>
            <p:cNvSpPr/>
            <p:nvPr/>
          </p:nvSpPr>
          <p:spPr>
            <a:xfrm>
              <a:off x="6293160" y="2692800"/>
              <a:ext cx="25920" cy="18000"/>
            </a:xfrm>
            <a:custGeom>
              <a:avLst/>
              <a:gdLst/>
              <a:ahLst/>
              <a:rect l="l" t="t" r="r" b="b"/>
              <a:pathLst>
                <a:path w="1075" h="756">
                  <a:moveTo>
                    <a:pt x="1074" y="398"/>
                  </a:moveTo>
                  <a:lnTo>
                    <a:pt x="1074" y="398"/>
                  </a:lnTo>
                  <a:lnTo>
                    <a:pt x="1074" y="517"/>
                  </a:lnTo>
                  <a:lnTo>
                    <a:pt x="1035" y="596"/>
                  </a:lnTo>
                  <a:lnTo>
                    <a:pt x="1035" y="596"/>
                  </a:lnTo>
                  <a:lnTo>
                    <a:pt x="955" y="676"/>
                  </a:lnTo>
                  <a:lnTo>
                    <a:pt x="955" y="676"/>
                  </a:lnTo>
                  <a:lnTo>
                    <a:pt x="876" y="716"/>
                  </a:lnTo>
                  <a:lnTo>
                    <a:pt x="756" y="755"/>
                  </a:lnTo>
                  <a:lnTo>
                    <a:pt x="518" y="755"/>
                  </a:lnTo>
                  <a:lnTo>
                    <a:pt x="279" y="676"/>
                  </a:lnTo>
                  <a:lnTo>
                    <a:pt x="160" y="636"/>
                  </a:lnTo>
                  <a:lnTo>
                    <a:pt x="80" y="557"/>
                  </a:lnTo>
                  <a:lnTo>
                    <a:pt x="80" y="557"/>
                  </a:lnTo>
                  <a:lnTo>
                    <a:pt x="1" y="398"/>
                  </a:lnTo>
                  <a:lnTo>
                    <a:pt x="1" y="278"/>
                  </a:lnTo>
                  <a:lnTo>
                    <a:pt x="41" y="199"/>
                  </a:lnTo>
                  <a:lnTo>
                    <a:pt x="160" y="80"/>
                  </a:lnTo>
                  <a:lnTo>
                    <a:pt x="160" y="80"/>
                  </a:lnTo>
                  <a:lnTo>
                    <a:pt x="279" y="40"/>
                  </a:lnTo>
                  <a:lnTo>
                    <a:pt x="438" y="0"/>
                  </a:lnTo>
                  <a:lnTo>
                    <a:pt x="597" y="0"/>
                  </a:lnTo>
                  <a:lnTo>
                    <a:pt x="717" y="0"/>
                  </a:lnTo>
                  <a:lnTo>
                    <a:pt x="836" y="40"/>
                  </a:lnTo>
                  <a:lnTo>
                    <a:pt x="955" y="119"/>
                  </a:lnTo>
                  <a:lnTo>
                    <a:pt x="1035" y="239"/>
                  </a:lnTo>
                  <a:lnTo>
                    <a:pt x="1074" y="398"/>
                  </a:lnTo>
                </a:path>
              </a:pathLst>
            </a:custGeom>
            <a:noFill/>
            <a:ln>
              <a:noFill/>
            </a:ln>
          </p:spPr>
          <p:style>
            <a:lnRef idx="0"/>
            <a:fillRef idx="0"/>
            <a:effectRef idx="0"/>
            <a:fontRef idx="minor"/>
          </p:style>
        </p:sp>
        <p:sp>
          <p:nvSpPr>
            <p:cNvPr id="2147" name="CustomShape 79"/>
            <p:cNvSpPr/>
            <p:nvPr/>
          </p:nvSpPr>
          <p:spPr>
            <a:xfrm>
              <a:off x="6296040" y="2678040"/>
              <a:ext cx="14760" cy="9720"/>
            </a:xfrm>
            <a:custGeom>
              <a:avLst/>
              <a:gdLst/>
              <a:ahLst/>
              <a:rect l="l" t="t" r="r" b="b"/>
              <a:pathLst>
                <a:path w="637" h="439">
                  <a:moveTo>
                    <a:pt x="239" y="1"/>
                  </a:moveTo>
                  <a:lnTo>
                    <a:pt x="80" y="40"/>
                  </a:lnTo>
                  <a:lnTo>
                    <a:pt x="40" y="80"/>
                  </a:lnTo>
                  <a:lnTo>
                    <a:pt x="0" y="160"/>
                  </a:lnTo>
                  <a:lnTo>
                    <a:pt x="0" y="239"/>
                  </a:lnTo>
                  <a:lnTo>
                    <a:pt x="40" y="279"/>
                  </a:lnTo>
                  <a:lnTo>
                    <a:pt x="159" y="358"/>
                  </a:lnTo>
                  <a:lnTo>
                    <a:pt x="278" y="438"/>
                  </a:lnTo>
                  <a:lnTo>
                    <a:pt x="437" y="438"/>
                  </a:lnTo>
                  <a:lnTo>
                    <a:pt x="557" y="358"/>
                  </a:lnTo>
                  <a:lnTo>
                    <a:pt x="597" y="319"/>
                  </a:lnTo>
                  <a:lnTo>
                    <a:pt x="636" y="199"/>
                  </a:lnTo>
                  <a:lnTo>
                    <a:pt x="597" y="120"/>
                  </a:lnTo>
                  <a:lnTo>
                    <a:pt x="557" y="80"/>
                  </a:lnTo>
                  <a:lnTo>
                    <a:pt x="398" y="1"/>
                  </a:lnTo>
                  <a:close/>
                </a:path>
              </a:pathLst>
            </a:custGeom>
            <a:solidFill>
              <a:srgbClr val="4aa84f"/>
            </a:solidFill>
            <a:ln>
              <a:noFill/>
            </a:ln>
          </p:spPr>
          <p:style>
            <a:lnRef idx="0"/>
            <a:fillRef idx="0"/>
            <a:effectRef idx="0"/>
            <a:fontRef idx="minor"/>
          </p:style>
        </p:sp>
        <p:sp>
          <p:nvSpPr>
            <p:cNvPr id="2148" name="CustomShape 80"/>
            <p:cNvSpPr/>
            <p:nvPr/>
          </p:nvSpPr>
          <p:spPr>
            <a:xfrm>
              <a:off x="6296040" y="2678040"/>
              <a:ext cx="14760" cy="9720"/>
            </a:xfrm>
            <a:custGeom>
              <a:avLst/>
              <a:gdLst/>
              <a:ahLst/>
              <a:rect l="l" t="t" r="r" b="b"/>
              <a:pathLst>
                <a:path w="637" h="439">
                  <a:moveTo>
                    <a:pt x="636" y="199"/>
                  </a:moveTo>
                  <a:lnTo>
                    <a:pt x="636" y="199"/>
                  </a:lnTo>
                  <a:lnTo>
                    <a:pt x="597" y="319"/>
                  </a:lnTo>
                  <a:lnTo>
                    <a:pt x="597" y="319"/>
                  </a:lnTo>
                  <a:lnTo>
                    <a:pt x="557" y="358"/>
                  </a:lnTo>
                  <a:lnTo>
                    <a:pt x="557" y="358"/>
                  </a:lnTo>
                  <a:lnTo>
                    <a:pt x="437" y="438"/>
                  </a:lnTo>
                  <a:lnTo>
                    <a:pt x="278" y="438"/>
                  </a:lnTo>
                  <a:lnTo>
                    <a:pt x="159" y="358"/>
                  </a:lnTo>
                  <a:lnTo>
                    <a:pt x="40" y="279"/>
                  </a:lnTo>
                  <a:lnTo>
                    <a:pt x="40" y="279"/>
                  </a:lnTo>
                  <a:lnTo>
                    <a:pt x="0" y="239"/>
                  </a:lnTo>
                  <a:lnTo>
                    <a:pt x="0" y="160"/>
                  </a:lnTo>
                  <a:lnTo>
                    <a:pt x="40" y="80"/>
                  </a:lnTo>
                  <a:lnTo>
                    <a:pt x="80" y="40"/>
                  </a:lnTo>
                  <a:lnTo>
                    <a:pt x="80" y="40"/>
                  </a:lnTo>
                  <a:lnTo>
                    <a:pt x="239" y="1"/>
                  </a:lnTo>
                  <a:lnTo>
                    <a:pt x="398" y="1"/>
                  </a:lnTo>
                  <a:lnTo>
                    <a:pt x="557" y="80"/>
                  </a:lnTo>
                  <a:lnTo>
                    <a:pt x="597" y="120"/>
                  </a:lnTo>
                  <a:lnTo>
                    <a:pt x="636" y="199"/>
                  </a:lnTo>
                </a:path>
              </a:pathLst>
            </a:custGeom>
            <a:noFill/>
            <a:ln>
              <a:noFill/>
            </a:ln>
          </p:spPr>
          <p:style>
            <a:lnRef idx="0"/>
            <a:fillRef idx="0"/>
            <a:effectRef idx="0"/>
            <a:fontRef idx="minor"/>
          </p:style>
        </p:sp>
        <p:sp>
          <p:nvSpPr>
            <p:cNvPr id="2149" name="CustomShape 81"/>
            <p:cNvSpPr/>
            <p:nvPr/>
          </p:nvSpPr>
          <p:spPr>
            <a:xfrm>
              <a:off x="6324120" y="2680920"/>
              <a:ext cx="31680" cy="22680"/>
            </a:xfrm>
            <a:custGeom>
              <a:avLst/>
              <a:gdLst/>
              <a:ahLst/>
              <a:rect l="l" t="t" r="r" b="b"/>
              <a:pathLst>
                <a:path w="1313" h="956">
                  <a:moveTo>
                    <a:pt x="517" y="1"/>
                  </a:moveTo>
                  <a:lnTo>
                    <a:pt x="358" y="41"/>
                  </a:lnTo>
                  <a:lnTo>
                    <a:pt x="199" y="120"/>
                  </a:lnTo>
                  <a:lnTo>
                    <a:pt x="80" y="239"/>
                  </a:lnTo>
                  <a:lnTo>
                    <a:pt x="0" y="359"/>
                  </a:lnTo>
                  <a:lnTo>
                    <a:pt x="0" y="518"/>
                  </a:lnTo>
                  <a:lnTo>
                    <a:pt x="80" y="677"/>
                  </a:lnTo>
                  <a:lnTo>
                    <a:pt x="199" y="756"/>
                  </a:lnTo>
                  <a:lnTo>
                    <a:pt x="318" y="836"/>
                  </a:lnTo>
                  <a:lnTo>
                    <a:pt x="438" y="915"/>
                  </a:lnTo>
                  <a:lnTo>
                    <a:pt x="597" y="915"/>
                  </a:lnTo>
                  <a:lnTo>
                    <a:pt x="756" y="955"/>
                  </a:lnTo>
                  <a:lnTo>
                    <a:pt x="915" y="915"/>
                  </a:lnTo>
                  <a:lnTo>
                    <a:pt x="1034" y="876"/>
                  </a:lnTo>
                  <a:lnTo>
                    <a:pt x="1193" y="836"/>
                  </a:lnTo>
                  <a:lnTo>
                    <a:pt x="1273" y="717"/>
                  </a:lnTo>
                  <a:lnTo>
                    <a:pt x="1312" y="637"/>
                  </a:lnTo>
                  <a:lnTo>
                    <a:pt x="1312" y="518"/>
                  </a:lnTo>
                  <a:lnTo>
                    <a:pt x="1273" y="319"/>
                  </a:lnTo>
                  <a:lnTo>
                    <a:pt x="1153" y="160"/>
                  </a:lnTo>
                  <a:lnTo>
                    <a:pt x="1034" y="80"/>
                  </a:lnTo>
                  <a:lnTo>
                    <a:pt x="875" y="1"/>
                  </a:lnTo>
                  <a:close/>
                </a:path>
              </a:pathLst>
            </a:custGeom>
            <a:solidFill>
              <a:srgbClr val="4aa84f"/>
            </a:solidFill>
            <a:ln>
              <a:noFill/>
            </a:ln>
          </p:spPr>
          <p:style>
            <a:lnRef idx="0"/>
            <a:fillRef idx="0"/>
            <a:effectRef idx="0"/>
            <a:fontRef idx="minor"/>
          </p:style>
        </p:sp>
        <p:sp>
          <p:nvSpPr>
            <p:cNvPr id="2150" name="CustomShape 82"/>
            <p:cNvSpPr/>
            <p:nvPr/>
          </p:nvSpPr>
          <p:spPr>
            <a:xfrm>
              <a:off x="6324120" y="2680920"/>
              <a:ext cx="31680" cy="22680"/>
            </a:xfrm>
            <a:custGeom>
              <a:avLst/>
              <a:gdLst/>
              <a:ahLst/>
              <a:rect l="l" t="t" r="r" b="b"/>
              <a:pathLst>
                <a:path w="1313" h="956">
                  <a:moveTo>
                    <a:pt x="1312" y="518"/>
                  </a:moveTo>
                  <a:lnTo>
                    <a:pt x="1312" y="518"/>
                  </a:lnTo>
                  <a:lnTo>
                    <a:pt x="1312" y="637"/>
                  </a:lnTo>
                  <a:lnTo>
                    <a:pt x="1273" y="717"/>
                  </a:lnTo>
                  <a:lnTo>
                    <a:pt x="1273" y="717"/>
                  </a:lnTo>
                  <a:lnTo>
                    <a:pt x="1193" y="836"/>
                  </a:lnTo>
                  <a:lnTo>
                    <a:pt x="1193" y="836"/>
                  </a:lnTo>
                  <a:lnTo>
                    <a:pt x="1034" y="876"/>
                  </a:lnTo>
                  <a:lnTo>
                    <a:pt x="915" y="915"/>
                  </a:lnTo>
                  <a:lnTo>
                    <a:pt x="756" y="955"/>
                  </a:lnTo>
                  <a:lnTo>
                    <a:pt x="597" y="915"/>
                  </a:lnTo>
                  <a:lnTo>
                    <a:pt x="438" y="915"/>
                  </a:lnTo>
                  <a:lnTo>
                    <a:pt x="318" y="836"/>
                  </a:lnTo>
                  <a:lnTo>
                    <a:pt x="199" y="756"/>
                  </a:lnTo>
                  <a:lnTo>
                    <a:pt x="80" y="677"/>
                  </a:lnTo>
                  <a:lnTo>
                    <a:pt x="80" y="677"/>
                  </a:lnTo>
                  <a:lnTo>
                    <a:pt x="0" y="518"/>
                  </a:lnTo>
                  <a:lnTo>
                    <a:pt x="0" y="359"/>
                  </a:lnTo>
                  <a:lnTo>
                    <a:pt x="80" y="239"/>
                  </a:lnTo>
                  <a:lnTo>
                    <a:pt x="199" y="120"/>
                  </a:lnTo>
                  <a:lnTo>
                    <a:pt x="199" y="120"/>
                  </a:lnTo>
                  <a:lnTo>
                    <a:pt x="358" y="41"/>
                  </a:lnTo>
                  <a:lnTo>
                    <a:pt x="517" y="1"/>
                  </a:lnTo>
                  <a:lnTo>
                    <a:pt x="716" y="1"/>
                  </a:lnTo>
                  <a:lnTo>
                    <a:pt x="875" y="1"/>
                  </a:lnTo>
                  <a:lnTo>
                    <a:pt x="1034" y="80"/>
                  </a:lnTo>
                  <a:lnTo>
                    <a:pt x="1153" y="160"/>
                  </a:lnTo>
                  <a:lnTo>
                    <a:pt x="1273" y="319"/>
                  </a:lnTo>
                  <a:lnTo>
                    <a:pt x="1312" y="518"/>
                  </a:lnTo>
                </a:path>
              </a:pathLst>
            </a:custGeom>
            <a:noFill/>
            <a:ln>
              <a:noFill/>
            </a:ln>
          </p:spPr>
          <p:style>
            <a:lnRef idx="0"/>
            <a:fillRef idx="0"/>
            <a:effectRef idx="0"/>
            <a:fontRef idx="minor"/>
          </p:style>
        </p:sp>
        <p:sp>
          <p:nvSpPr>
            <p:cNvPr id="2151" name="CustomShape 83"/>
            <p:cNvSpPr/>
            <p:nvPr/>
          </p:nvSpPr>
          <p:spPr>
            <a:xfrm>
              <a:off x="6288120" y="2640960"/>
              <a:ext cx="165960" cy="74520"/>
            </a:xfrm>
            <a:custGeom>
              <a:avLst/>
              <a:gdLst/>
              <a:ahLst/>
              <a:rect l="l" t="t" r="r" b="b"/>
              <a:pathLst>
                <a:path w="6680" h="3023">
                  <a:moveTo>
                    <a:pt x="4135" y="3022"/>
                  </a:moveTo>
                  <a:lnTo>
                    <a:pt x="4135" y="3022"/>
                  </a:lnTo>
                  <a:lnTo>
                    <a:pt x="4135" y="3022"/>
                  </a:lnTo>
                  <a:lnTo>
                    <a:pt x="4135" y="3022"/>
                  </a:lnTo>
                  <a:lnTo>
                    <a:pt x="4135" y="3022"/>
                  </a:lnTo>
                  <a:close/>
                  <a:moveTo>
                    <a:pt x="6680" y="2505"/>
                  </a:moveTo>
                  <a:lnTo>
                    <a:pt x="6680" y="2505"/>
                  </a:lnTo>
                  <a:lnTo>
                    <a:pt x="6083" y="2704"/>
                  </a:lnTo>
                  <a:lnTo>
                    <a:pt x="5447" y="2863"/>
                  </a:lnTo>
                  <a:lnTo>
                    <a:pt x="4811" y="2983"/>
                  </a:lnTo>
                  <a:lnTo>
                    <a:pt x="4175" y="3022"/>
                  </a:lnTo>
                  <a:lnTo>
                    <a:pt x="4175" y="3022"/>
                  </a:lnTo>
                  <a:lnTo>
                    <a:pt x="4811" y="2983"/>
                  </a:lnTo>
                  <a:lnTo>
                    <a:pt x="5447" y="2863"/>
                  </a:lnTo>
                  <a:lnTo>
                    <a:pt x="6083" y="2704"/>
                  </a:lnTo>
                  <a:lnTo>
                    <a:pt x="6680" y="2505"/>
                  </a:lnTo>
                  <a:close/>
                  <a:moveTo>
                    <a:pt x="636" y="1"/>
                  </a:moveTo>
                  <a:lnTo>
                    <a:pt x="636" y="1"/>
                  </a:lnTo>
                  <a:lnTo>
                    <a:pt x="318" y="80"/>
                  </a:lnTo>
                  <a:lnTo>
                    <a:pt x="0" y="120"/>
                  </a:lnTo>
                  <a:lnTo>
                    <a:pt x="0" y="120"/>
                  </a:lnTo>
                  <a:lnTo>
                    <a:pt x="0" y="120"/>
                  </a:lnTo>
                  <a:lnTo>
                    <a:pt x="0" y="120"/>
                  </a:lnTo>
                  <a:lnTo>
                    <a:pt x="318" y="80"/>
                  </a:lnTo>
                  <a:lnTo>
                    <a:pt x="636" y="1"/>
                  </a:lnTo>
                  <a:lnTo>
                    <a:pt x="636" y="1"/>
                  </a:lnTo>
                  <a:lnTo>
                    <a:pt x="636" y="1"/>
                  </a:lnTo>
                  <a:close/>
                </a:path>
              </a:pathLst>
            </a:custGeom>
            <a:solidFill>
              <a:srgbClr val="b1deb4"/>
            </a:solidFill>
            <a:ln>
              <a:noFill/>
            </a:ln>
          </p:spPr>
          <p:style>
            <a:lnRef idx="0"/>
            <a:fillRef idx="0"/>
            <a:effectRef idx="0"/>
            <a:fontRef idx="minor"/>
          </p:style>
        </p:sp>
        <p:sp>
          <p:nvSpPr>
            <p:cNvPr id="2152" name="CustomShape 84"/>
            <p:cNvSpPr/>
            <p:nvPr/>
          </p:nvSpPr>
          <p:spPr>
            <a:xfrm>
              <a:off x="6391440" y="2716560"/>
              <a:ext cx="360" cy="360"/>
            </a:xfrm>
            <a:custGeom>
              <a:avLst/>
              <a:gdLst/>
              <a:ahLst/>
              <a:rect l="l" t="t" r="r" b="b"/>
              <a:pathLst>
                <a:path w="0" h="1">
                  <a:moveTo>
                    <a:pt x="0" y="0"/>
                  </a:moveTo>
                  <a:lnTo>
                    <a:pt x="0" y="0"/>
                  </a:lnTo>
                  <a:lnTo>
                    <a:pt x="0" y="0"/>
                  </a:lnTo>
                  <a:lnTo>
                    <a:pt x="0" y="0"/>
                  </a:lnTo>
                  <a:lnTo>
                    <a:pt x="0" y="0"/>
                  </a:lnTo>
                </a:path>
              </a:pathLst>
            </a:custGeom>
            <a:noFill/>
            <a:ln>
              <a:noFill/>
            </a:ln>
          </p:spPr>
          <p:style>
            <a:lnRef idx="0"/>
            <a:fillRef idx="0"/>
            <a:effectRef idx="0"/>
            <a:fontRef idx="minor"/>
          </p:style>
        </p:sp>
        <p:sp>
          <p:nvSpPr>
            <p:cNvPr id="2153" name="CustomShape 85"/>
            <p:cNvSpPr/>
            <p:nvPr/>
          </p:nvSpPr>
          <p:spPr>
            <a:xfrm>
              <a:off x="6392520" y="2703600"/>
              <a:ext cx="61560" cy="11880"/>
            </a:xfrm>
            <a:custGeom>
              <a:avLst/>
              <a:gdLst/>
              <a:ahLst/>
              <a:rect l="l" t="t" r="r" b="b"/>
              <a:pathLst>
                <a:path w="2506" h="518">
                  <a:moveTo>
                    <a:pt x="2506" y="0"/>
                  </a:moveTo>
                  <a:lnTo>
                    <a:pt x="2506" y="0"/>
                  </a:lnTo>
                  <a:lnTo>
                    <a:pt x="1909" y="199"/>
                  </a:lnTo>
                  <a:lnTo>
                    <a:pt x="1273" y="358"/>
                  </a:lnTo>
                  <a:lnTo>
                    <a:pt x="637" y="478"/>
                  </a:lnTo>
                  <a:lnTo>
                    <a:pt x="1" y="517"/>
                  </a:lnTo>
                  <a:lnTo>
                    <a:pt x="1" y="517"/>
                  </a:lnTo>
                  <a:lnTo>
                    <a:pt x="637" y="478"/>
                  </a:lnTo>
                  <a:lnTo>
                    <a:pt x="1273" y="358"/>
                  </a:lnTo>
                  <a:lnTo>
                    <a:pt x="1909" y="199"/>
                  </a:lnTo>
                  <a:lnTo>
                    <a:pt x="2506" y="0"/>
                  </a:lnTo>
                </a:path>
              </a:pathLst>
            </a:custGeom>
            <a:noFill/>
            <a:ln>
              <a:noFill/>
            </a:ln>
          </p:spPr>
          <p:style>
            <a:lnRef idx="0"/>
            <a:fillRef idx="0"/>
            <a:effectRef idx="0"/>
            <a:fontRef idx="minor"/>
          </p:style>
        </p:sp>
        <p:sp>
          <p:nvSpPr>
            <p:cNvPr id="2154" name="CustomShape 86"/>
            <p:cNvSpPr/>
            <p:nvPr/>
          </p:nvSpPr>
          <p:spPr>
            <a:xfrm>
              <a:off x="6288120" y="2640960"/>
              <a:ext cx="14760" cy="1800"/>
            </a:xfrm>
            <a:custGeom>
              <a:avLst/>
              <a:gdLst/>
              <a:ahLst/>
              <a:rect l="l" t="t" r="r" b="b"/>
              <a:pathLst>
                <a:path w="637" h="120">
                  <a:moveTo>
                    <a:pt x="636" y="1"/>
                  </a:moveTo>
                  <a:lnTo>
                    <a:pt x="636" y="1"/>
                  </a:lnTo>
                  <a:lnTo>
                    <a:pt x="318" y="80"/>
                  </a:lnTo>
                  <a:lnTo>
                    <a:pt x="0" y="120"/>
                  </a:lnTo>
                  <a:lnTo>
                    <a:pt x="0" y="120"/>
                  </a:lnTo>
                  <a:lnTo>
                    <a:pt x="0" y="120"/>
                  </a:lnTo>
                  <a:lnTo>
                    <a:pt x="0" y="120"/>
                  </a:lnTo>
                  <a:lnTo>
                    <a:pt x="318" y="80"/>
                  </a:lnTo>
                  <a:lnTo>
                    <a:pt x="636" y="1"/>
                  </a:lnTo>
                  <a:lnTo>
                    <a:pt x="636" y="1"/>
                  </a:lnTo>
                  <a:lnTo>
                    <a:pt x="636" y="1"/>
                  </a:lnTo>
                </a:path>
              </a:pathLst>
            </a:custGeom>
            <a:noFill/>
            <a:ln>
              <a:noFill/>
            </a:ln>
          </p:spPr>
          <p:style>
            <a:lnRef idx="0"/>
            <a:fillRef idx="0"/>
            <a:effectRef idx="0"/>
            <a:fontRef idx="minor"/>
          </p:style>
        </p:sp>
        <p:sp>
          <p:nvSpPr>
            <p:cNvPr id="2155" name="CustomShape 87"/>
            <p:cNvSpPr/>
            <p:nvPr/>
          </p:nvSpPr>
          <p:spPr>
            <a:xfrm>
              <a:off x="6273360" y="2640960"/>
              <a:ext cx="208800" cy="76320"/>
            </a:xfrm>
            <a:custGeom>
              <a:avLst/>
              <a:gdLst/>
              <a:ahLst/>
              <a:rect l="l" t="t" r="r" b="b"/>
              <a:pathLst>
                <a:path w="8390" h="3102">
                  <a:moveTo>
                    <a:pt x="1551" y="2068"/>
                  </a:moveTo>
                  <a:lnTo>
                    <a:pt x="1710" y="2148"/>
                  </a:lnTo>
                  <a:lnTo>
                    <a:pt x="1830" y="2267"/>
                  </a:lnTo>
                  <a:lnTo>
                    <a:pt x="1869" y="2466"/>
                  </a:lnTo>
                  <a:lnTo>
                    <a:pt x="1869" y="2585"/>
                  </a:lnTo>
                  <a:lnTo>
                    <a:pt x="1830" y="2664"/>
                  </a:lnTo>
                  <a:lnTo>
                    <a:pt x="1750" y="2744"/>
                  </a:lnTo>
                  <a:lnTo>
                    <a:pt x="1591" y="2823"/>
                  </a:lnTo>
                  <a:lnTo>
                    <a:pt x="1273" y="2823"/>
                  </a:lnTo>
                  <a:lnTo>
                    <a:pt x="1114" y="2784"/>
                  </a:lnTo>
                  <a:lnTo>
                    <a:pt x="995" y="2704"/>
                  </a:lnTo>
                  <a:lnTo>
                    <a:pt x="875" y="2625"/>
                  </a:lnTo>
                  <a:lnTo>
                    <a:pt x="796" y="2466"/>
                  </a:lnTo>
                  <a:lnTo>
                    <a:pt x="796" y="2346"/>
                  </a:lnTo>
                  <a:lnTo>
                    <a:pt x="836" y="2267"/>
                  </a:lnTo>
                  <a:lnTo>
                    <a:pt x="955" y="2148"/>
                  </a:lnTo>
                  <a:lnTo>
                    <a:pt x="1154" y="2108"/>
                  </a:lnTo>
                  <a:lnTo>
                    <a:pt x="1352" y="2068"/>
                  </a:lnTo>
                  <a:close/>
                  <a:moveTo>
                    <a:pt x="1233" y="1"/>
                  </a:moveTo>
                  <a:lnTo>
                    <a:pt x="915" y="80"/>
                  </a:lnTo>
                  <a:lnTo>
                    <a:pt x="597" y="120"/>
                  </a:lnTo>
                  <a:lnTo>
                    <a:pt x="677" y="239"/>
                  </a:lnTo>
                  <a:lnTo>
                    <a:pt x="677" y="279"/>
                  </a:lnTo>
                  <a:lnTo>
                    <a:pt x="756" y="517"/>
                  </a:lnTo>
                  <a:lnTo>
                    <a:pt x="796" y="796"/>
                  </a:lnTo>
                  <a:lnTo>
                    <a:pt x="796" y="875"/>
                  </a:lnTo>
                  <a:lnTo>
                    <a:pt x="796" y="915"/>
                  </a:lnTo>
                  <a:lnTo>
                    <a:pt x="716" y="1313"/>
                  </a:lnTo>
                  <a:lnTo>
                    <a:pt x="557" y="1710"/>
                  </a:lnTo>
                  <a:lnTo>
                    <a:pt x="359" y="2187"/>
                  </a:lnTo>
                  <a:lnTo>
                    <a:pt x="1" y="2664"/>
                  </a:lnTo>
                  <a:lnTo>
                    <a:pt x="716" y="2823"/>
                  </a:lnTo>
                  <a:lnTo>
                    <a:pt x="1591" y="2983"/>
                  </a:lnTo>
                  <a:lnTo>
                    <a:pt x="2545" y="3062"/>
                  </a:lnTo>
                  <a:lnTo>
                    <a:pt x="3539" y="3102"/>
                  </a:lnTo>
                  <a:lnTo>
                    <a:pt x="4136" y="3062"/>
                  </a:lnTo>
                  <a:lnTo>
                    <a:pt x="4732" y="3022"/>
                  </a:lnTo>
                  <a:lnTo>
                    <a:pt x="4772" y="3022"/>
                  </a:lnTo>
                  <a:lnTo>
                    <a:pt x="5408" y="2983"/>
                  </a:lnTo>
                  <a:lnTo>
                    <a:pt x="6044" y="2863"/>
                  </a:lnTo>
                  <a:lnTo>
                    <a:pt x="6680" y="2704"/>
                  </a:lnTo>
                  <a:lnTo>
                    <a:pt x="7277" y="2505"/>
                  </a:lnTo>
                  <a:lnTo>
                    <a:pt x="7674" y="2346"/>
                  </a:lnTo>
                  <a:lnTo>
                    <a:pt x="8072" y="2148"/>
                  </a:lnTo>
                  <a:lnTo>
                    <a:pt x="8390" y="1989"/>
                  </a:lnTo>
                  <a:lnTo>
                    <a:pt x="8390" y="1989"/>
                  </a:lnTo>
                  <a:lnTo>
                    <a:pt x="7436" y="2227"/>
                  </a:lnTo>
                  <a:lnTo>
                    <a:pt x="6521" y="2386"/>
                  </a:lnTo>
                  <a:lnTo>
                    <a:pt x="5607" y="2466"/>
                  </a:lnTo>
                  <a:lnTo>
                    <a:pt x="4732" y="2505"/>
                  </a:lnTo>
                  <a:lnTo>
                    <a:pt x="3937" y="2505"/>
                  </a:lnTo>
                  <a:lnTo>
                    <a:pt x="3221" y="2426"/>
                  </a:lnTo>
                  <a:lnTo>
                    <a:pt x="3022" y="2505"/>
                  </a:lnTo>
                  <a:lnTo>
                    <a:pt x="2784" y="2545"/>
                  </a:lnTo>
                  <a:lnTo>
                    <a:pt x="2585" y="2505"/>
                  </a:lnTo>
                  <a:lnTo>
                    <a:pt x="2426" y="2466"/>
                  </a:lnTo>
                  <a:lnTo>
                    <a:pt x="2267" y="2386"/>
                  </a:lnTo>
                  <a:lnTo>
                    <a:pt x="2108" y="2267"/>
                  </a:lnTo>
                  <a:lnTo>
                    <a:pt x="2028" y="2108"/>
                  </a:lnTo>
                  <a:lnTo>
                    <a:pt x="1710" y="1989"/>
                  </a:lnTo>
                  <a:lnTo>
                    <a:pt x="1472" y="1829"/>
                  </a:lnTo>
                  <a:lnTo>
                    <a:pt x="1392" y="1869"/>
                  </a:lnTo>
                  <a:lnTo>
                    <a:pt x="1273" y="1909"/>
                  </a:lnTo>
                  <a:lnTo>
                    <a:pt x="1074" y="1869"/>
                  </a:lnTo>
                  <a:lnTo>
                    <a:pt x="955" y="1750"/>
                  </a:lnTo>
                  <a:lnTo>
                    <a:pt x="915" y="1710"/>
                  </a:lnTo>
                  <a:lnTo>
                    <a:pt x="915" y="1631"/>
                  </a:lnTo>
                  <a:lnTo>
                    <a:pt x="955" y="1551"/>
                  </a:lnTo>
                  <a:lnTo>
                    <a:pt x="995" y="1511"/>
                  </a:lnTo>
                  <a:lnTo>
                    <a:pt x="1114" y="1472"/>
                  </a:lnTo>
                  <a:lnTo>
                    <a:pt x="1233" y="1432"/>
                  </a:lnTo>
                  <a:lnTo>
                    <a:pt x="1392" y="1472"/>
                  </a:lnTo>
                  <a:lnTo>
                    <a:pt x="1432" y="1233"/>
                  </a:lnTo>
                  <a:lnTo>
                    <a:pt x="1273" y="1074"/>
                  </a:lnTo>
                  <a:lnTo>
                    <a:pt x="1154" y="875"/>
                  </a:lnTo>
                  <a:lnTo>
                    <a:pt x="1114" y="637"/>
                  </a:lnTo>
                  <a:lnTo>
                    <a:pt x="1154" y="557"/>
                  </a:lnTo>
                  <a:lnTo>
                    <a:pt x="1193" y="438"/>
                  </a:lnTo>
                  <a:lnTo>
                    <a:pt x="1233" y="358"/>
                  </a:lnTo>
                  <a:lnTo>
                    <a:pt x="1313" y="279"/>
                  </a:lnTo>
                  <a:lnTo>
                    <a:pt x="1233" y="1"/>
                  </a:lnTo>
                  <a:close/>
                </a:path>
              </a:pathLst>
            </a:custGeom>
            <a:solidFill>
              <a:srgbClr val="44a64b"/>
            </a:solidFill>
            <a:ln>
              <a:noFill/>
            </a:ln>
          </p:spPr>
          <p:style>
            <a:lnRef idx="0"/>
            <a:fillRef idx="0"/>
            <a:effectRef idx="0"/>
            <a:fontRef idx="minor"/>
          </p:style>
        </p:sp>
        <p:sp>
          <p:nvSpPr>
            <p:cNvPr id="2156" name="CustomShape 88"/>
            <p:cNvSpPr/>
            <p:nvPr/>
          </p:nvSpPr>
          <p:spPr>
            <a:xfrm>
              <a:off x="6293160" y="2692800"/>
              <a:ext cx="25920" cy="18000"/>
            </a:xfrm>
            <a:custGeom>
              <a:avLst/>
              <a:gdLst/>
              <a:ahLst/>
              <a:rect l="l" t="t" r="r" b="b"/>
              <a:pathLst>
                <a:path w="1075" h="756">
                  <a:moveTo>
                    <a:pt x="637" y="755"/>
                  </a:moveTo>
                  <a:lnTo>
                    <a:pt x="637" y="755"/>
                  </a:lnTo>
                  <a:lnTo>
                    <a:pt x="478" y="755"/>
                  </a:lnTo>
                  <a:lnTo>
                    <a:pt x="319" y="716"/>
                  </a:lnTo>
                  <a:lnTo>
                    <a:pt x="200" y="636"/>
                  </a:lnTo>
                  <a:lnTo>
                    <a:pt x="80" y="557"/>
                  </a:lnTo>
                  <a:lnTo>
                    <a:pt x="80" y="557"/>
                  </a:lnTo>
                  <a:lnTo>
                    <a:pt x="1" y="398"/>
                  </a:lnTo>
                  <a:lnTo>
                    <a:pt x="1" y="278"/>
                  </a:lnTo>
                  <a:lnTo>
                    <a:pt x="41" y="199"/>
                  </a:lnTo>
                  <a:lnTo>
                    <a:pt x="160" y="80"/>
                  </a:lnTo>
                  <a:lnTo>
                    <a:pt x="160" y="80"/>
                  </a:lnTo>
                  <a:lnTo>
                    <a:pt x="359" y="40"/>
                  </a:lnTo>
                  <a:lnTo>
                    <a:pt x="557" y="0"/>
                  </a:lnTo>
                  <a:lnTo>
                    <a:pt x="557" y="0"/>
                  </a:lnTo>
                  <a:lnTo>
                    <a:pt x="756" y="0"/>
                  </a:lnTo>
                  <a:lnTo>
                    <a:pt x="915" y="80"/>
                  </a:lnTo>
                  <a:lnTo>
                    <a:pt x="1035" y="199"/>
                  </a:lnTo>
                  <a:lnTo>
                    <a:pt x="1074" y="398"/>
                  </a:lnTo>
                  <a:lnTo>
                    <a:pt x="1074" y="398"/>
                  </a:lnTo>
                  <a:lnTo>
                    <a:pt x="1074" y="517"/>
                  </a:lnTo>
                  <a:lnTo>
                    <a:pt x="1035" y="596"/>
                  </a:lnTo>
                  <a:lnTo>
                    <a:pt x="1035" y="596"/>
                  </a:lnTo>
                  <a:lnTo>
                    <a:pt x="955" y="676"/>
                  </a:lnTo>
                  <a:lnTo>
                    <a:pt x="955" y="676"/>
                  </a:lnTo>
                  <a:lnTo>
                    <a:pt x="796" y="755"/>
                  </a:lnTo>
                  <a:lnTo>
                    <a:pt x="637" y="755"/>
                  </a:lnTo>
                </a:path>
              </a:pathLst>
            </a:custGeom>
            <a:noFill/>
            <a:ln>
              <a:noFill/>
            </a:ln>
          </p:spPr>
          <p:style>
            <a:lnRef idx="0"/>
            <a:fillRef idx="0"/>
            <a:effectRef idx="0"/>
            <a:fontRef idx="minor"/>
          </p:style>
        </p:sp>
        <p:sp>
          <p:nvSpPr>
            <p:cNvPr id="2157" name="CustomShape 89"/>
            <p:cNvSpPr/>
            <p:nvPr/>
          </p:nvSpPr>
          <p:spPr>
            <a:xfrm>
              <a:off x="6273360" y="2640960"/>
              <a:ext cx="208800" cy="76320"/>
            </a:xfrm>
            <a:custGeom>
              <a:avLst/>
              <a:gdLst/>
              <a:ahLst/>
              <a:rect l="l" t="t" r="r" b="b"/>
              <a:pathLst>
                <a:path w="8390" h="3102">
                  <a:moveTo>
                    <a:pt x="1233" y="1"/>
                  </a:moveTo>
                  <a:lnTo>
                    <a:pt x="1233" y="1"/>
                  </a:lnTo>
                  <a:lnTo>
                    <a:pt x="915" y="80"/>
                  </a:lnTo>
                  <a:lnTo>
                    <a:pt x="597" y="120"/>
                  </a:lnTo>
                  <a:lnTo>
                    <a:pt x="597" y="120"/>
                  </a:lnTo>
                  <a:lnTo>
                    <a:pt x="677" y="239"/>
                  </a:lnTo>
                  <a:lnTo>
                    <a:pt x="677" y="239"/>
                  </a:lnTo>
                  <a:lnTo>
                    <a:pt x="677" y="239"/>
                  </a:lnTo>
                  <a:lnTo>
                    <a:pt x="677" y="239"/>
                  </a:lnTo>
                  <a:lnTo>
                    <a:pt x="677" y="239"/>
                  </a:lnTo>
                  <a:lnTo>
                    <a:pt x="677" y="239"/>
                  </a:lnTo>
                  <a:lnTo>
                    <a:pt x="677" y="279"/>
                  </a:lnTo>
                  <a:lnTo>
                    <a:pt x="677" y="279"/>
                  </a:lnTo>
                  <a:lnTo>
                    <a:pt x="677" y="279"/>
                  </a:lnTo>
                  <a:lnTo>
                    <a:pt x="677" y="279"/>
                  </a:lnTo>
                  <a:lnTo>
                    <a:pt x="677" y="279"/>
                  </a:lnTo>
                  <a:lnTo>
                    <a:pt x="756" y="517"/>
                  </a:lnTo>
                  <a:lnTo>
                    <a:pt x="796" y="796"/>
                  </a:lnTo>
                  <a:lnTo>
                    <a:pt x="796" y="796"/>
                  </a:lnTo>
                  <a:lnTo>
                    <a:pt x="796" y="796"/>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875"/>
                  </a:lnTo>
                  <a:lnTo>
                    <a:pt x="796" y="915"/>
                  </a:lnTo>
                  <a:lnTo>
                    <a:pt x="796" y="915"/>
                  </a:lnTo>
                  <a:lnTo>
                    <a:pt x="796" y="915"/>
                  </a:lnTo>
                  <a:lnTo>
                    <a:pt x="796" y="915"/>
                  </a:lnTo>
                  <a:lnTo>
                    <a:pt x="796" y="915"/>
                  </a:lnTo>
                  <a:lnTo>
                    <a:pt x="796" y="915"/>
                  </a:lnTo>
                  <a:lnTo>
                    <a:pt x="796" y="915"/>
                  </a:lnTo>
                  <a:lnTo>
                    <a:pt x="796" y="915"/>
                  </a:lnTo>
                  <a:lnTo>
                    <a:pt x="796" y="915"/>
                  </a:lnTo>
                  <a:lnTo>
                    <a:pt x="796" y="915"/>
                  </a:lnTo>
                  <a:lnTo>
                    <a:pt x="796" y="915"/>
                  </a:lnTo>
                  <a:lnTo>
                    <a:pt x="796" y="915"/>
                  </a:lnTo>
                  <a:lnTo>
                    <a:pt x="796" y="915"/>
                  </a:lnTo>
                  <a:lnTo>
                    <a:pt x="796" y="915"/>
                  </a:lnTo>
                  <a:lnTo>
                    <a:pt x="796" y="915"/>
                  </a:lnTo>
                  <a:lnTo>
                    <a:pt x="796" y="915"/>
                  </a:lnTo>
                  <a:lnTo>
                    <a:pt x="716" y="1313"/>
                  </a:lnTo>
                  <a:lnTo>
                    <a:pt x="557" y="1710"/>
                  </a:lnTo>
                  <a:lnTo>
                    <a:pt x="359" y="2187"/>
                  </a:lnTo>
                  <a:lnTo>
                    <a:pt x="1" y="2664"/>
                  </a:lnTo>
                  <a:lnTo>
                    <a:pt x="1" y="2664"/>
                  </a:lnTo>
                  <a:lnTo>
                    <a:pt x="716" y="2823"/>
                  </a:lnTo>
                  <a:lnTo>
                    <a:pt x="1591" y="2983"/>
                  </a:lnTo>
                  <a:lnTo>
                    <a:pt x="2545" y="3062"/>
                  </a:lnTo>
                  <a:lnTo>
                    <a:pt x="3539" y="3102"/>
                  </a:lnTo>
                  <a:lnTo>
                    <a:pt x="3539" y="3102"/>
                  </a:lnTo>
                  <a:lnTo>
                    <a:pt x="4136" y="3062"/>
                  </a:lnTo>
                  <a:lnTo>
                    <a:pt x="4732" y="3022"/>
                  </a:lnTo>
                  <a:lnTo>
                    <a:pt x="4732" y="3022"/>
                  </a:lnTo>
                  <a:lnTo>
                    <a:pt x="4732" y="3022"/>
                  </a:lnTo>
                  <a:lnTo>
                    <a:pt x="4732" y="3022"/>
                  </a:lnTo>
                  <a:lnTo>
                    <a:pt x="4772" y="3022"/>
                  </a:lnTo>
                  <a:lnTo>
                    <a:pt x="4772" y="3022"/>
                  </a:lnTo>
                  <a:lnTo>
                    <a:pt x="5408" y="2983"/>
                  </a:lnTo>
                  <a:lnTo>
                    <a:pt x="6044" y="2863"/>
                  </a:lnTo>
                  <a:lnTo>
                    <a:pt x="6680" y="2704"/>
                  </a:lnTo>
                  <a:lnTo>
                    <a:pt x="7277" y="2505"/>
                  </a:lnTo>
                  <a:lnTo>
                    <a:pt x="7277" y="2505"/>
                  </a:lnTo>
                  <a:lnTo>
                    <a:pt x="7674" y="2346"/>
                  </a:lnTo>
                  <a:lnTo>
                    <a:pt x="8072" y="2148"/>
                  </a:lnTo>
                  <a:lnTo>
                    <a:pt x="8072" y="2148"/>
                  </a:lnTo>
                  <a:lnTo>
                    <a:pt x="8390" y="1989"/>
                  </a:lnTo>
                  <a:lnTo>
                    <a:pt x="8390" y="1989"/>
                  </a:lnTo>
                  <a:lnTo>
                    <a:pt x="7436" y="2227"/>
                  </a:lnTo>
                  <a:lnTo>
                    <a:pt x="6521" y="2386"/>
                  </a:lnTo>
                  <a:lnTo>
                    <a:pt x="5607" y="2466"/>
                  </a:lnTo>
                  <a:lnTo>
                    <a:pt x="4732" y="2505"/>
                  </a:lnTo>
                  <a:lnTo>
                    <a:pt x="4732" y="2505"/>
                  </a:lnTo>
                  <a:lnTo>
                    <a:pt x="3937" y="2505"/>
                  </a:lnTo>
                  <a:lnTo>
                    <a:pt x="3221" y="2426"/>
                  </a:lnTo>
                  <a:lnTo>
                    <a:pt x="3221" y="2426"/>
                  </a:lnTo>
                  <a:lnTo>
                    <a:pt x="3221" y="2426"/>
                  </a:lnTo>
                  <a:lnTo>
                    <a:pt x="3221" y="2426"/>
                  </a:lnTo>
                  <a:lnTo>
                    <a:pt x="3022" y="2505"/>
                  </a:lnTo>
                  <a:lnTo>
                    <a:pt x="2784" y="2545"/>
                  </a:lnTo>
                  <a:lnTo>
                    <a:pt x="2784" y="2545"/>
                  </a:lnTo>
                  <a:lnTo>
                    <a:pt x="2585" y="2505"/>
                  </a:lnTo>
                  <a:lnTo>
                    <a:pt x="2426" y="2466"/>
                  </a:lnTo>
                  <a:lnTo>
                    <a:pt x="2267" y="2386"/>
                  </a:lnTo>
                  <a:lnTo>
                    <a:pt x="2108" y="2267"/>
                  </a:lnTo>
                  <a:lnTo>
                    <a:pt x="2108" y="2267"/>
                  </a:lnTo>
                  <a:lnTo>
                    <a:pt x="2028" y="2108"/>
                  </a:lnTo>
                  <a:lnTo>
                    <a:pt x="2028" y="2108"/>
                  </a:lnTo>
                  <a:lnTo>
                    <a:pt x="1710" y="1989"/>
                  </a:lnTo>
                  <a:lnTo>
                    <a:pt x="1472" y="1829"/>
                  </a:lnTo>
                  <a:lnTo>
                    <a:pt x="1472" y="1829"/>
                  </a:lnTo>
                  <a:lnTo>
                    <a:pt x="1472" y="1829"/>
                  </a:lnTo>
                  <a:lnTo>
                    <a:pt x="1472" y="1829"/>
                  </a:lnTo>
                  <a:lnTo>
                    <a:pt x="1392" y="1869"/>
                  </a:lnTo>
                  <a:lnTo>
                    <a:pt x="1273" y="1909"/>
                  </a:lnTo>
                  <a:lnTo>
                    <a:pt x="1273" y="1909"/>
                  </a:lnTo>
                  <a:lnTo>
                    <a:pt x="1074" y="1869"/>
                  </a:lnTo>
                  <a:lnTo>
                    <a:pt x="955" y="1750"/>
                  </a:lnTo>
                  <a:lnTo>
                    <a:pt x="955" y="1750"/>
                  </a:lnTo>
                  <a:lnTo>
                    <a:pt x="915" y="1710"/>
                  </a:lnTo>
                  <a:lnTo>
                    <a:pt x="915" y="1631"/>
                  </a:lnTo>
                  <a:lnTo>
                    <a:pt x="955" y="1551"/>
                  </a:lnTo>
                  <a:lnTo>
                    <a:pt x="995" y="1511"/>
                  </a:lnTo>
                  <a:lnTo>
                    <a:pt x="995" y="1511"/>
                  </a:lnTo>
                  <a:lnTo>
                    <a:pt x="1114" y="1472"/>
                  </a:lnTo>
                  <a:lnTo>
                    <a:pt x="1233" y="1432"/>
                  </a:lnTo>
                  <a:lnTo>
                    <a:pt x="1233" y="1432"/>
                  </a:lnTo>
                  <a:lnTo>
                    <a:pt x="1392" y="1472"/>
                  </a:lnTo>
                  <a:lnTo>
                    <a:pt x="1392" y="1472"/>
                  </a:lnTo>
                  <a:lnTo>
                    <a:pt x="1432" y="1233"/>
                  </a:lnTo>
                  <a:lnTo>
                    <a:pt x="1432" y="1233"/>
                  </a:lnTo>
                  <a:lnTo>
                    <a:pt x="1273" y="1074"/>
                  </a:lnTo>
                  <a:lnTo>
                    <a:pt x="1154" y="875"/>
                  </a:lnTo>
                  <a:lnTo>
                    <a:pt x="1114" y="637"/>
                  </a:lnTo>
                  <a:lnTo>
                    <a:pt x="1154" y="557"/>
                  </a:lnTo>
                  <a:lnTo>
                    <a:pt x="1193" y="438"/>
                  </a:lnTo>
                  <a:lnTo>
                    <a:pt x="1193" y="438"/>
                  </a:lnTo>
                  <a:lnTo>
                    <a:pt x="1233" y="358"/>
                  </a:lnTo>
                  <a:lnTo>
                    <a:pt x="1313" y="279"/>
                  </a:lnTo>
                  <a:lnTo>
                    <a:pt x="1313" y="279"/>
                  </a:lnTo>
                  <a:lnTo>
                    <a:pt x="1233" y="1"/>
                  </a:lnTo>
                </a:path>
              </a:pathLst>
            </a:custGeom>
            <a:noFill/>
            <a:ln>
              <a:noFill/>
            </a:ln>
          </p:spPr>
          <p:style>
            <a:lnRef idx="0"/>
            <a:fillRef idx="0"/>
            <a:effectRef idx="0"/>
            <a:fontRef idx="minor"/>
          </p:style>
        </p:sp>
        <p:sp>
          <p:nvSpPr>
            <p:cNvPr id="2158" name="CustomShape 90"/>
            <p:cNvSpPr/>
            <p:nvPr/>
          </p:nvSpPr>
          <p:spPr>
            <a:xfrm>
              <a:off x="6301080" y="2648160"/>
              <a:ext cx="6840" cy="22680"/>
            </a:xfrm>
            <a:custGeom>
              <a:avLst/>
              <a:gdLst/>
              <a:ahLst/>
              <a:rect l="l" t="t" r="r" b="b"/>
              <a:pathLst>
                <a:path w="319" h="956">
                  <a:moveTo>
                    <a:pt x="200" y="1"/>
                  </a:moveTo>
                  <a:lnTo>
                    <a:pt x="120" y="80"/>
                  </a:lnTo>
                  <a:lnTo>
                    <a:pt x="80" y="160"/>
                  </a:lnTo>
                  <a:lnTo>
                    <a:pt x="41" y="279"/>
                  </a:lnTo>
                  <a:lnTo>
                    <a:pt x="1" y="359"/>
                  </a:lnTo>
                  <a:lnTo>
                    <a:pt x="41" y="597"/>
                  </a:lnTo>
                  <a:lnTo>
                    <a:pt x="160" y="796"/>
                  </a:lnTo>
                  <a:lnTo>
                    <a:pt x="319" y="955"/>
                  </a:lnTo>
                  <a:lnTo>
                    <a:pt x="319" y="717"/>
                  </a:lnTo>
                  <a:lnTo>
                    <a:pt x="319" y="478"/>
                  </a:lnTo>
                  <a:lnTo>
                    <a:pt x="200" y="1"/>
                  </a:lnTo>
                  <a:close/>
                </a:path>
              </a:pathLst>
            </a:custGeom>
            <a:solidFill>
              <a:srgbClr val="339238"/>
            </a:solidFill>
            <a:ln>
              <a:noFill/>
            </a:ln>
          </p:spPr>
          <p:style>
            <a:lnRef idx="0"/>
            <a:fillRef idx="0"/>
            <a:effectRef idx="0"/>
            <a:fontRef idx="minor"/>
          </p:style>
        </p:sp>
        <p:sp>
          <p:nvSpPr>
            <p:cNvPr id="2159" name="CustomShape 91"/>
            <p:cNvSpPr/>
            <p:nvPr/>
          </p:nvSpPr>
          <p:spPr>
            <a:xfrm>
              <a:off x="6301080" y="2648160"/>
              <a:ext cx="6840" cy="22680"/>
            </a:xfrm>
            <a:custGeom>
              <a:avLst/>
              <a:gdLst/>
              <a:ahLst/>
              <a:rect l="l" t="t" r="r" b="b"/>
              <a:pathLst>
                <a:path w="319" h="956">
                  <a:moveTo>
                    <a:pt x="200" y="1"/>
                  </a:moveTo>
                  <a:lnTo>
                    <a:pt x="200" y="1"/>
                  </a:lnTo>
                  <a:lnTo>
                    <a:pt x="120" y="80"/>
                  </a:lnTo>
                  <a:lnTo>
                    <a:pt x="80" y="160"/>
                  </a:lnTo>
                  <a:lnTo>
                    <a:pt x="80" y="160"/>
                  </a:lnTo>
                  <a:lnTo>
                    <a:pt x="41" y="279"/>
                  </a:lnTo>
                  <a:lnTo>
                    <a:pt x="1" y="359"/>
                  </a:lnTo>
                  <a:lnTo>
                    <a:pt x="41" y="597"/>
                  </a:lnTo>
                  <a:lnTo>
                    <a:pt x="160" y="796"/>
                  </a:lnTo>
                  <a:lnTo>
                    <a:pt x="319" y="955"/>
                  </a:lnTo>
                  <a:lnTo>
                    <a:pt x="319" y="955"/>
                  </a:lnTo>
                  <a:lnTo>
                    <a:pt x="319" y="717"/>
                  </a:lnTo>
                  <a:lnTo>
                    <a:pt x="319" y="478"/>
                  </a:lnTo>
                  <a:lnTo>
                    <a:pt x="200" y="1"/>
                  </a:lnTo>
                </a:path>
              </a:pathLst>
            </a:custGeom>
            <a:noFill/>
            <a:ln>
              <a:noFill/>
            </a:ln>
          </p:spPr>
          <p:style>
            <a:lnRef idx="0"/>
            <a:fillRef idx="0"/>
            <a:effectRef idx="0"/>
            <a:fontRef idx="minor"/>
          </p:style>
        </p:sp>
        <p:sp>
          <p:nvSpPr>
            <p:cNvPr id="2160" name="CustomShape 92"/>
            <p:cNvSpPr/>
            <p:nvPr/>
          </p:nvSpPr>
          <p:spPr>
            <a:xfrm>
              <a:off x="6293160" y="2692800"/>
              <a:ext cx="25920" cy="18000"/>
            </a:xfrm>
            <a:custGeom>
              <a:avLst/>
              <a:gdLst/>
              <a:ahLst/>
              <a:rect l="l" t="t" r="r" b="b"/>
              <a:pathLst>
                <a:path w="1075" h="756">
                  <a:moveTo>
                    <a:pt x="557" y="0"/>
                  </a:moveTo>
                  <a:lnTo>
                    <a:pt x="359" y="40"/>
                  </a:lnTo>
                  <a:lnTo>
                    <a:pt x="160" y="80"/>
                  </a:lnTo>
                  <a:lnTo>
                    <a:pt x="41" y="199"/>
                  </a:lnTo>
                  <a:lnTo>
                    <a:pt x="1" y="278"/>
                  </a:lnTo>
                  <a:lnTo>
                    <a:pt x="1" y="398"/>
                  </a:lnTo>
                  <a:lnTo>
                    <a:pt x="80" y="557"/>
                  </a:lnTo>
                  <a:lnTo>
                    <a:pt x="200" y="636"/>
                  </a:lnTo>
                  <a:lnTo>
                    <a:pt x="319" y="716"/>
                  </a:lnTo>
                  <a:lnTo>
                    <a:pt x="478" y="755"/>
                  </a:lnTo>
                  <a:lnTo>
                    <a:pt x="796" y="755"/>
                  </a:lnTo>
                  <a:lnTo>
                    <a:pt x="955" y="676"/>
                  </a:lnTo>
                  <a:lnTo>
                    <a:pt x="1035" y="596"/>
                  </a:lnTo>
                  <a:lnTo>
                    <a:pt x="1074" y="517"/>
                  </a:lnTo>
                  <a:lnTo>
                    <a:pt x="1074" y="398"/>
                  </a:lnTo>
                  <a:lnTo>
                    <a:pt x="1035" y="199"/>
                  </a:lnTo>
                  <a:lnTo>
                    <a:pt x="915" y="80"/>
                  </a:lnTo>
                  <a:lnTo>
                    <a:pt x="756" y="0"/>
                  </a:lnTo>
                  <a:close/>
                </a:path>
              </a:pathLst>
            </a:custGeom>
            <a:solidFill>
              <a:srgbClr val="339238"/>
            </a:solidFill>
            <a:ln>
              <a:noFill/>
            </a:ln>
          </p:spPr>
          <p:style>
            <a:lnRef idx="0"/>
            <a:fillRef idx="0"/>
            <a:effectRef idx="0"/>
            <a:fontRef idx="minor"/>
          </p:style>
        </p:sp>
        <p:sp>
          <p:nvSpPr>
            <p:cNvPr id="2161" name="CustomShape 93"/>
            <p:cNvSpPr/>
            <p:nvPr/>
          </p:nvSpPr>
          <p:spPr>
            <a:xfrm>
              <a:off x="6293160" y="2692800"/>
              <a:ext cx="25920" cy="18000"/>
            </a:xfrm>
            <a:custGeom>
              <a:avLst/>
              <a:gdLst/>
              <a:ahLst/>
              <a:rect l="l" t="t" r="r" b="b"/>
              <a:pathLst>
                <a:path w="1075" h="756">
                  <a:moveTo>
                    <a:pt x="557" y="0"/>
                  </a:moveTo>
                  <a:lnTo>
                    <a:pt x="557" y="0"/>
                  </a:lnTo>
                  <a:lnTo>
                    <a:pt x="359" y="40"/>
                  </a:lnTo>
                  <a:lnTo>
                    <a:pt x="160" y="80"/>
                  </a:lnTo>
                  <a:lnTo>
                    <a:pt x="160" y="80"/>
                  </a:lnTo>
                  <a:lnTo>
                    <a:pt x="41" y="199"/>
                  </a:lnTo>
                  <a:lnTo>
                    <a:pt x="1" y="278"/>
                  </a:lnTo>
                  <a:lnTo>
                    <a:pt x="1" y="398"/>
                  </a:lnTo>
                  <a:lnTo>
                    <a:pt x="80" y="557"/>
                  </a:lnTo>
                  <a:lnTo>
                    <a:pt x="80" y="557"/>
                  </a:lnTo>
                  <a:lnTo>
                    <a:pt x="200" y="636"/>
                  </a:lnTo>
                  <a:lnTo>
                    <a:pt x="319" y="716"/>
                  </a:lnTo>
                  <a:lnTo>
                    <a:pt x="478" y="755"/>
                  </a:lnTo>
                  <a:lnTo>
                    <a:pt x="637" y="755"/>
                  </a:lnTo>
                  <a:lnTo>
                    <a:pt x="637" y="755"/>
                  </a:lnTo>
                  <a:lnTo>
                    <a:pt x="796" y="755"/>
                  </a:lnTo>
                  <a:lnTo>
                    <a:pt x="955" y="676"/>
                  </a:lnTo>
                  <a:lnTo>
                    <a:pt x="955" y="676"/>
                  </a:lnTo>
                  <a:lnTo>
                    <a:pt x="1035" y="596"/>
                  </a:lnTo>
                  <a:lnTo>
                    <a:pt x="1035" y="596"/>
                  </a:lnTo>
                  <a:lnTo>
                    <a:pt x="1074" y="517"/>
                  </a:lnTo>
                  <a:lnTo>
                    <a:pt x="1074" y="398"/>
                  </a:lnTo>
                  <a:lnTo>
                    <a:pt x="1074" y="398"/>
                  </a:lnTo>
                  <a:lnTo>
                    <a:pt x="1035" y="199"/>
                  </a:lnTo>
                  <a:lnTo>
                    <a:pt x="915" y="80"/>
                  </a:lnTo>
                  <a:lnTo>
                    <a:pt x="756" y="0"/>
                  </a:lnTo>
                  <a:lnTo>
                    <a:pt x="557" y="0"/>
                  </a:lnTo>
                </a:path>
              </a:pathLst>
            </a:custGeom>
            <a:noFill/>
            <a:ln>
              <a:noFill/>
            </a:ln>
          </p:spPr>
          <p:style>
            <a:lnRef idx="0"/>
            <a:fillRef idx="0"/>
            <a:effectRef idx="0"/>
            <a:fontRef idx="minor"/>
          </p:style>
        </p:sp>
        <p:sp>
          <p:nvSpPr>
            <p:cNvPr id="2162" name="CustomShape 94"/>
            <p:cNvSpPr/>
            <p:nvPr/>
          </p:nvSpPr>
          <p:spPr>
            <a:xfrm>
              <a:off x="6296040" y="2676960"/>
              <a:ext cx="12960" cy="10800"/>
            </a:xfrm>
            <a:custGeom>
              <a:avLst/>
              <a:gdLst/>
              <a:ahLst/>
              <a:rect l="l" t="t" r="r" b="b"/>
              <a:pathLst>
                <a:path w="557" h="479">
                  <a:moveTo>
                    <a:pt x="318" y="1"/>
                  </a:moveTo>
                  <a:lnTo>
                    <a:pt x="199" y="41"/>
                  </a:lnTo>
                  <a:lnTo>
                    <a:pt x="80" y="80"/>
                  </a:lnTo>
                  <a:lnTo>
                    <a:pt x="40" y="120"/>
                  </a:lnTo>
                  <a:lnTo>
                    <a:pt x="0" y="200"/>
                  </a:lnTo>
                  <a:lnTo>
                    <a:pt x="0" y="279"/>
                  </a:lnTo>
                  <a:lnTo>
                    <a:pt x="40" y="319"/>
                  </a:lnTo>
                  <a:lnTo>
                    <a:pt x="159" y="438"/>
                  </a:lnTo>
                  <a:lnTo>
                    <a:pt x="358" y="478"/>
                  </a:lnTo>
                  <a:lnTo>
                    <a:pt x="477" y="438"/>
                  </a:lnTo>
                  <a:lnTo>
                    <a:pt x="557" y="398"/>
                  </a:lnTo>
                  <a:lnTo>
                    <a:pt x="477" y="279"/>
                  </a:lnTo>
                  <a:lnTo>
                    <a:pt x="437" y="160"/>
                  </a:lnTo>
                  <a:lnTo>
                    <a:pt x="477" y="41"/>
                  </a:lnTo>
                  <a:lnTo>
                    <a:pt x="318" y="1"/>
                  </a:lnTo>
                  <a:close/>
                </a:path>
              </a:pathLst>
            </a:custGeom>
            <a:solidFill>
              <a:srgbClr val="339238"/>
            </a:solidFill>
            <a:ln>
              <a:noFill/>
            </a:ln>
          </p:spPr>
          <p:style>
            <a:lnRef idx="0"/>
            <a:fillRef idx="0"/>
            <a:effectRef idx="0"/>
            <a:fontRef idx="minor"/>
          </p:style>
        </p:sp>
        <p:sp>
          <p:nvSpPr>
            <p:cNvPr id="2163" name="CustomShape 95"/>
            <p:cNvSpPr/>
            <p:nvPr/>
          </p:nvSpPr>
          <p:spPr>
            <a:xfrm>
              <a:off x="6296040" y="2676960"/>
              <a:ext cx="12960" cy="10800"/>
            </a:xfrm>
            <a:custGeom>
              <a:avLst/>
              <a:gdLst/>
              <a:ahLst/>
              <a:rect l="l" t="t" r="r" b="b"/>
              <a:pathLst>
                <a:path w="557" h="479">
                  <a:moveTo>
                    <a:pt x="318" y="1"/>
                  </a:moveTo>
                  <a:lnTo>
                    <a:pt x="318" y="1"/>
                  </a:lnTo>
                  <a:lnTo>
                    <a:pt x="199" y="41"/>
                  </a:lnTo>
                  <a:lnTo>
                    <a:pt x="80" y="80"/>
                  </a:lnTo>
                  <a:lnTo>
                    <a:pt x="80" y="80"/>
                  </a:lnTo>
                  <a:lnTo>
                    <a:pt x="40" y="120"/>
                  </a:lnTo>
                  <a:lnTo>
                    <a:pt x="0" y="200"/>
                  </a:lnTo>
                  <a:lnTo>
                    <a:pt x="0" y="279"/>
                  </a:lnTo>
                  <a:lnTo>
                    <a:pt x="40" y="319"/>
                  </a:lnTo>
                  <a:lnTo>
                    <a:pt x="40" y="319"/>
                  </a:lnTo>
                  <a:lnTo>
                    <a:pt x="159" y="438"/>
                  </a:lnTo>
                  <a:lnTo>
                    <a:pt x="358" y="478"/>
                  </a:lnTo>
                  <a:lnTo>
                    <a:pt x="358" y="478"/>
                  </a:lnTo>
                  <a:lnTo>
                    <a:pt x="477" y="438"/>
                  </a:lnTo>
                  <a:lnTo>
                    <a:pt x="557" y="398"/>
                  </a:lnTo>
                  <a:lnTo>
                    <a:pt x="557" y="398"/>
                  </a:lnTo>
                  <a:lnTo>
                    <a:pt x="557" y="398"/>
                  </a:lnTo>
                  <a:lnTo>
                    <a:pt x="557" y="398"/>
                  </a:lnTo>
                  <a:lnTo>
                    <a:pt x="477" y="279"/>
                  </a:lnTo>
                  <a:lnTo>
                    <a:pt x="437" y="160"/>
                  </a:lnTo>
                  <a:lnTo>
                    <a:pt x="437" y="160"/>
                  </a:lnTo>
                  <a:lnTo>
                    <a:pt x="477" y="41"/>
                  </a:lnTo>
                  <a:lnTo>
                    <a:pt x="477" y="41"/>
                  </a:lnTo>
                  <a:lnTo>
                    <a:pt x="318" y="1"/>
                  </a:lnTo>
                </a:path>
              </a:pathLst>
            </a:custGeom>
            <a:noFill/>
            <a:ln>
              <a:noFill/>
            </a:ln>
          </p:spPr>
          <p:style>
            <a:lnRef idx="0"/>
            <a:fillRef idx="0"/>
            <a:effectRef idx="0"/>
            <a:fontRef idx="minor"/>
          </p:style>
        </p:sp>
        <p:sp>
          <p:nvSpPr>
            <p:cNvPr id="2164" name="CustomShape 96"/>
            <p:cNvSpPr/>
            <p:nvPr/>
          </p:nvSpPr>
          <p:spPr>
            <a:xfrm>
              <a:off x="6324120" y="2693880"/>
              <a:ext cx="28800" cy="9720"/>
            </a:xfrm>
            <a:custGeom>
              <a:avLst/>
              <a:gdLst/>
              <a:ahLst/>
              <a:rect l="l" t="t" r="r" b="b"/>
              <a:pathLst>
                <a:path w="1194" h="439">
                  <a:moveTo>
                    <a:pt x="0" y="1"/>
                  </a:moveTo>
                  <a:lnTo>
                    <a:pt x="80" y="160"/>
                  </a:lnTo>
                  <a:lnTo>
                    <a:pt x="239" y="279"/>
                  </a:lnTo>
                  <a:lnTo>
                    <a:pt x="398" y="359"/>
                  </a:lnTo>
                  <a:lnTo>
                    <a:pt x="557" y="398"/>
                  </a:lnTo>
                  <a:lnTo>
                    <a:pt x="756" y="438"/>
                  </a:lnTo>
                  <a:lnTo>
                    <a:pt x="994" y="398"/>
                  </a:lnTo>
                  <a:lnTo>
                    <a:pt x="1193" y="319"/>
                  </a:lnTo>
                  <a:lnTo>
                    <a:pt x="557" y="160"/>
                  </a:lnTo>
                  <a:lnTo>
                    <a:pt x="0" y="1"/>
                  </a:lnTo>
                  <a:close/>
                </a:path>
              </a:pathLst>
            </a:custGeom>
            <a:solidFill>
              <a:srgbClr val="339238"/>
            </a:solidFill>
            <a:ln>
              <a:noFill/>
            </a:ln>
          </p:spPr>
          <p:style>
            <a:lnRef idx="0"/>
            <a:fillRef idx="0"/>
            <a:effectRef idx="0"/>
            <a:fontRef idx="minor"/>
          </p:style>
        </p:sp>
        <p:sp>
          <p:nvSpPr>
            <p:cNvPr id="2165" name="CustomShape 97"/>
            <p:cNvSpPr/>
            <p:nvPr/>
          </p:nvSpPr>
          <p:spPr>
            <a:xfrm>
              <a:off x="6324120" y="2693880"/>
              <a:ext cx="28800" cy="9720"/>
            </a:xfrm>
            <a:custGeom>
              <a:avLst/>
              <a:gdLst/>
              <a:ahLst/>
              <a:rect l="l" t="t" r="r" b="b"/>
              <a:pathLst>
                <a:path w="1194" h="439">
                  <a:moveTo>
                    <a:pt x="0" y="1"/>
                  </a:moveTo>
                  <a:lnTo>
                    <a:pt x="0" y="1"/>
                  </a:lnTo>
                  <a:lnTo>
                    <a:pt x="80" y="160"/>
                  </a:lnTo>
                  <a:lnTo>
                    <a:pt x="80" y="160"/>
                  </a:lnTo>
                  <a:lnTo>
                    <a:pt x="239" y="279"/>
                  </a:lnTo>
                  <a:lnTo>
                    <a:pt x="398" y="359"/>
                  </a:lnTo>
                  <a:lnTo>
                    <a:pt x="557" y="398"/>
                  </a:lnTo>
                  <a:lnTo>
                    <a:pt x="756" y="438"/>
                  </a:lnTo>
                  <a:lnTo>
                    <a:pt x="756" y="438"/>
                  </a:lnTo>
                  <a:lnTo>
                    <a:pt x="994" y="398"/>
                  </a:lnTo>
                  <a:lnTo>
                    <a:pt x="1193" y="319"/>
                  </a:lnTo>
                  <a:lnTo>
                    <a:pt x="1193" y="319"/>
                  </a:lnTo>
                  <a:lnTo>
                    <a:pt x="1193" y="319"/>
                  </a:lnTo>
                  <a:lnTo>
                    <a:pt x="1193" y="319"/>
                  </a:lnTo>
                  <a:lnTo>
                    <a:pt x="557" y="160"/>
                  </a:lnTo>
                  <a:lnTo>
                    <a:pt x="0" y="1"/>
                  </a:lnTo>
                </a:path>
              </a:pathLst>
            </a:custGeom>
            <a:noFill/>
            <a:ln>
              <a:noFill/>
            </a:ln>
          </p:spPr>
          <p:style>
            <a:lnRef idx="0"/>
            <a:fillRef idx="0"/>
            <a:effectRef idx="0"/>
            <a:fontRef idx="minor"/>
          </p:style>
        </p:sp>
        <p:sp>
          <p:nvSpPr>
            <p:cNvPr id="2166" name="CustomShape 98"/>
            <p:cNvSpPr/>
            <p:nvPr/>
          </p:nvSpPr>
          <p:spPr>
            <a:xfrm>
              <a:off x="5721480" y="2494080"/>
              <a:ext cx="570600" cy="313920"/>
            </a:xfrm>
            <a:custGeom>
              <a:avLst/>
              <a:gdLst/>
              <a:ahLst/>
              <a:rect l="l" t="t" r="r" b="b"/>
              <a:pathLst>
                <a:path w="22862" h="12604">
                  <a:moveTo>
                    <a:pt x="12843" y="0"/>
                  </a:moveTo>
                  <a:lnTo>
                    <a:pt x="12127" y="40"/>
                  </a:lnTo>
                  <a:lnTo>
                    <a:pt x="11371" y="120"/>
                  </a:lnTo>
                  <a:lnTo>
                    <a:pt x="10616" y="239"/>
                  </a:lnTo>
                  <a:lnTo>
                    <a:pt x="9821" y="438"/>
                  </a:lnTo>
                  <a:lnTo>
                    <a:pt x="9026" y="716"/>
                  </a:lnTo>
                  <a:lnTo>
                    <a:pt x="8191" y="1034"/>
                  </a:lnTo>
                  <a:lnTo>
                    <a:pt x="7356" y="1392"/>
                  </a:lnTo>
                  <a:lnTo>
                    <a:pt x="6521" y="1829"/>
                  </a:lnTo>
                  <a:lnTo>
                    <a:pt x="5686" y="2306"/>
                  </a:lnTo>
                  <a:lnTo>
                    <a:pt x="4891" y="2863"/>
                  </a:lnTo>
                  <a:lnTo>
                    <a:pt x="4135" y="3420"/>
                  </a:lnTo>
                  <a:lnTo>
                    <a:pt x="3380" y="4016"/>
                  </a:lnTo>
                  <a:lnTo>
                    <a:pt x="2704" y="4652"/>
                  </a:lnTo>
                  <a:lnTo>
                    <a:pt x="2068" y="5328"/>
                  </a:lnTo>
                  <a:lnTo>
                    <a:pt x="1471" y="6004"/>
                  </a:lnTo>
                  <a:lnTo>
                    <a:pt x="994" y="6720"/>
                  </a:lnTo>
                  <a:lnTo>
                    <a:pt x="597" y="7395"/>
                  </a:lnTo>
                  <a:lnTo>
                    <a:pt x="239" y="8151"/>
                  </a:lnTo>
                  <a:lnTo>
                    <a:pt x="120" y="8509"/>
                  </a:lnTo>
                  <a:lnTo>
                    <a:pt x="40" y="8867"/>
                  </a:lnTo>
                  <a:lnTo>
                    <a:pt x="0" y="9105"/>
                  </a:lnTo>
                  <a:lnTo>
                    <a:pt x="80" y="9383"/>
                  </a:lnTo>
                  <a:lnTo>
                    <a:pt x="199" y="9701"/>
                  </a:lnTo>
                  <a:lnTo>
                    <a:pt x="438" y="10059"/>
                  </a:lnTo>
                  <a:lnTo>
                    <a:pt x="716" y="10417"/>
                  </a:lnTo>
                  <a:lnTo>
                    <a:pt x="1153" y="10735"/>
                  </a:lnTo>
                  <a:lnTo>
                    <a:pt x="1630" y="11093"/>
                  </a:lnTo>
                  <a:lnTo>
                    <a:pt x="2267" y="11411"/>
                  </a:lnTo>
                  <a:lnTo>
                    <a:pt x="3022" y="11729"/>
                  </a:lnTo>
                  <a:lnTo>
                    <a:pt x="3857" y="12007"/>
                  </a:lnTo>
                  <a:lnTo>
                    <a:pt x="4851" y="12246"/>
                  </a:lnTo>
                  <a:lnTo>
                    <a:pt x="5964" y="12445"/>
                  </a:lnTo>
                  <a:lnTo>
                    <a:pt x="7197" y="12564"/>
                  </a:lnTo>
                  <a:lnTo>
                    <a:pt x="8588" y="12604"/>
                  </a:lnTo>
                  <a:lnTo>
                    <a:pt x="10139" y="12604"/>
                  </a:lnTo>
                  <a:lnTo>
                    <a:pt x="11849" y="12524"/>
                  </a:lnTo>
                  <a:lnTo>
                    <a:pt x="13399" y="12365"/>
                  </a:lnTo>
                  <a:lnTo>
                    <a:pt x="14830" y="12167"/>
                  </a:lnTo>
                  <a:lnTo>
                    <a:pt x="16103" y="11888"/>
                  </a:lnTo>
                  <a:lnTo>
                    <a:pt x="17256" y="11570"/>
                  </a:lnTo>
                  <a:lnTo>
                    <a:pt x="18250" y="11212"/>
                  </a:lnTo>
                  <a:lnTo>
                    <a:pt x="19124" y="10815"/>
                  </a:lnTo>
                  <a:lnTo>
                    <a:pt x="19920" y="10417"/>
                  </a:lnTo>
                  <a:lnTo>
                    <a:pt x="20596" y="9980"/>
                  </a:lnTo>
                  <a:lnTo>
                    <a:pt x="21152" y="9542"/>
                  </a:lnTo>
                  <a:lnTo>
                    <a:pt x="21629" y="9105"/>
                  </a:lnTo>
                  <a:lnTo>
                    <a:pt x="22027" y="8668"/>
                  </a:lnTo>
                  <a:lnTo>
                    <a:pt x="22305" y="8230"/>
                  </a:lnTo>
                  <a:lnTo>
                    <a:pt x="22544" y="7833"/>
                  </a:lnTo>
                  <a:lnTo>
                    <a:pt x="22703" y="7435"/>
                  </a:lnTo>
                  <a:lnTo>
                    <a:pt x="22822" y="7077"/>
                  </a:lnTo>
                  <a:lnTo>
                    <a:pt x="22862" y="6759"/>
                  </a:lnTo>
                  <a:lnTo>
                    <a:pt x="22822" y="6441"/>
                  </a:lnTo>
                  <a:lnTo>
                    <a:pt x="22743" y="6163"/>
                  </a:lnTo>
                  <a:lnTo>
                    <a:pt x="22385" y="5447"/>
                  </a:lnTo>
                  <a:lnTo>
                    <a:pt x="22146" y="4970"/>
                  </a:lnTo>
                  <a:lnTo>
                    <a:pt x="21788" y="4453"/>
                  </a:lnTo>
                  <a:lnTo>
                    <a:pt x="21351" y="3897"/>
                  </a:lnTo>
                  <a:lnTo>
                    <a:pt x="20874" y="3300"/>
                  </a:lnTo>
                  <a:lnTo>
                    <a:pt x="20278" y="2704"/>
                  </a:lnTo>
                  <a:lnTo>
                    <a:pt x="19602" y="2107"/>
                  </a:lnTo>
                  <a:lnTo>
                    <a:pt x="18846" y="1591"/>
                  </a:lnTo>
                  <a:lnTo>
                    <a:pt x="18409" y="1312"/>
                  </a:lnTo>
                  <a:lnTo>
                    <a:pt x="17971" y="1074"/>
                  </a:lnTo>
                  <a:lnTo>
                    <a:pt x="17494" y="875"/>
                  </a:lnTo>
                  <a:lnTo>
                    <a:pt x="17017" y="676"/>
                  </a:lnTo>
                  <a:lnTo>
                    <a:pt x="16500" y="477"/>
                  </a:lnTo>
                  <a:lnTo>
                    <a:pt x="15944" y="318"/>
                  </a:lnTo>
                  <a:lnTo>
                    <a:pt x="15387" y="199"/>
                  </a:lnTo>
                  <a:lnTo>
                    <a:pt x="14791" y="120"/>
                  </a:lnTo>
                  <a:lnTo>
                    <a:pt x="14155" y="40"/>
                  </a:lnTo>
                  <a:lnTo>
                    <a:pt x="13518" y="0"/>
                  </a:lnTo>
                  <a:close/>
                </a:path>
              </a:pathLst>
            </a:custGeom>
            <a:solidFill>
              <a:srgbClr val="006735"/>
            </a:solidFill>
            <a:ln>
              <a:noFill/>
            </a:ln>
          </p:spPr>
          <p:style>
            <a:lnRef idx="0"/>
            <a:fillRef idx="0"/>
            <a:effectRef idx="0"/>
            <a:fontRef idx="minor"/>
          </p:style>
        </p:sp>
        <p:sp>
          <p:nvSpPr>
            <p:cNvPr id="2167" name="CustomShape 99"/>
            <p:cNvSpPr/>
            <p:nvPr/>
          </p:nvSpPr>
          <p:spPr>
            <a:xfrm>
              <a:off x="5721480" y="2494080"/>
              <a:ext cx="570600" cy="313920"/>
            </a:xfrm>
            <a:custGeom>
              <a:avLst/>
              <a:gdLst/>
              <a:ahLst/>
              <a:rect l="l" t="t" r="r" b="b"/>
              <a:pathLst>
                <a:path w="22862" h="12604">
                  <a:moveTo>
                    <a:pt x="22743" y="6163"/>
                  </a:moveTo>
                  <a:lnTo>
                    <a:pt x="22743" y="6163"/>
                  </a:lnTo>
                  <a:lnTo>
                    <a:pt x="22385" y="5447"/>
                  </a:lnTo>
                  <a:lnTo>
                    <a:pt x="22146" y="4970"/>
                  </a:lnTo>
                  <a:lnTo>
                    <a:pt x="21788" y="4453"/>
                  </a:lnTo>
                  <a:lnTo>
                    <a:pt x="21351" y="3897"/>
                  </a:lnTo>
                  <a:lnTo>
                    <a:pt x="20874" y="3300"/>
                  </a:lnTo>
                  <a:lnTo>
                    <a:pt x="20278" y="2704"/>
                  </a:lnTo>
                  <a:lnTo>
                    <a:pt x="19602" y="2107"/>
                  </a:lnTo>
                  <a:lnTo>
                    <a:pt x="18846" y="1591"/>
                  </a:lnTo>
                  <a:lnTo>
                    <a:pt x="18409" y="1312"/>
                  </a:lnTo>
                  <a:lnTo>
                    <a:pt x="17971" y="1074"/>
                  </a:lnTo>
                  <a:lnTo>
                    <a:pt x="17494" y="875"/>
                  </a:lnTo>
                  <a:lnTo>
                    <a:pt x="17017" y="676"/>
                  </a:lnTo>
                  <a:lnTo>
                    <a:pt x="16500" y="477"/>
                  </a:lnTo>
                  <a:lnTo>
                    <a:pt x="15944" y="318"/>
                  </a:lnTo>
                  <a:lnTo>
                    <a:pt x="15387" y="199"/>
                  </a:lnTo>
                  <a:lnTo>
                    <a:pt x="14791" y="120"/>
                  </a:lnTo>
                  <a:lnTo>
                    <a:pt x="14155" y="40"/>
                  </a:lnTo>
                  <a:lnTo>
                    <a:pt x="13518" y="0"/>
                  </a:lnTo>
                  <a:lnTo>
                    <a:pt x="12843" y="0"/>
                  </a:lnTo>
                  <a:lnTo>
                    <a:pt x="12127" y="40"/>
                  </a:lnTo>
                  <a:lnTo>
                    <a:pt x="11371" y="120"/>
                  </a:lnTo>
                  <a:lnTo>
                    <a:pt x="10616" y="239"/>
                  </a:lnTo>
                  <a:lnTo>
                    <a:pt x="10616" y="239"/>
                  </a:lnTo>
                  <a:lnTo>
                    <a:pt x="9821" y="438"/>
                  </a:lnTo>
                  <a:lnTo>
                    <a:pt x="9026" y="716"/>
                  </a:lnTo>
                  <a:lnTo>
                    <a:pt x="8191" y="1034"/>
                  </a:lnTo>
                  <a:lnTo>
                    <a:pt x="7356" y="1392"/>
                  </a:lnTo>
                  <a:lnTo>
                    <a:pt x="6521" y="1829"/>
                  </a:lnTo>
                  <a:lnTo>
                    <a:pt x="5686" y="2306"/>
                  </a:lnTo>
                  <a:lnTo>
                    <a:pt x="4891" y="2863"/>
                  </a:lnTo>
                  <a:lnTo>
                    <a:pt x="4135" y="3420"/>
                  </a:lnTo>
                  <a:lnTo>
                    <a:pt x="3380" y="4016"/>
                  </a:lnTo>
                  <a:lnTo>
                    <a:pt x="2704" y="4652"/>
                  </a:lnTo>
                  <a:lnTo>
                    <a:pt x="2068" y="5328"/>
                  </a:lnTo>
                  <a:lnTo>
                    <a:pt x="1471" y="6004"/>
                  </a:lnTo>
                  <a:lnTo>
                    <a:pt x="994" y="6720"/>
                  </a:lnTo>
                  <a:lnTo>
                    <a:pt x="597" y="7395"/>
                  </a:lnTo>
                  <a:lnTo>
                    <a:pt x="239" y="8151"/>
                  </a:lnTo>
                  <a:lnTo>
                    <a:pt x="120" y="8509"/>
                  </a:lnTo>
                  <a:lnTo>
                    <a:pt x="40" y="8867"/>
                  </a:lnTo>
                  <a:lnTo>
                    <a:pt x="40" y="8867"/>
                  </a:lnTo>
                  <a:lnTo>
                    <a:pt x="0" y="9105"/>
                  </a:lnTo>
                  <a:lnTo>
                    <a:pt x="80" y="9383"/>
                  </a:lnTo>
                  <a:lnTo>
                    <a:pt x="199" y="9701"/>
                  </a:lnTo>
                  <a:lnTo>
                    <a:pt x="438" y="10059"/>
                  </a:lnTo>
                  <a:lnTo>
                    <a:pt x="716" y="10417"/>
                  </a:lnTo>
                  <a:lnTo>
                    <a:pt x="1153" y="10735"/>
                  </a:lnTo>
                  <a:lnTo>
                    <a:pt x="1630" y="11093"/>
                  </a:lnTo>
                  <a:lnTo>
                    <a:pt x="2267" y="11411"/>
                  </a:lnTo>
                  <a:lnTo>
                    <a:pt x="3022" y="11729"/>
                  </a:lnTo>
                  <a:lnTo>
                    <a:pt x="3857" y="12007"/>
                  </a:lnTo>
                  <a:lnTo>
                    <a:pt x="4851" y="12246"/>
                  </a:lnTo>
                  <a:lnTo>
                    <a:pt x="5964" y="12445"/>
                  </a:lnTo>
                  <a:lnTo>
                    <a:pt x="7197" y="12564"/>
                  </a:lnTo>
                  <a:lnTo>
                    <a:pt x="8588" y="12604"/>
                  </a:lnTo>
                  <a:lnTo>
                    <a:pt x="10139" y="12604"/>
                  </a:lnTo>
                  <a:lnTo>
                    <a:pt x="11849" y="12524"/>
                  </a:lnTo>
                  <a:lnTo>
                    <a:pt x="11849" y="12524"/>
                  </a:lnTo>
                  <a:lnTo>
                    <a:pt x="13399" y="12365"/>
                  </a:lnTo>
                  <a:lnTo>
                    <a:pt x="14830" y="12167"/>
                  </a:lnTo>
                  <a:lnTo>
                    <a:pt x="16103" y="11888"/>
                  </a:lnTo>
                  <a:lnTo>
                    <a:pt x="17256" y="11570"/>
                  </a:lnTo>
                  <a:lnTo>
                    <a:pt x="18250" y="11212"/>
                  </a:lnTo>
                  <a:lnTo>
                    <a:pt x="19124" y="10815"/>
                  </a:lnTo>
                  <a:lnTo>
                    <a:pt x="19920" y="10417"/>
                  </a:lnTo>
                  <a:lnTo>
                    <a:pt x="20596" y="9980"/>
                  </a:lnTo>
                  <a:lnTo>
                    <a:pt x="21152" y="9542"/>
                  </a:lnTo>
                  <a:lnTo>
                    <a:pt x="21629" y="9105"/>
                  </a:lnTo>
                  <a:lnTo>
                    <a:pt x="22027" y="8668"/>
                  </a:lnTo>
                  <a:lnTo>
                    <a:pt x="22305" y="8230"/>
                  </a:lnTo>
                  <a:lnTo>
                    <a:pt x="22544" y="7833"/>
                  </a:lnTo>
                  <a:lnTo>
                    <a:pt x="22703" y="7435"/>
                  </a:lnTo>
                  <a:lnTo>
                    <a:pt x="22822" y="7077"/>
                  </a:lnTo>
                  <a:lnTo>
                    <a:pt x="22862" y="6759"/>
                  </a:lnTo>
                  <a:lnTo>
                    <a:pt x="22862" y="6759"/>
                  </a:lnTo>
                  <a:lnTo>
                    <a:pt x="22822" y="6441"/>
                  </a:lnTo>
                  <a:lnTo>
                    <a:pt x="22743" y="6163"/>
                  </a:lnTo>
                </a:path>
              </a:pathLst>
            </a:custGeom>
            <a:noFill/>
            <a:ln>
              <a:noFill/>
            </a:ln>
          </p:spPr>
          <p:style>
            <a:lnRef idx="0"/>
            <a:fillRef idx="0"/>
            <a:effectRef idx="0"/>
            <a:fontRef idx="minor"/>
          </p:style>
        </p:sp>
        <p:sp>
          <p:nvSpPr>
            <p:cNvPr id="2168" name="CustomShape 100"/>
            <p:cNvSpPr/>
            <p:nvPr/>
          </p:nvSpPr>
          <p:spPr>
            <a:xfrm>
              <a:off x="6435360" y="2565720"/>
              <a:ext cx="41760" cy="41760"/>
            </a:xfrm>
            <a:custGeom>
              <a:avLst/>
              <a:gdLst/>
              <a:ahLst/>
              <a:rect l="l" t="t" r="r" b="b"/>
              <a:pathLst>
                <a:path w="1711" h="1711">
                  <a:moveTo>
                    <a:pt x="835" y="1"/>
                  </a:moveTo>
                  <a:lnTo>
                    <a:pt x="676" y="41"/>
                  </a:lnTo>
                  <a:lnTo>
                    <a:pt x="517" y="80"/>
                  </a:lnTo>
                  <a:lnTo>
                    <a:pt x="358" y="160"/>
                  </a:lnTo>
                  <a:lnTo>
                    <a:pt x="239" y="279"/>
                  </a:lnTo>
                  <a:lnTo>
                    <a:pt x="159" y="398"/>
                  </a:lnTo>
                  <a:lnTo>
                    <a:pt x="80" y="518"/>
                  </a:lnTo>
                  <a:lnTo>
                    <a:pt x="0" y="677"/>
                  </a:lnTo>
                  <a:lnTo>
                    <a:pt x="0" y="876"/>
                  </a:lnTo>
                  <a:lnTo>
                    <a:pt x="0" y="1035"/>
                  </a:lnTo>
                  <a:lnTo>
                    <a:pt x="80" y="1194"/>
                  </a:lnTo>
                  <a:lnTo>
                    <a:pt x="159" y="1353"/>
                  </a:lnTo>
                  <a:lnTo>
                    <a:pt x="239" y="1472"/>
                  </a:lnTo>
                  <a:lnTo>
                    <a:pt x="358" y="1591"/>
                  </a:lnTo>
                  <a:lnTo>
                    <a:pt x="517" y="1671"/>
                  </a:lnTo>
                  <a:lnTo>
                    <a:pt x="676" y="1711"/>
                  </a:lnTo>
                  <a:lnTo>
                    <a:pt x="1034" y="1711"/>
                  </a:lnTo>
                  <a:lnTo>
                    <a:pt x="1193" y="1671"/>
                  </a:lnTo>
                  <a:lnTo>
                    <a:pt x="1312" y="1591"/>
                  </a:lnTo>
                  <a:lnTo>
                    <a:pt x="1472" y="1472"/>
                  </a:lnTo>
                  <a:lnTo>
                    <a:pt x="1551" y="1353"/>
                  </a:lnTo>
                  <a:lnTo>
                    <a:pt x="1631" y="1194"/>
                  </a:lnTo>
                  <a:lnTo>
                    <a:pt x="1670" y="1035"/>
                  </a:lnTo>
                  <a:lnTo>
                    <a:pt x="1710" y="876"/>
                  </a:lnTo>
                  <a:lnTo>
                    <a:pt x="1670" y="677"/>
                  </a:lnTo>
                  <a:lnTo>
                    <a:pt x="1631" y="518"/>
                  </a:lnTo>
                  <a:lnTo>
                    <a:pt x="1551" y="398"/>
                  </a:lnTo>
                  <a:lnTo>
                    <a:pt x="1472" y="279"/>
                  </a:lnTo>
                  <a:lnTo>
                    <a:pt x="1312" y="160"/>
                  </a:lnTo>
                  <a:lnTo>
                    <a:pt x="1193" y="80"/>
                  </a:lnTo>
                  <a:lnTo>
                    <a:pt x="1034" y="41"/>
                  </a:lnTo>
                  <a:lnTo>
                    <a:pt x="835" y="1"/>
                  </a:lnTo>
                  <a:close/>
                </a:path>
              </a:pathLst>
            </a:custGeom>
            <a:solidFill>
              <a:srgbClr val="231f20"/>
            </a:solidFill>
            <a:ln>
              <a:noFill/>
            </a:ln>
          </p:spPr>
          <p:style>
            <a:lnRef idx="0"/>
            <a:fillRef idx="0"/>
            <a:effectRef idx="0"/>
            <a:fontRef idx="minor"/>
          </p:style>
        </p:sp>
        <p:sp>
          <p:nvSpPr>
            <p:cNvPr id="2169" name="CustomShape 101"/>
            <p:cNvSpPr/>
            <p:nvPr/>
          </p:nvSpPr>
          <p:spPr>
            <a:xfrm>
              <a:off x="6460200" y="2570400"/>
              <a:ext cx="10800" cy="10800"/>
            </a:xfrm>
            <a:custGeom>
              <a:avLst/>
              <a:gdLst/>
              <a:ahLst/>
              <a:rect l="l" t="t" r="r" b="b"/>
              <a:pathLst>
                <a:path w="478" h="478">
                  <a:moveTo>
                    <a:pt x="239" y="1"/>
                  </a:moveTo>
                  <a:lnTo>
                    <a:pt x="120" y="40"/>
                  </a:lnTo>
                  <a:lnTo>
                    <a:pt x="40" y="80"/>
                  </a:lnTo>
                  <a:lnTo>
                    <a:pt x="0" y="160"/>
                  </a:lnTo>
                  <a:lnTo>
                    <a:pt x="0" y="239"/>
                  </a:lnTo>
                  <a:lnTo>
                    <a:pt x="0" y="359"/>
                  </a:lnTo>
                  <a:lnTo>
                    <a:pt x="40" y="438"/>
                  </a:lnTo>
                  <a:lnTo>
                    <a:pt x="120" y="478"/>
                  </a:lnTo>
                  <a:lnTo>
                    <a:pt x="318" y="478"/>
                  </a:lnTo>
                  <a:lnTo>
                    <a:pt x="398" y="438"/>
                  </a:lnTo>
                  <a:lnTo>
                    <a:pt x="438" y="359"/>
                  </a:lnTo>
                  <a:lnTo>
                    <a:pt x="478" y="239"/>
                  </a:lnTo>
                  <a:lnTo>
                    <a:pt x="438" y="160"/>
                  </a:lnTo>
                  <a:lnTo>
                    <a:pt x="398" y="80"/>
                  </a:lnTo>
                  <a:lnTo>
                    <a:pt x="318" y="40"/>
                  </a:lnTo>
                  <a:lnTo>
                    <a:pt x="239" y="1"/>
                  </a:lnTo>
                  <a:close/>
                </a:path>
              </a:pathLst>
            </a:custGeom>
            <a:solidFill>
              <a:srgbClr val="ffffff"/>
            </a:solidFill>
            <a:ln>
              <a:noFill/>
            </a:ln>
          </p:spPr>
          <p:style>
            <a:lnRef idx="0"/>
            <a:fillRef idx="0"/>
            <a:effectRef idx="0"/>
            <a:fontRef idx="minor"/>
          </p:style>
        </p:sp>
        <p:sp>
          <p:nvSpPr>
            <p:cNvPr id="2170" name="CustomShape 102"/>
            <p:cNvSpPr/>
            <p:nvPr/>
          </p:nvSpPr>
          <p:spPr>
            <a:xfrm>
              <a:off x="5970960" y="2494080"/>
              <a:ext cx="236520" cy="103320"/>
            </a:xfrm>
            <a:custGeom>
              <a:avLst/>
              <a:gdLst/>
              <a:ahLst/>
              <a:rect l="l" t="t" r="r" b="b"/>
              <a:pathLst>
                <a:path w="9504" h="4175">
                  <a:moveTo>
                    <a:pt x="2784" y="0"/>
                  </a:moveTo>
                  <a:lnTo>
                    <a:pt x="2108" y="40"/>
                  </a:lnTo>
                  <a:lnTo>
                    <a:pt x="1392" y="120"/>
                  </a:lnTo>
                  <a:lnTo>
                    <a:pt x="637" y="239"/>
                  </a:lnTo>
                  <a:lnTo>
                    <a:pt x="1" y="398"/>
                  </a:lnTo>
                  <a:lnTo>
                    <a:pt x="120" y="875"/>
                  </a:lnTo>
                  <a:lnTo>
                    <a:pt x="279" y="1392"/>
                  </a:lnTo>
                  <a:lnTo>
                    <a:pt x="518" y="1948"/>
                  </a:lnTo>
                  <a:lnTo>
                    <a:pt x="836" y="2505"/>
                  </a:lnTo>
                  <a:lnTo>
                    <a:pt x="1035" y="2744"/>
                  </a:lnTo>
                  <a:lnTo>
                    <a:pt x="1273" y="3022"/>
                  </a:lnTo>
                  <a:lnTo>
                    <a:pt x="1551" y="3221"/>
                  </a:lnTo>
                  <a:lnTo>
                    <a:pt x="1830" y="3459"/>
                  </a:lnTo>
                  <a:lnTo>
                    <a:pt x="2148" y="3658"/>
                  </a:lnTo>
                  <a:lnTo>
                    <a:pt x="2506" y="3817"/>
                  </a:lnTo>
                  <a:lnTo>
                    <a:pt x="2864" y="3976"/>
                  </a:lnTo>
                  <a:lnTo>
                    <a:pt x="3301" y="4056"/>
                  </a:lnTo>
                  <a:lnTo>
                    <a:pt x="3778" y="4135"/>
                  </a:lnTo>
                  <a:lnTo>
                    <a:pt x="4255" y="4175"/>
                  </a:lnTo>
                  <a:lnTo>
                    <a:pt x="4732" y="4175"/>
                  </a:lnTo>
                  <a:lnTo>
                    <a:pt x="5209" y="4135"/>
                  </a:lnTo>
                  <a:lnTo>
                    <a:pt x="5647" y="4056"/>
                  </a:lnTo>
                  <a:lnTo>
                    <a:pt x="6084" y="3936"/>
                  </a:lnTo>
                  <a:lnTo>
                    <a:pt x="6521" y="3817"/>
                  </a:lnTo>
                  <a:lnTo>
                    <a:pt x="6919" y="3658"/>
                  </a:lnTo>
                  <a:lnTo>
                    <a:pt x="7714" y="3300"/>
                  </a:lnTo>
                  <a:lnTo>
                    <a:pt x="8390" y="2863"/>
                  </a:lnTo>
                  <a:lnTo>
                    <a:pt x="8986" y="2465"/>
                  </a:lnTo>
                  <a:lnTo>
                    <a:pt x="9503" y="2028"/>
                  </a:lnTo>
                  <a:lnTo>
                    <a:pt x="8708" y="1511"/>
                  </a:lnTo>
                  <a:lnTo>
                    <a:pt x="8311" y="1273"/>
                  </a:lnTo>
                  <a:lnTo>
                    <a:pt x="7873" y="1034"/>
                  </a:lnTo>
                  <a:lnTo>
                    <a:pt x="7396" y="795"/>
                  </a:lnTo>
                  <a:lnTo>
                    <a:pt x="6919" y="636"/>
                  </a:lnTo>
                  <a:lnTo>
                    <a:pt x="6402" y="438"/>
                  </a:lnTo>
                  <a:lnTo>
                    <a:pt x="5885" y="318"/>
                  </a:lnTo>
                  <a:lnTo>
                    <a:pt x="5329" y="199"/>
                  </a:lnTo>
                  <a:lnTo>
                    <a:pt x="4732" y="80"/>
                  </a:lnTo>
                  <a:lnTo>
                    <a:pt x="4096" y="40"/>
                  </a:lnTo>
                  <a:lnTo>
                    <a:pt x="3460" y="0"/>
                  </a:lnTo>
                  <a:close/>
                </a:path>
              </a:pathLst>
            </a:custGeom>
            <a:solidFill>
              <a:srgbClr val="008e43"/>
            </a:solidFill>
            <a:ln>
              <a:noFill/>
            </a:ln>
          </p:spPr>
          <p:style>
            <a:lnRef idx="0"/>
            <a:fillRef idx="0"/>
            <a:effectRef idx="0"/>
            <a:fontRef idx="minor"/>
          </p:style>
        </p:sp>
        <p:sp>
          <p:nvSpPr>
            <p:cNvPr id="2171" name="CustomShape 103"/>
            <p:cNvSpPr/>
            <p:nvPr/>
          </p:nvSpPr>
          <p:spPr>
            <a:xfrm>
              <a:off x="5970960" y="2494080"/>
              <a:ext cx="236520" cy="103320"/>
            </a:xfrm>
            <a:custGeom>
              <a:avLst/>
              <a:gdLst/>
              <a:ahLst/>
              <a:rect l="l" t="t" r="r" b="b"/>
              <a:pathLst>
                <a:path w="9504" h="4175">
                  <a:moveTo>
                    <a:pt x="1" y="398"/>
                  </a:moveTo>
                  <a:lnTo>
                    <a:pt x="1" y="398"/>
                  </a:lnTo>
                  <a:lnTo>
                    <a:pt x="120" y="875"/>
                  </a:lnTo>
                  <a:lnTo>
                    <a:pt x="279" y="1392"/>
                  </a:lnTo>
                  <a:lnTo>
                    <a:pt x="518" y="1948"/>
                  </a:lnTo>
                  <a:lnTo>
                    <a:pt x="836" y="2505"/>
                  </a:lnTo>
                  <a:lnTo>
                    <a:pt x="1035" y="2744"/>
                  </a:lnTo>
                  <a:lnTo>
                    <a:pt x="1273" y="3022"/>
                  </a:lnTo>
                  <a:lnTo>
                    <a:pt x="1551" y="3221"/>
                  </a:lnTo>
                  <a:lnTo>
                    <a:pt x="1830" y="3459"/>
                  </a:lnTo>
                  <a:lnTo>
                    <a:pt x="2148" y="3658"/>
                  </a:lnTo>
                  <a:lnTo>
                    <a:pt x="2506" y="3817"/>
                  </a:lnTo>
                  <a:lnTo>
                    <a:pt x="2864" y="3976"/>
                  </a:lnTo>
                  <a:lnTo>
                    <a:pt x="3301" y="4056"/>
                  </a:lnTo>
                  <a:lnTo>
                    <a:pt x="3301" y="4056"/>
                  </a:lnTo>
                  <a:lnTo>
                    <a:pt x="3778" y="4135"/>
                  </a:lnTo>
                  <a:lnTo>
                    <a:pt x="4255" y="4175"/>
                  </a:lnTo>
                  <a:lnTo>
                    <a:pt x="4732" y="4175"/>
                  </a:lnTo>
                  <a:lnTo>
                    <a:pt x="5209" y="4135"/>
                  </a:lnTo>
                  <a:lnTo>
                    <a:pt x="5647" y="4056"/>
                  </a:lnTo>
                  <a:lnTo>
                    <a:pt x="6084" y="3936"/>
                  </a:lnTo>
                  <a:lnTo>
                    <a:pt x="6521" y="3817"/>
                  </a:lnTo>
                  <a:lnTo>
                    <a:pt x="6919" y="3658"/>
                  </a:lnTo>
                  <a:lnTo>
                    <a:pt x="7714" y="3300"/>
                  </a:lnTo>
                  <a:lnTo>
                    <a:pt x="8390" y="2863"/>
                  </a:lnTo>
                  <a:lnTo>
                    <a:pt x="8986" y="2465"/>
                  </a:lnTo>
                  <a:lnTo>
                    <a:pt x="9503" y="2028"/>
                  </a:lnTo>
                  <a:lnTo>
                    <a:pt x="9503" y="2028"/>
                  </a:lnTo>
                  <a:lnTo>
                    <a:pt x="8708" y="1511"/>
                  </a:lnTo>
                  <a:lnTo>
                    <a:pt x="8311" y="1273"/>
                  </a:lnTo>
                  <a:lnTo>
                    <a:pt x="7873" y="1034"/>
                  </a:lnTo>
                  <a:lnTo>
                    <a:pt x="7396" y="795"/>
                  </a:lnTo>
                  <a:lnTo>
                    <a:pt x="6919" y="636"/>
                  </a:lnTo>
                  <a:lnTo>
                    <a:pt x="6402" y="438"/>
                  </a:lnTo>
                  <a:lnTo>
                    <a:pt x="5885" y="318"/>
                  </a:lnTo>
                  <a:lnTo>
                    <a:pt x="5329" y="199"/>
                  </a:lnTo>
                  <a:lnTo>
                    <a:pt x="4732" y="80"/>
                  </a:lnTo>
                  <a:lnTo>
                    <a:pt x="4096" y="40"/>
                  </a:lnTo>
                  <a:lnTo>
                    <a:pt x="3460" y="0"/>
                  </a:lnTo>
                  <a:lnTo>
                    <a:pt x="2784" y="0"/>
                  </a:lnTo>
                  <a:lnTo>
                    <a:pt x="2108" y="40"/>
                  </a:lnTo>
                  <a:lnTo>
                    <a:pt x="1392" y="120"/>
                  </a:lnTo>
                  <a:lnTo>
                    <a:pt x="637" y="239"/>
                  </a:lnTo>
                  <a:lnTo>
                    <a:pt x="637" y="239"/>
                  </a:lnTo>
                  <a:lnTo>
                    <a:pt x="1" y="398"/>
                  </a:lnTo>
                </a:path>
              </a:pathLst>
            </a:custGeom>
            <a:noFill/>
            <a:ln>
              <a:noFill/>
            </a:ln>
          </p:spPr>
          <p:style>
            <a:lnRef idx="0"/>
            <a:fillRef idx="0"/>
            <a:effectRef idx="0"/>
            <a:fontRef idx="minor"/>
          </p:style>
        </p:sp>
        <p:sp>
          <p:nvSpPr>
            <p:cNvPr id="2172" name="CustomShape 104"/>
            <p:cNvSpPr/>
            <p:nvPr/>
          </p:nvSpPr>
          <p:spPr>
            <a:xfrm>
              <a:off x="5779080" y="2512800"/>
              <a:ext cx="167040" cy="116280"/>
            </a:xfrm>
            <a:custGeom>
              <a:avLst/>
              <a:gdLst/>
              <a:ahLst/>
              <a:rect l="l" t="t" r="r" b="b"/>
              <a:pathLst>
                <a:path w="6720" h="4693">
                  <a:moveTo>
                    <a:pt x="6561" y="1"/>
                  </a:moveTo>
                  <a:lnTo>
                    <a:pt x="5686" y="358"/>
                  </a:lnTo>
                  <a:lnTo>
                    <a:pt x="4811" y="756"/>
                  </a:lnTo>
                  <a:lnTo>
                    <a:pt x="3936" y="1233"/>
                  </a:lnTo>
                  <a:lnTo>
                    <a:pt x="3062" y="1750"/>
                  </a:lnTo>
                  <a:lnTo>
                    <a:pt x="2267" y="2346"/>
                  </a:lnTo>
                  <a:lnTo>
                    <a:pt x="1432" y="2943"/>
                  </a:lnTo>
                  <a:lnTo>
                    <a:pt x="716" y="3619"/>
                  </a:lnTo>
                  <a:lnTo>
                    <a:pt x="0" y="4295"/>
                  </a:lnTo>
                  <a:lnTo>
                    <a:pt x="597" y="4454"/>
                  </a:lnTo>
                  <a:lnTo>
                    <a:pt x="1273" y="4573"/>
                  </a:lnTo>
                  <a:lnTo>
                    <a:pt x="1949" y="4652"/>
                  </a:lnTo>
                  <a:lnTo>
                    <a:pt x="2704" y="4692"/>
                  </a:lnTo>
                  <a:lnTo>
                    <a:pt x="3102" y="4652"/>
                  </a:lnTo>
                  <a:lnTo>
                    <a:pt x="3459" y="4613"/>
                  </a:lnTo>
                  <a:lnTo>
                    <a:pt x="3817" y="4533"/>
                  </a:lnTo>
                  <a:lnTo>
                    <a:pt x="4215" y="4414"/>
                  </a:lnTo>
                  <a:lnTo>
                    <a:pt x="4573" y="4295"/>
                  </a:lnTo>
                  <a:lnTo>
                    <a:pt x="4891" y="4136"/>
                  </a:lnTo>
                  <a:lnTo>
                    <a:pt x="5249" y="3937"/>
                  </a:lnTo>
                  <a:lnTo>
                    <a:pt x="5567" y="3698"/>
                  </a:lnTo>
                  <a:lnTo>
                    <a:pt x="5805" y="3499"/>
                  </a:lnTo>
                  <a:lnTo>
                    <a:pt x="6004" y="3301"/>
                  </a:lnTo>
                  <a:lnTo>
                    <a:pt x="6163" y="3062"/>
                  </a:lnTo>
                  <a:lnTo>
                    <a:pt x="6322" y="2863"/>
                  </a:lnTo>
                  <a:lnTo>
                    <a:pt x="6441" y="2625"/>
                  </a:lnTo>
                  <a:lnTo>
                    <a:pt x="6521" y="2386"/>
                  </a:lnTo>
                  <a:lnTo>
                    <a:pt x="6640" y="1869"/>
                  </a:lnTo>
                  <a:lnTo>
                    <a:pt x="6720" y="1392"/>
                  </a:lnTo>
                  <a:lnTo>
                    <a:pt x="6680" y="915"/>
                  </a:lnTo>
                  <a:lnTo>
                    <a:pt x="6640" y="438"/>
                  </a:lnTo>
                  <a:lnTo>
                    <a:pt x="6561" y="1"/>
                  </a:lnTo>
                  <a:close/>
                </a:path>
              </a:pathLst>
            </a:custGeom>
            <a:solidFill>
              <a:srgbClr val="008e43"/>
            </a:solidFill>
            <a:ln>
              <a:noFill/>
            </a:ln>
          </p:spPr>
          <p:style>
            <a:lnRef idx="0"/>
            <a:fillRef idx="0"/>
            <a:effectRef idx="0"/>
            <a:fontRef idx="minor"/>
          </p:style>
        </p:sp>
        <p:sp>
          <p:nvSpPr>
            <p:cNvPr id="2173" name="CustomShape 105"/>
            <p:cNvSpPr/>
            <p:nvPr/>
          </p:nvSpPr>
          <p:spPr>
            <a:xfrm>
              <a:off x="6149880" y="2584440"/>
              <a:ext cx="142200" cy="181800"/>
            </a:xfrm>
            <a:custGeom>
              <a:avLst/>
              <a:gdLst/>
              <a:ahLst/>
              <a:rect l="l" t="t" r="r" b="b"/>
              <a:pathLst>
                <a:path w="5726" h="7316">
                  <a:moveTo>
                    <a:pt x="2227" y="0"/>
                  </a:moveTo>
                  <a:lnTo>
                    <a:pt x="1869" y="40"/>
                  </a:lnTo>
                  <a:lnTo>
                    <a:pt x="1511" y="120"/>
                  </a:lnTo>
                  <a:lnTo>
                    <a:pt x="1193" y="279"/>
                  </a:lnTo>
                  <a:lnTo>
                    <a:pt x="875" y="438"/>
                  </a:lnTo>
                  <a:lnTo>
                    <a:pt x="637" y="676"/>
                  </a:lnTo>
                  <a:lnTo>
                    <a:pt x="438" y="915"/>
                  </a:lnTo>
                  <a:lnTo>
                    <a:pt x="279" y="1153"/>
                  </a:lnTo>
                  <a:lnTo>
                    <a:pt x="160" y="1432"/>
                  </a:lnTo>
                  <a:lnTo>
                    <a:pt x="80" y="1750"/>
                  </a:lnTo>
                  <a:lnTo>
                    <a:pt x="40" y="2068"/>
                  </a:lnTo>
                  <a:lnTo>
                    <a:pt x="1" y="2386"/>
                  </a:lnTo>
                  <a:lnTo>
                    <a:pt x="1" y="2744"/>
                  </a:lnTo>
                  <a:lnTo>
                    <a:pt x="80" y="3420"/>
                  </a:lnTo>
                  <a:lnTo>
                    <a:pt x="199" y="4095"/>
                  </a:lnTo>
                  <a:lnTo>
                    <a:pt x="358" y="4771"/>
                  </a:lnTo>
                  <a:lnTo>
                    <a:pt x="676" y="5606"/>
                  </a:lnTo>
                  <a:lnTo>
                    <a:pt x="995" y="6322"/>
                  </a:lnTo>
                  <a:lnTo>
                    <a:pt x="1352" y="6879"/>
                  </a:lnTo>
                  <a:lnTo>
                    <a:pt x="1710" y="7316"/>
                  </a:lnTo>
                  <a:lnTo>
                    <a:pt x="2267" y="7077"/>
                  </a:lnTo>
                  <a:lnTo>
                    <a:pt x="2744" y="6799"/>
                  </a:lnTo>
                  <a:lnTo>
                    <a:pt x="3181" y="6521"/>
                  </a:lnTo>
                  <a:lnTo>
                    <a:pt x="3579" y="6242"/>
                  </a:lnTo>
                  <a:lnTo>
                    <a:pt x="3976" y="5964"/>
                  </a:lnTo>
                  <a:lnTo>
                    <a:pt x="4295" y="5686"/>
                  </a:lnTo>
                  <a:lnTo>
                    <a:pt x="4573" y="5408"/>
                  </a:lnTo>
                  <a:lnTo>
                    <a:pt x="4811" y="5129"/>
                  </a:lnTo>
                  <a:lnTo>
                    <a:pt x="5010" y="4811"/>
                  </a:lnTo>
                  <a:lnTo>
                    <a:pt x="5209" y="4573"/>
                  </a:lnTo>
                  <a:lnTo>
                    <a:pt x="5487" y="4016"/>
                  </a:lnTo>
                  <a:lnTo>
                    <a:pt x="5646" y="3539"/>
                  </a:lnTo>
                  <a:lnTo>
                    <a:pt x="5726" y="3141"/>
                  </a:lnTo>
                  <a:lnTo>
                    <a:pt x="5686" y="2823"/>
                  </a:lnTo>
                  <a:lnTo>
                    <a:pt x="5607" y="2545"/>
                  </a:lnTo>
                  <a:lnTo>
                    <a:pt x="5209" y="1789"/>
                  </a:lnTo>
                  <a:lnTo>
                    <a:pt x="4931" y="1273"/>
                  </a:lnTo>
                  <a:lnTo>
                    <a:pt x="4533" y="676"/>
                  </a:lnTo>
                  <a:lnTo>
                    <a:pt x="4135" y="477"/>
                  </a:lnTo>
                  <a:lnTo>
                    <a:pt x="3778" y="318"/>
                  </a:lnTo>
                  <a:lnTo>
                    <a:pt x="3380" y="199"/>
                  </a:lnTo>
                  <a:lnTo>
                    <a:pt x="2982" y="80"/>
                  </a:lnTo>
                  <a:lnTo>
                    <a:pt x="2585" y="0"/>
                  </a:lnTo>
                  <a:close/>
                </a:path>
              </a:pathLst>
            </a:custGeom>
            <a:solidFill>
              <a:srgbClr val="008e43"/>
            </a:solidFill>
            <a:ln>
              <a:noFill/>
            </a:ln>
          </p:spPr>
          <p:style>
            <a:lnRef idx="0"/>
            <a:fillRef idx="0"/>
            <a:effectRef idx="0"/>
            <a:fontRef idx="minor"/>
          </p:style>
        </p:sp>
        <p:sp>
          <p:nvSpPr>
            <p:cNvPr id="2174" name="CustomShape 106"/>
            <p:cNvSpPr/>
            <p:nvPr/>
          </p:nvSpPr>
          <p:spPr>
            <a:xfrm>
              <a:off x="6149880" y="2584440"/>
              <a:ext cx="142200" cy="181800"/>
            </a:xfrm>
            <a:custGeom>
              <a:avLst/>
              <a:gdLst/>
              <a:ahLst/>
              <a:rect l="l" t="t" r="r" b="b"/>
              <a:pathLst>
                <a:path w="5726" h="7316">
                  <a:moveTo>
                    <a:pt x="5726" y="3141"/>
                  </a:moveTo>
                  <a:lnTo>
                    <a:pt x="5726" y="3141"/>
                  </a:lnTo>
                  <a:lnTo>
                    <a:pt x="5686" y="2823"/>
                  </a:lnTo>
                  <a:lnTo>
                    <a:pt x="5607" y="2545"/>
                  </a:lnTo>
                  <a:lnTo>
                    <a:pt x="5607" y="2545"/>
                  </a:lnTo>
                  <a:lnTo>
                    <a:pt x="5209" y="1789"/>
                  </a:lnTo>
                  <a:lnTo>
                    <a:pt x="4931" y="1273"/>
                  </a:lnTo>
                  <a:lnTo>
                    <a:pt x="4533" y="676"/>
                  </a:lnTo>
                  <a:lnTo>
                    <a:pt x="4533" y="676"/>
                  </a:lnTo>
                  <a:lnTo>
                    <a:pt x="4135" y="477"/>
                  </a:lnTo>
                  <a:lnTo>
                    <a:pt x="3778" y="318"/>
                  </a:lnTo>
                  <a:lnTo>
                    <a:pt x="3380" y="199"/>
                  </a:lnTo>
                  <a:lnTo>
                    <a:pt x="2982" y="80"/>
                  </a:lnTo>
                  <a:lnTo>
                    <a:pt x="2585" y="0"/>
                  </a:lnTo>
                  <a:lnTo>
                    <a:pt x="2227" y="0"/>
                  </a:lnTo>
                  <a:lnTo>
                    <a:pt x="1869" y="40"/>
                  </a:lnTo>
                  <a:lnTo>
                    <a:pt x="1511" y="120"/>
                  </a:lnTo>
                  <a:lnTo>
                    <a:pt x="1511" y="120"/>
                  </a:lnTo>
                  <a:lnTo>
                    <a:pt x="1193" y="279"/>
                  </a:lnTo>
                  <a:lnTo>
                    <a:pt x="875" y="438"/>
                  </a:lnTo>
                  <a:lnTo>
                    <a:pt x="637" y="676"/>
                  </a:lnTo>
                  <a:lnTo>
                    <a:pt x="438" y="915"/>
                  </a:lnTo>
                  <a:lnTo>
                    <a:pt x="279" y="1153"/>
                  </a:lnTo>
                  <a:lnTo>
                    <a:pt x="160" y="1432"/>
                  </a:lnTo>
                  <a:lnTo>
                    <a:pt x="80" y="1750"/>
                  </a:lnTo>
                  <a:lnTo>
                    <a:pt x="40" y="2068"/>
                  </a:lnTo>
                  <a:lnTo>
                    <a:pt x="1" y="2386"/>
                  </a:lnTo>
                  <a:lnTo>
                    <a:pt x="1" y="2744"/>
                  </a:lnTo>
                  <a:lnTo>
                    <a:pt x="80" y="3420"/>
                  </a:lnTo>
                  <a:lnTo>
                    <a:pt x="199" y="4095"/>
                  </a:lnTo>
                  <a:lnTo>
                    <a:pt x="358" y="4771"/>
                  </a:lnTo>
                  <a:lnTo>
                    <a:pt x="358" y="4771"/>
                  </a:lnTo>
                  <a:lnTo>
                    <a:pt x="676" y="5606"/>
                  </a:lnTo>
                  <a:lnTo>
                    <a:pt x="995" y="6322"/>
                  </a:lnTo>
                  <a:lnTo>
                    <a:pt x="1352" y="6879"/>
                  </a:lnTo>
                  <a:lnTo>
                    <a:pt x="1710" y="7316"/>
                  </a:lnTo>
                  <a:lnTo>
                    <a:pt x="1710" y="7316"/>
                  </a:lnTo>
                  <a:lnTo>
                    <a:pt x="2267" y="7077"/>
                  </a:lnTo>
                  <a:lnTo>
                    <a:pt x="2744" y="6799"/>
                  </a:lnTo>
                  <a:lnTo>
                    <a:pt x="3181" y="6521"/>
                  </a:lnTo>
                  <a:lnTo>
                    <a:pt x="3579" y="6242"/>
                  </a:lnTo>
                  <a:lnTo>
                    <a:pt x="3976" y="5964"/>
                  </a:lnTo>
                  <a:lnTo>
                    <a:pt x="4295" y="5686"/>
                  </a:lnTo>
                  <a:lnTo>
                    <a:pt x="4573" y="5408"/>
                  </a:lnTo>
                  <a:lnTo>
                    <a:pt x="4811" y="5129"/>
                  </a:lnTo>
                  <a:lnTo>
                    <a:pt x="5010" y="4811"/>
                  </a:lnTo>
                  <a:lnTo>
                    <a:pt x="5209" y="4573"/>
                  </a:lnTo>
                  <a:lnTo>
                    <a:pt x="5487" y="4016"/>
                  </a:lnTo>
                  <a:lnTo>
                    <a:pt x="5646" y="3539"/>
                  </a:lnTo>
                  <a:lnTo>
                    <a:pt x="5726" y="3141"/>
                  </a:lnTo>
                </a:path>
              </a:pathLst>
            </a:custGeom>
            <a:noFill/>
            <a:ln>
              <a:noFill/>
            </a:ln>
          </p:spPr>
          <p:style>
            <a:lnRef idx="0"/>
            <a:fillRef idx="0"/>
            <a:effectRef idx="0"/>
            <a:fontRef idx="minor"/>
          </p:style>
        </p:sp>
        <p:sp>
          <p:nvSpPr>
            <p:cNvPr id="2175" name="CustomShape 107"/>
            <p:cNvSpPr/>
            <p:nvPr/>
          </p:nvSpPr>
          <p:spPr>
            <a:xfrm>
              <a:off x="5722560" y="2653200"/>
              <a:ext cx="159840" cy="151200"/>
            </a:xfrm>
            <a:custGeom>
              <a:avLst/>
              <a:gdLst/>
              <a:ahLst/>
              <a:rect l="l" t="t" r="r" b="b"/>
              <a:pathLst>
                <a:path w="6442" h="6084">
                  <a:moveTo>
                    <a:pt x="3698" y="1"/>
                  </a:moveTo>
                  <a:lnTo>
                    <a:pt x="3419" y="80"/>
                  </a:lnTo>
                  <a:lnTo>
                    <a:pt x="3101" y="160"/>
                  </a:lnTo>
                  <a:lnTo>
                    <a:pt x="2823" y="279"/>
                  </a:lnTo>
                  <a:lnTo>
                    <a:pt x="2545" y="438"/>
                  </a:lnTo>
                  <a:lnTo>
                    <a:pt x="2227" y="597"/>
                  </a:lnTo>
                  <a:lnTo>
                    <a:pt x="1670" y="1034"/>
                  </a:lnTo>
                  <a:lnTo>
                    <a:pt x="1153" y="1512"/>
                  </a:lnTo>
                  <a:lnTo>
                    <a:pt x="716" y="2028"/>
                  </a:lnTo>
                  <a:lnTo>
                    <a:pt x="318" y="2545"/>
                  </a:lnTo>
                  <a:lnTo>
                    <a:pt x="0" y="2983"/>
                  </a:lnTo>
                  <a:lnTo>
                    <a:pt x="80" y="3181"/>
                  </a:lnTo>
                  <a:lnTo>
                    <a:pt x="199" y="3380"/>
                  </a:lnTo>
                  <a:lnTo>
                    <a:pt x="318" y="3619"/>
                  </a:lnTo>
                  <a:lnTo>
                    <a:pt x="477" y="3818"/>
                  </a:lnTo>
                  <a:lnTo>
                    <a:pt x="716" y="4056"/>
                  </a:lnTo>
                  <a:lnTo>
                    <a:pt x="954" y="4295"/>
                  </a:lnTo>
                  <a:lnTo>
                    <a:pt x="1272" y="4533"/>
                  </a:lnTo>
                  <a:lnTo>
                    <a:pt x="1630" y="4732"/>
                  </a:lnTo>
                  <a:lnTo>
                    <a:pt x="2028" y="4971"/>
                  </a:lnTo>
                  <a:lnTo>
                    <a:pt x="2465" y="5169"/>
                  </a:lnTo>
                  <a:lnTo>
                    <a:pt x="2942" y="5368"/>
                  </a:lnTo>
                  <a:lnTo>
                    <a:pt x="3499" y="5527"/>
                  </a:lnTo>
                  <a:lnTo>
                    <a:pt x="4095" y="5726"/>
                  </a:lnTo>
                  <a:lnTo>
                    <a:pt x="4731" y="5845"/>
                  </a:lnTo>
                  <a:lnTo>
                    <a:pt x="5447" y="6004"/>
                  </a:lnTo>
                  <a:lnTo>
                    <a:pt x="6202" y="6084"/>
                  </a:lnTo>
                  <a:lnTo>
                    <a:pt x="6322" y="5686"/>
                  </a:lnTo>
                  <a:lnTo>
                    <a:pt x="6401" y="5209"/>
                  </a:lnTo>
                  <a:lnTo>
                    <a:pt x="6441" y="4732"/>
                  </a:lnTo>
                  <a:lnTo>
                    <a:pt x="6441" y="4175"/>
                  </a:lnTo>
                  <a:lnTo>
                    <a:pt x="6401" y="3460"/>
                  </a:lnTo>
                  <a:lnTo>
                    <a:pt x="6362" y="2784"/>
                  </a:lnTo>
                  <a:lnTo>
                    <a:pt x="6202" y="2108"/>
                  </a:lnTo>
                  <a:lnTo>
                    <a:pt x="6123" y="1750"/>
                  </a:lnTo>
                  <a:lnTo>
                    <a:pt x="6004" y="1472"/>
                  </a:lnTo>
                  <a:lnTo>
                    <a:pt x="5884" y="1154"/>
                  </a:lnTo>
                  <a:lnTo>
                    <a:pt x="5686" y="915"/>
                  </a:lnTo>
                  <a:lnTo>
                    <a:pt x="5487" y="677"/>
                  </a:lnTo>
                  <a:lnTo>
                    <a:pt x="5288" y="478"/>
                  </a:lnTo>
                  <a:lnTo>
                    <a:pt x="5010" y="279"/>
                  </a:lnTo>
                  <a:lnTo>
                    <a:pt x="4731" y="160"/>
                  </a:lnTo>
                  <a:lnTo>
                    <a:pt x="4374" y="40"/>
                  </a:lnTo>
                  <a:lnTo>
                    <a:pt x="4016" y="1"/>
                  </a:lnTo>
                  <a:close/>
                </a:path>
              </a:pathLst>
            </a:custGeom>
            <a:solidFill>
              <a:srgbClr val="008e43"/>
            </a:solidFill>
            <a:ln>
              <a:noFill/>
            </a:ln>
          </p:spPr>
          <p:style>
            <a:lnRef idx="0"/>
            <a:fillRef idx="0"/>
            <a:effectRef idx="0"/>
            <a:fontRef idx="minor"/>
          </p:style>
        </p:sp>
        <p:sp>
          <p:nvSpPr>
            <p:cNvPr id="2176" name="CustomShape 108"/>
            <p:cNvSpPr/>
            <p:nvPr/>
          </p:nvSpPr>
          <p:spPr>
            <a:xfrm>
              <a:off x="5722560" y="2653200"/>
              <a:ext cx="159840" cy="151200"/>
            </a:xfrm>
            <a:custGeom>
              <a:avLst/>
              <a:gdLst/>
              <a:ahLst/>
              <a:rect l="l" t="t" r="r" b="b"/>
              <a:pathLst>
                <a:path w="6442" h="6084">
                  <a:moveTo>
                    <a:pt x="6202" y="6084"/>
                  </a:moveTo>
                  <a:lnTo>
                    <a:pt x="6202" y="6084"/>
                  </a:lnTo>
                  <a:lnTo>
                    <a:pt x="6322" y="5686"/>
                  </a:lnTo>
                  <a:lnTo>
                    <a:pt x="6401" y="5209"/>
                  </a:lnTo>
                  <a:lnTo>
                    <a:pt x="6441" y="4732"/>
                  </a:lnTo>
                  <a:lnTo>
                    <a:pt x="6441" y="4175"/>
                  </a:lnTo>
                  <a:lnTo>
                    <a:pt x="6441" y="4175"/>
                  </a:lnTo>
                  <a:lnTo>
                    <a:pt x="6401" y="3460"/>
                  </a:lnTo>
                  <a:lnTo>
                    <a:pt x="6362" y="2784"/>
                  </a:lnTo>
                  <a:lnTo>
                    <a:pt x="6202" y="2108"/>
                  </a:lnTo>
                  <a:lnTo>
                    <a:pt x="6123" y="1750"/>
                  </a:lnTo>
                  <a:lnTo>
                    <a:pt x="6004" y="1472"/>
                  </a:lnTo>
                  <a:lnTo>
                    <a:pt x="5884" y="1154"/>
                  </a:lnTo>
                  <a:lnTo>
                    <a:pt x="5686" y="915"/>
                  </a:lnTo>
                  <a:lnTo>
                    <a:pt x="5487" y="677"/>
                  </a:lnTo>
                  <a:lnTo>
                    <a:pt x="5288" y="478"/>
                  </a:lnTo>
                  <a:lnTo>
                    <a:pt x="5010" y="279"/>
                  </a:lnTo>
                  <a:lnTo>
                    <a:pt x="4731" y="160"/>
                  </a:lnTo>
                  <a:lnTo>
                    <a:pt x="4374" y="40"/>
                  </a:lnTo>
                  <a:lnTo>
                    <a:pt x="4016" y="1"/>
                  </a:lnTo>
                  <a:lnTo>
                    <a:pt x="4016" y="1"/>
                  </a:lnTo>
                  <a:lnTo>
                    <a:pt x="3698" y="1"/>
                  </a:lnTo>
                  <a:lnTo>
                    <a:pt x="3419" y="80"/>
                  </a:lnTo>
                  <a:lnTo>
                    <a:pt x="3101" y="160"/>
                  </a:lnTo>
                  <a:lnTo>
                    <a:pt x="2823" y="279"/>
                  </a:lnTo>
                  <a:lnTo>
                    <a:pt x="2545" y="438"/>
                  </a:lnTo>
                  <a:lnTo>
                    <a:pt x="2227" y="597"/>
                  </a:lnTo>
                  <a:lnTo>
                    <a:pt x="1670" y="1034"/>
                  </a:lnTo>
                  <a:lnTo>
                    <a:pt x="1153" y="1512"/>
                  </a:lnTo>
                  <a:lnTo>
                    <a:pt x="716" y="2028"/>
                  </a:lnTo>
                  <a:lnTo>
                    <a:pt x="318" y="2545"/>
                  </a:lnTo>
                  <a:lnTo>
                    <a:pt x="0" y="2983"/>
                  </a:lnTo>
                  <a:lnTo>
                    <a:pt x="0" y="2983"/>
                  </a:lnTo>
                  <a:lnTo>
                    <a:pt x="80" y="3181"/>
                  </a:lnTo>
                  <a:lnTo>
                    <a:pt x="199" y="3380"/>
                  </a:lnTo>
                  <a:lnTo>
                    <a:pt x="318" y="3619"/>
                  </a:lnTo>
                  <a:lnTo>
                    <a:pt x="477" y="3818"/>
                  </a:lnTo>
                  <a:lnTo>
                    <a:pt x="716" y="4056"/>
                  </a:lnTo>
                  <a:lnTo>
                    <a:pt x="954" y="4295"/>
                  </a:lnTo>
                  <a:lnTo>
                    <a:pt x="1272" y="4533"/>
                  </a:lnTo>
                  <a:lnTo>
                    <a:pt x="1630" y="4732"/>
                  </a:lnTo>
                  <a:lnTo>
                    <a:pt x="2028" y="4971"/>
                  </a:lnTo>
                  <a:lnTo>
                    <a:pt x="2465" y="5169"/>
                  </a:lnTo>
                  <a:lnTo>
                    <a:pt x="2942" y="5368"/>
                  </a:lnTo>
                  <a:lnTo>
                    <a:pt x="3499" y="5527"/>
                  </a:lnTo>
                  <a:lnTo>
                    <a:pt x="4095" y="5726"/>
                  </a:lnTo>
                  <a:lnTo>
                    <a:pt x="4731" y="5845"/>
                  </a:lnTo>
                  <a:lnTo>
                    <a:pt x="5447" y="6004"/>
                  </a:lnTo>
                  <a:lnTo>
                    <a:pt x="6202" y="6084"/>
                  </a:lnTo>
                </a:path>
              </a:pathLst>
            </a:custGeom>
            <a:noFill/>
            <a:ln>
              <a:noFill/>
            </a:ln>
          </p:spPr>
          <p:style>
            <a:lnRef idx="0"/>
            <a:fillRef idx="0"/>
            <a:effectRef idx="0"/>
            <a:fontRef idx="minor"/>
          </p:style>
        </p:sp>
        <p:sp>
          <p:nvSpPr>
            <p:cNvPr id="2177" name="CustomShape 109"/>
            <p:cNvSpPr/>
            <p:nvPr/>
          </p:nvSpPr>
          <p:spPr>
            <a:xfrm>
              <a:off x="5909400" y="2638080"/>
              <a:ext cx="228600" cy="169920"/>
            </a:xfrm>
            <a:custGeom>
              <a:avLst/>
              <a:gdLst/>
              <a:ahLst/>
              <a:rect l="l" t="t" r="r" b="b"/>
              <a:pathLst>
                <a:path w="9186" h="6839">
                  <a:moveTo>
                    <a:pt x="4772" y="0"/>
                  </a:moveTo>
                  <a:lnTo>
                    <a:pt x="4494" y="40"/>
                  </a:lnTo>
                  <a:lnTo>
                    <a:pt x="4176" y="40"/>
                  </a:lnTo>
                  <a:lnTo>
                    <a:pt x="3897" y="120"/>
                  </a:lnTo>
                  <a:lnTo>
                    <a:pt x="3619" y="199"/>
                  </a:lnTo>
                  <a:lnTo>
                    <a:pt x="3380" y="318"/>
                  </a:lnTo>
                  <a:lnTo>
                    <a:pt x="2863" y="557"/>
                  </a:lnTo>
                  <a:lnTo>
                    <a:pt x="2426" y="915"/>
                  </a:lnTo>
                  <a:lnTo>
                    <a:pt x="2028" y="1312"/>
                  </a:lnTo>
                  <a:lnTo>
                    <a:pt x="1671" y="1750"/>
                  </a:lnTo>
                  <a:lnTo>
                    <a:pt x="1353" y="2227"/>
                  </a:lnTo>
                  <a:lnTo>
                    <a:pt x="1074" y="2744"/>
                  </a:lnTo>
                  <a:lnTo>
                    <a:pt x="796" y="3300"/>
                  </a:lnTo>
                  <a:lnTo>
                    <a:pt x="597" y="3857"/>
                  </a:lnTo>
                  <a:lnTo>
                    <a:pt x="398" y="4414"/>
                  </a:lnTo>
                  <a:lnTo>
                    <a:pt x="279" y="4930"/>
                  </a:lnTo>
                  <a:lnTo>
                    <a:pt x="160" y="5487"/>
                  </a:lnTo>
                  <a:lnTo>
                    <a:pt x="80" y="5964"/>
                  </a:lnTo>
                  <a:lnTo>
                    <a:pt x="41" y="6402"/>
                  </a:lnTo>
                  <a:lnTo>
                    <a:pt x="1" y="6799"/>
                  </a:lnTo>
                  <a:lnTo>
                    <a:pt x="995" y="6839"/>
                  </a:lnTo>
                  <a:lnTo>
                    <a:pt x="3142" y="6839"/>
                  </a:lnTo>
                  <a:lnTo>
                    <a:pt x="4335" y="6759"/>
                  </a:lnTo>
                  <a:lnTo>
                    <a:pt x="5726" y="6640"/>
                  </a:lnTo>
                  <a:lnTo>
                    <a:pt x="6959" y="6441"/>
                  </a:lnTo>
                  <a:lnTo>
                    <a:pt x="8112" y="6203"/>
                  </a:lnTo>
                  <a:lnTo>
                    <a:pt x="9185" y="5964"/>
                  </a:lnTo>
                  <a:lnTo>
                    <a:pt x="8986" y="5129"/>
                  </a:lnTo>
                  <a:lnTo>
                    <a:pt x="8668" y="4215"/>
                  </a:lnTo>
                  <a:lnTo>
                    <a:pt x="8470" y="3698"/>
                  </a:lnTo>
                  <a:lnTo>
                    <a:pt x="8271" y="3181"/>
                  </a:lnTo>
                  <a:lnTo>
                    <a:pt x="8032" y="2664"/>
                  </a:lnTo>
                  <a:lnTo>
                    <a:pt x="7754" y="2187"/>
                  </a:lnTo>
                  <a:lnTo>
                    <a:pt x="7476" y="1750"/>
                  </a:lnTo>
                  <a:lnTo>
                    <a:pt x="7157" y="1312"/>
                  </a:lnTo>
                  <a:lnTo>
                    <a:pt x="6800" y="915"/>
                  </a:lnTo>
                  <a:lnTo>
                    <a:pt x="6402" y="597"/>
                  </a:lnTo>
                  <a:lnTo>
                    <a:pt x="5965" y="318"/>
                  </a:lnTo>
                  <a:lnTo>
                    <a:pt x="5527" y="120"/>
                  </a:lnTo>
                  <a:lnTo>
                    <a:pt x="5249" y="80"/>
                  </a:lnTo>
                  <a:lnTo>
                    <a:pt x="5010" y="40"/>
                  </a:lnTo>
                  <a:lnTo>
                    <a:pt x="4772" y="0"/>
                  </a:lnTo>
                  <a:close/>
                </a:path>
              </a:pathLst>
            </a:custGeom>
            <a:solidFill>
              <a:srgbClr val="008e43"/>
            </a:solidFill>
            <a:ln>
              <a:noFill/>
            </a:ln>
          </p:spPr>
          <p:style>
            <a:lnRef idx="0"/>
            <a:fillRef idx="0"/>
            <a:effectRef idx="0"/>
            <a:fontRef idx="minor"/>
          </p:style>
        </p:sp>
        <p:sp>
          <p:nvSpPr>
            <p:cNvPr id="2178" name="CustomShape 110"/>
            <p:cNvSpPr/>
            <p:nvPr/>
          </p:nvSpPr>
          <p:spPr>
            <a:xfrm>
              <a:off x="5909400" y="2638080"/>
              <a:ext cx="228600" cy="169920"/>
            </a:xfrm>
            <a:custGeom>
              <a:avLst/>
              <a:gdLst/>
              <a:ahLst/>
              <a:rect l="l" t="t" r="r" b="b"/>
              <a:pathLst>
                <a:path w="9186" h="6839">
                  <a:moveTo>
                    <a:pt x="4335" y="6759"/>
                  </a:moveTo>
                  <a:lnTo>
                    <a:pt x="4335" y="6759"/>
                  </a:lnTo>
                  <a:lnTo>
                    <a:pt x="5726" y="6640"/>
                  </a:lnTo>
                  <a:lnTo>
                    <a:pt x="6959" y="6441"/>
                  </a:lnTo>
                  <a:lnTo>
                    <a:pt x="8112" y="6203"/>
                  </a:lnTo>
                  <a:lnTo>
                    <a:pt x="9185" y="5964"/>
                  </a:lnTo>
                  <a:lnTo>
                    <a:pt x="9185" y="5964"/>
                  </a:lnTo>
                  <a:lnTo>
                    <a:pt x="8986" y="5129"/>
                  </a:lnTo>
                  <a:lnTo>
                    <a:pt x="8668" y="4215"/>
                  </a:lnTo>
                  <a:lnTo>
                    <a:pt x="8470" y="3698"/>
                  </a:lnTo>
                  <a:lnTo>
                    <a:pt x="8271" y="3181"/>
                  </a:lnTo>
                  <a:lnTo>
                    <a:pt x="8032" y="2664"/>
                  </a:lnTo>
                  <a:lnTo>
                    <a:pt x="7754" y="2187"/>
                  </a:lnTo>
                  <a:lnTo>
                    <a:pt x="7476" y="1750"/>
                  </a:lnTo>
                  <a:lnTo>
                    <a:pt x="7157" y="1312"/>
                  </a:lnTo>
                  <a:lnTo>
                    <a:pt x="6800" y="915"/>
                  </a:lnTo>
                  <a:lnTo>
                    <a:pt x="6402" y="597"/>
                  </a:lnTo>
                  <a:lnTo>
                    <a:pt x="5965" y="318"/>
                  </a:lnTo>
                  <a:lnTo>
                    <a:pt x="5527" y="120"/>
                  </a:lnTo>
                  <a:lnTo>
                    <a:pt x="5249" y="80"/>
                  </a:lnTo>
                  <a:lnTo>
                    <a:pt x="5010" y="40"/>
                  </a:lnTo>
                  <a:lnTo>
                    <a:pt x="4772" y="0"/>
                  </a:lnTo>
                  <a:lnTo>
                    <a:pt x="4494" y="40"/>
                  </a:lnTo>
                  <a:lnTo>
                    <a:pt x="4494" y="40"/>
                  </a:lnTo>
                  <a:lnTo>
                    <a:pt x="4176" y="40"/>
                  </a:lnTo>
                  <a:lnTo>
                    <a:pt x="3897" y="120"/>
                  </a:lnTo>
                  <a:lnTo>
                    <a:pt x="3619" y="199"/>
                  </a:lnTo>
                  <a:lnTo>
                    <a:pt x="3380" y="318"/>
                  </a:lnTo>
                  <a:lnTo>
                    <a:pt x="2863" y="557"/>
                  </a:lnTo>
                  <a:lnTo>
                    <a:pt x="2426" y="915"/>
                  </a:lnTo>
                  <a:lnTo>
                    <a:pt x="2028" y="1312"/>
                  </a:lnTo>
                  <a:lnTo>
                    <a:pt x="1671" y="1750"/>
                  </a:lnTo>
                  <a:lnTo>
                    <a:pt x="1353" y="2227"/>
                  </a:lnTo>
                  <a:lnTo>
                    <a:pt x="1074" y="2744"/>
                  </a:lnTo>
                  <a:lnTo>
                    <a:pt x="796" y="3300"/>
                  </a:lnTo>
                  <a:lnTo>
                    <a:pt x="597" y="3857"/>
                  </a:lnTo>
                  <a:lnTo>
                    <a:pt x="398" y="4414"/>
                  </a:lnTo>
                  <a:lnTo>
                    <a:pt x="279" y="4930"/>
                  </a:lnTo>
                  <a:lnTo>
                    <a:pt x="160" y="5487"/>
                  </a:lnTo>
                  <a:lnTo>
                    <a:pt x="80" y="5964"/>
                  </a:lnTo>
                  <a:lnTo>
                    <a:pt x="41" y="6402"/>
                  </a:lnTo>
                  <a:lnTo>
                    <a:pt x="1" y="6799"/>
                  </a:lnTo>
                  <a:lnTo>
                    <a:pt x="1" y="6799"/>
                  </a:lnTo>
                  <a:lnTo>
                    <a:pt x="995" y="6839"/>
                  </a:lnTo>
                  <a:lnTo>
                    <a:pt x="2028" y="6839"/>
                  </a:lnTo>
                  <a:lnTo>
                    <a:pt x="3142" y="6839"/>
                  </a:lnTo>
                  <a:lnTo>
                    <a:pt x="4335" y="6759"/>
                  </a:lnTo>
                </a:path>
              </a:pathLst>
            </a:custGeom>
            <a:noFill/>
            <a:ln>
              <a:noFill/>
            </a:ln>
          </p:spPr>
          <p:style>
            <a:lnRef idx="0"/>
            <a:fillRef idx="0"/>
            <a:effectRef idx="0"/>
            <a:fontRef idx="minor"/>
          </p:style>
        </p:sp>
        <p:sp>
          <p:nvSpPr>
            <p:cNvPr id="2179" name="CustomShape 111"/>
            <p:cNvSpPr/>
            <p:nvPr/>
          </p:nvSpPr>
          <p:spPr>
            <a:xfrm>
              <a:off x="5983920" y="2499840"/>
              <a:ext cx="210600" cy="73440"/>
            </a:xfrm>
            <a:custGeom>
              <a:avLst/>
              <a:gdLst/>
              <a:ahLst/>
              <a:rect l="l" t="t" r="r" b="b"/>
              <a:pathLst>
                <a:path w="8470" h="2983">
                  <a:moveTo>
                    <a:pt x="120" y="1"/>
                  </a:moveTo>
                  <a:lnTo>
                    <a:pt x="1" y="41"/>
                  </a:lnTo>
                  <a:lnTo>
                    <a:pt x="160" y="557"/>
                  </a:lnTo>
                  <a:lnTo>
                    <a:pt x="359" y="875"/>
                  </a:lnTo>
                  <a:lnTo>
                    <a:pt x="518" y="1233"/>
                  </a:lnTo>
                  <a:lnTo>
                    <a:pt x="756" y="1551"/>
                  </a:lnTo>
                  <a:lnTo>
                    <a:pt x="1034" y="1830"/>
                  </a:lnTo>
                  <a:lnTo>
                    <a:pt x="1313" y="2068"/>
                  </a:lnTo>
                  <a:lnTo>
                    <a:pt x="1631" y="2307"/>
                  </a:lnTo>
                  <a:lnTo>
                    <a:pt x="1949" y="2506"/>
                  </a:lnTo>
                  <a:lnTo>
                    <a:pt x="2307" y="2665"/>
                  </a:lnTo>
                  <a:lnTo>
                    <a:pt x="2665" y="2784"/>
                  </a:lnTo>
                  <a:lnTo>
                    <a:pt x="3062" y="2863"/>
                  </a:lnTo>
                  <a:lnTo>
                    <a:pt x="3420" y="2943"/>
                  </a:lnTo>
                  <a:lnTo>
                    <a:pt x="3818" y="2983"/>
                  </a:lnTo>
                  <a:lnTo>
                    <a:pt x="4215" y="2983"/>
                  </a:lnTo>
                  <a:lnTo>
                    <a:pt x="4573" y="2943"/>
                  </a:lnTo>
                  <a:lnTo>
                    <a:pt x="4971" y="2903"/>
                  </a:lnTo>
                  <a:lnTo>
                    <a:pt x="5328" y="2824"/>
                  </a:lnTo>
                  <a:lnTo>
                    <a:pt x="6044" y="2625"/>
                  </a:lnTo>
                  <a:lnTo>
                    <a:pt x="6760" y="2386"/>
                  </a:lnTo>
                  <a:lnTo>
                    <a:pt x="7197" y="2188"/>
                  </a:lnTo>
                  <a:lnTo>
                    <a:pt x="7635" y="1949"/>
                  </a:lnTo>
                  <a:lnTo>
                    <a:pt x="8469" y="1432"/>
                  </a:lnTo>
                  <a:lnTo>
                    <a:pt x="8350" y="1353"/>
                  </a:lnTo>
                  <a:lnTo>
                    <a:pt x="7953" y="1631"/>
                  </a:lnTo>
                  <a:lnTo>
                    <a:pt x="7555" y="1869"/>
                  </a:lnTo>
                  <a:lnTo>
                    <a:pt x="7157" y="2068"/>
                  </a:lnTo>
                  <a:lnTo>
                    <a:pt x="6720" y="2267"/>
                  </a:lnTo>
                  <a:lnTo>
                    <a:pt x="6044" y="2545"/>
                  </a:lnTo>
                  <a:lnTo>
                    <a:pt x="5289" y="2704"/>
                  </a:lnTo>
                  <a:lnTo>
                    <a:pt x="4931" y="2744"/>
                  </a:lnTo>
                  <a:lnTo>
                    <a:pt x="4573" y="2784"/>
                  </a:lnTo>
                  <a:lnTo>
                    <a:pt x="4215" y="2784"/>
                  </a:lnTo>
                  <a:lnTo>
                    <a:pt x="3818" y="2744"/>
                  </a:lnTo>
                  <a:lnTo>
                    <a:pt x="3460" y="2704"/>
                  </a:lnTo>
                  <a:lnTo>
                    <a:pt x="3102" y="2625"/>
                  </a:lnTo>
                  <a:lnTo>
                    <a:pt x="2744" y="2545"/>
                  </a:lnTo>
                  <a:lnTo>
                    <a:pt x="2426" y="2426"/>
                  </a:lnTo>
                  <a:lnTo>
                    <a:pt x="2068" y="2267"/>
                  </a:lnTo>
                  <a:lnTo>
                    <a:pt x="1750" y="2108"/>
                  </a:lnTo>
                  <a:lnTo>
                    <a:pt x="1472" y="1869"/>
                  </a:lnTo>
                  <a:lnTo>
                    <a:pt x="1194" y="1631"/>
                  </a:lnTo>
                  <a:lnTo>
                    <a:pt x="836" y="1273"/>
                  </a:lnTo>
                  <a:lnTo>
                    <a:pt x="557" y="875"/>
                  </a:lnTo>
                  <a:lnTo>
                    <a:pt x="319" y="478"/>
                  </a:lnTo>
                  <a:lnTo>
                    <a:pt x="120" y="1"/>
                  </a:lnTo>
                  <a:close/>
                </a:path>
              </a:pathLst>
            </a:custGeom>
            <a:solidFill>
              <a:srgbClr val="006735"/>
            </a:solidFill>
            <a:ln>
              <a:noFill/>
            </a:ln>
          </p:spPr>
          <p:style>
            <a:lnRef idx="0"/>
            <a:fillRef idx="0"/>
            <a:effectRef idx="0"/>
            <a:fontRef idx="minor"/>
          </p:style>
        </p:sp>
        <p:sp>
          <p:nvSpPr>
            <p:cNvPr id="2180" name="CustomShape 112"/>
            <p:cNvSpPr/>
            <p:nvPr/>
          </p:nvSpPr>
          <p:spPr>
            <a:xfrm>
              <a:off x="5983920" y="2499840"/>
              <a:ext cx="210600" cy="73440"/>
            </a:xfrm>
            <a:custGeom>
              <a:avLst/>
              <a:gdLst/>
              <a:ahLst/>
              <a:rect l="l" t="t" r="r" b="b"/>
              <a:pathLst>
                <a:path w="8470" h="2983">
                  <a:moveTo>
                    <a:pt x="8350" y="1353"/>
                  </a:moveTo>
                  <a:lnTo>
                    <a:pt x="8350" y="1353"/>
                  </a:lnTo>
                  <a:lnTo>
                    <a:pt x="7953" y="1631"/>
                  </a:lnTo>
                  <a:lnTo>
                    <a:pt x="7555" y="1869"/>
                  </a:lnTo>
                  <a:lnTo>
                    <a:pt x="7157" y="2068"/>
                  </a:lnTo>
                  <a:lnTo>
                    <a:pt x="6720" y="2267"/>
                  </a:lnTo>
                  <a:lnTo>
                    <a:pt x="6720" y="2267"/>
                  </a:lnTo>
                  <a:lnTo>
                    <a:pt x="6044" y="2545"/>
                  </a:lnTo>
                  <a:lnTo>
                    <a:pt x="5289" y="2704"/>
                  </a:lnTo>
                  <a:lnTo>
                    <a:pt x="4931" y="2744"/>
                  </a:lnTo>
                  <a:lnTo>
                    <a:pt x="4573" y="2784"/>
                  </a:lnTo>
                  <a:lnTo>
                    <a:pt x="4215" y="2784"/>
                  </a:lnTo>
                  <a:lnTo>
                    <a:pt x="3818" y="2744"/>
                  </a:lnTo>
                  <a:lnTo>
                    <a:pt x="3818" y="2744"/>
                  </a:lnTo>
                  <a:lnTo>
                    <a:pt x="3460" y="2704"/>
                  </a:lnTo>
                  <a:lnTo>
                    <a:pt x="3102" y="2625"/>
                  </a:lnTo>
                  <a:lnTo>
                    <a:pt x="2744" y="2545"/>
                  </a:lnTo>
                  <a:lnTo>
                    <a:pt x="2426" y="2426"/>
                  </a:lnTo>
                  <a:lnTo>
                    <a:pt x="2068" y="2267"/>
                  </a:lnTo>
                  <a:lnTo>
                    <a:pt x="1750" y="2108"/>
                  </a:lnTo>
                  <a:lnTo>
                    <a:pt x="1472" y="1869"/>
                  </a:lnTo>
                  <a:lnTo>
                    <a:pt x="1194" y="1631"/>
                  </a:lnTo>
                  <a:lnTo>
                    <a:pt x="1194" y="1631"/>
                  </a:lnTo>
                  <a:lnTo>
                    <a:pt x="836" y="1273"/>
                  </a:lnTo>
                  <a:lnTo>
                    <a:pt x="557" y="875"/>
                  </a:lnTo>
                  <a:lnTo>
                    <a:pt x="319" y="478"/>
                  </a:lnTo>
                  <a:lnTo>
                    <a:pt x="120" y="1"/>
                  </a:lnTo>
                  <a:lnTo>
                    <a:pt x="120" y="1"/>
                  </a:lnTo>
                  <a:lnTo>
                    <a:pt x="1" y="41"/>
                  </a:lnTo>
                  <a:lnTo>
                    <a:pt x="1" y="41"/>
                  </a:lnTo>
                  <a:lnTo>
                    <a:pt x="160" y="557"/>
                  </a:lnTo>
                  <a:lnTo>
                    <a:pt x="160" y="557"/>
                  </a:lnTo>
                  <a:lnTo>
                    <a:pt x="359" y="875"/>
                  </a:lnTo>
                  <a:lnTo>
                    <a:pt x="518" y="1233"/>
                  </a:lnTo>
                  <a:lnTo>
                    <a:pt x="756" y="1551"/>
                  </a:lnTo>
                  <a:lnTo>
                    <a:pt x="1034" y="1830"/>
                  </a:lnTo>
                  <a:lnTo>
                    <a:pt x="1034" y="1830"/>
                  </a:lnTo>
                  <a:lnTo>
                    <a:pt x="1313" y="2068"/>
                  </a:lnTo>
                  <a:lnTo>
                    <a:pt x="1631" y="2307"/>
                  </a:lnTo>
                  <a:lnTo>
                    <a:pt x="1949" y="2506"/>
                  </a:lnTo>
                  <a:lnTo>
                    <a:pt x="2307" y="2665"/>
                  </a:lnTo>
                  <a:lnTo>
                    <a:pt x="2307" y="2665"/>
                  </a:lnTo>
                  <a:lnTo>
                    <a:pt x="2665" y="2784"/>
                  </a:lnTo>
                  <a:lnTo>
                    <a:pt x="3062" y="2863"/>
                  </a:lnTo>
                  <a:lnTo>
                    <a:pt x="3420" y="2943"/>
                  </a:lnTo>
                  <a:lnTo>
                    <a:pt x="3818" y="2983"/>
                  </a:lnTo>
                  <a:lnTo>
                    <a:pt x="3818" y="2983"/>
                  </a:lnTo>
                  <a:lnTo>
                    <a:pt x="4215" y="2983"/>
                  </a:lnTo>
                  <a:lnTo>
                    <a:pt x="4573" y="2943"/>
                  </a:lnTo>
                  <a:lnTo>
                    <a:pt x="4971" y="2903"/>
                  </a:lnTo>
                  <a:lnTo>
                    <a:pt x="5328" y="2824"/>
                  </a:lnTo>
                  <a:lnTo>
                    <a:pt x="5328" y="2824"/>
                  </a:lnTo>
                  <a:lnTo>
                    <a:pt x="6044" y="2625"/>
                  </a:lnTo>
                  <a:lnTo>
                    <a:pt x="6760" y="2386"/>
                  </a:lnTo>
                  <a:lnTo>
                    <a:pt x="6760" y="2386"/>
                  </a:lnTo>
                  <a:lnTo>
                    <a:pt x="7197" y="2188"/>
                  </a:lnTo>
                  <a:lnTo>
                    <a:pt x="7635" y="1949"/>
                  </a:lnTo>
                  <a:lnTo>
                    <a:pt x="8469" y="1432"/>
                  </a:lnTo>
                  <a:lnTo>
                    <a:pt x="8469" y="1432"/>
                  </a:lnTo>
                  <a:lnTo>
                    <a:pt x="8350" y="1353"/>
                  </a:lnTo>
                </a:path>
              </a:pathLst>
            </a:custGeom>
            <a:noFill/>
            <a:ln>
              <a:noFill/>
            </a:ln>
          </p:spPr>
          <p:style>
            <a:lnRef idx="0"/>
            <a:fillRef idx="0"/>
            <a:effectRef idx="0"/>
            <a:fontRef idx="minor"/>
          </p:style>
        </p:sp>
        <p:sp>
          <p:nvSpPr>
            <p:cNvPr id="2181" name="CustomShape 113"/>
            <p:cNvSpPr/>
            <p:nvPr/>
          </p:nvSpPr>
          <p:spPr>
            <a:xfrm>
              <a:off x="5788080" y="2516040"/>
              <a:ext cx="146880" cy="100440"/>
            </a:xfrm>
            <a:custGeom>
              <a:avLst/>
              <a:gdLst/>
              <a:ahLst/>
              <a:rect l="l" t="t" r="r" b="b"/>
              <a:pathLst>
                <a:path w="5925" h="4057">
                  <a:moveTo>
                    <a:pt x="5924" y="1"/>
                  </a:moveTo>
                  <a:lnTo>
                    <a:pt x="5725" y="80"/>
                  </a:lnTo>
                  <a:lnTo>
                    <a:pt x="5765" y="518"/>
                  </a:lnTo>
                  <a:lnTo>
                    <a:pt x="5765" y="955"/>
                  </a:lnTo>
                  <a:lnTo>
                    <a:pt x="5725" y="1353"/>
                  </a:lnTo>
                  <a:lnTo>
                    <a:pt x="5606" y="1790"/>
                  </a:lnTo>
                  <a:lnTo>
                    <a:pt x="5487" y="2068"/>
                  </a:lnTo>
                  <a:lnTo>
                    <a:pt x="5328" y="2307"/>
                  </a:lnTo>
                  <a:lnTo>
                    <a:pt x="5129" y="2546"/>
                  </a:lnTo>
                  <a:lnTo>
                    <a:pt x="4930" y="2744"/>
                  </a:lnTo>
                  <a:lnTo>
                    <a:pt x="4692" y="2943"/>
                  </a:lnTo>
                  <a:lnTo>
                    <a:pt x="4453" y="3102"/>
                  </a:lnTo>
                  <a:lnTo>
                    <a:pt x="3936" y="3380"/>
                  </a:lnTo>
                  <a:lnTo>
                    <a:pt x="3380" y="3579"/>
                  </a:lnTo>
                  <a:lnTo>
                    <a:pt x="2823" y="3699"/>
                  </a:lnTo>
                  <a:lnTo>
                    <a:pt x="2227" y="3778"/>
                  </a:lnTo>
                  <a:lnTo>
                    <a:pt x="1670" y="3818"/>
                  </a:lnTo>
                  <a:lnTo>
                    <a:pt x="1074" y="3818"/>
                  </a:lnTo>
                  <a:lnTo>
                    <a:pt x="477" y="3738"/>
                  </a:lnTo>
                  <a:lnTo>
                    <a:pt x="119" y="3699"/>
                  </a:lnTo>
                  <a:lnTo>
                    <a:pt x="0" y="3818"/>
                  </a:lnTo>
                  <a:lnTo>
                    <a:pt x="437" y="3937"/>
                  </a:lnTo>
                  <a:lnTo>
                    <a:pt x="1034" y="4017"/>
                  </a:lnTo>
                  <a:lnTo>
                    <a:pt x="1670" y="4056"/>
                  </a:lnTo>
                  <a:lnTo>
                    <a:pt x="2266" y="4056"/>
                  </a:lnTo>
                  <a:lnTo>
                    <a:pt x="2863" y="3977"/>
                  </a:lnTo>
                  <a:lnTo>
                    <a:pt x="3459" y="3818"/>
                  </a:lnTo>
                  <a:lnTo>
                    <a:pt x="3738" y="3699"/>
                  </a:lnTo>
                  <a:lnTo>
                    <a:pt x="4016" y="3579"/>
                  </a:lnTo>
                  <a:lnTo>
                    <a:pt x="4572" y="3221"/>
                  </a:lnTo>
                  <a:lnTo>
                    <a:pt x="4811" y="3062"/>
                  </a:lnTo>
                  <a:lnTo>
                    <a:pt x="5010" y="2824"/>
                  </a:lnTo>
                  <a:lnTo>
                    <a:pt x="5209" y="2625"/>
                  </a:lnTo>
                  <a:lnTo>
                    <a:pt x="5407" y="2347"/>
                  </a:lnTo>
                  <a:lnTo>
                    <a:pt x="5566" y="2108"/>
                  </a:lnTo>
                  <a:lnTo>
                    <a:pt x="5686" y="1830"/>
                  </a:lnTo>
                  <a:lnTo>
                    <a:pt x="5845" y="1392"/>
                  </a:lnTo>
                  <a:lnTo>
                    <a:pt x="5924" y="915"/>
                  </a:lnTo>
                  <a:lnTo>
                    <a:pt x="5924" y="478"/>
                  </a:lnTo>
                  <a:lnTo>
                    <a:pt x="5924" y="1"/>
                  </a:lnTo>
                  <a:close/>
                </a:path>
              </a:pathLst>
            </a:custGeom>
            <a:solidFill>
              <a:srgbClr val="006735"/>
            </a:solidFill>
            <a:ln>
              <a:noFill/>
            </a:ln>
          </p:spPr>
          <p:style>
            <a:lnRef idx="0"/>
            <a:fillRef idx="0"/>
            <a:effectRef idx="0"/>
            <a:fontRef idx="minor"/>
          </p:style>
        </p:sp>
        <p:sp>
          <p:nvSpPr>
            <p:cNvPr id="2182" name="CustomShape 114"/>
            <p:cNvSpPr/>
            <p:nvPr/>
          </p:nvSpPr>
          <p:spPr>
            <a:xfrm>
              <a:off x="6170040" y="2605320"/>
              <a:ext cx="120240" cy="158040"/>
            </a:xfrm>
            <a:custGeom>
              <a:avLst/>
              <a:gdLst/>
              <a:ahLst/>
              <a:rect l="l" t="t" r="r" b="b"/>
              <a:pathLst>
                <a:path w="4852" h="6362">
                  <a:moveTo>
                    <a:pt x="2108" y="0"/>
                  </a:moveTo>
                  <a:lnTo>
                    <a:pt x="1750" y="40"/>
                  </a:lnTo>
                  <a:lnTo>
                    <a:pt x="1392" y="120"/>
                  </a:lnTo>
                  <a:lnTo>
                    <a:pt x="1074" y="279"/>
                  </a:lnTo>
                  <a:lnTo>
                    <a:pt x="796" y="477"/>
                  </a:lnTo>
                  <a:lnTo>
                    <a:pt x="557" y="716"/>
                  </a:lnTo>
                  <a:lnTo>
                    <a:pt x="359" y="994"/>
                  </a:lnTo>
                  <a:lnTo>
                    <a:pt x="200" y="1312"/>
                  </a:lnTo>
                  <a:lnTo>
                    <a:pt x="80" y="1670"/>
                  </a:lnTo>
                  <a:lnTo>
                    <a:pt x="40" y="1988"/>
                  </a:lnTo>
                  <a:lnTo>
                    <a:pt x="1" y="2346"/>
                  </a:lnTo>
                  <a:lnTo>
                    <a:pt x="1" y="2664"/>
                  </a:lnTo>
                  <a:lnTo>
                    <a:pt x="120" y="3340"/>
                  </a:lnTo>
                  <a:lnTo>
                    <a:pt x="239" y="3976"/>
                  </a:lnTo>
                  <a:lnTo>
                    <a:pt x="438" y="4612"/>
                  </a:lnTo>
                  <a:lnTo>
                    <a:pt x="637" y="5209"/>
                  </a:lnTo>
                  <a:lnTo>
                    <a:pt x="915" y="5805"/>
                  </a:lnTo>
                  <a:lnTo>
                    <a:pt x="1193" y="6362"/>
                  </a:lnTo>
                  <a:lnTo>
                    <a:pt x="1313" y="6322"/>
                  </a:lnTo>
                  <a:lnTo>
                    <a:pt x="1074" y="5885"/>
                  </a:lnTo>
                  <a:lnTo>
                    <a:pt x="875" y="5487"/>
                  </a:lnTo>
                  <a:lnTo>
                    <a:pt x="677" y="5010"/>
                  </a:lnTo>
                  <a:lnTo>
                    <a:pt x="518" y="4573"/>
                  </a:lnTo>
                  <a:lnTo>
                    <a:pt x="398" y="3936"/>
                  </a:lnTo>
                  <a:lnTo>
                    <a:pt x="279" y="3300"/>
                  </a:lnTo>
                  <a:lnTo>
                    <a:pt x="239" y="2664"/>
                  </a:lnTo>
                  <a:lnTo>
                    <a:pt x="239" y="2346"/>
                  </a:lnTo>
                  <a:lnTo>
                    <a:pt x="279" y="2028"/>
                  </a:lnTo>
                  <a:lnTo>
                    <a:pt x="359" y="1710"/>
                  </a:lnTo>
                  <a:lnTo>
                    <a:pt x="438" y="1432"/>
                  </a:lnTo>
                  <a:lnTo>
                    <a:pt x="597" y="1153"/>
                  </a:lnTo>
                  <a:lnTo>
                    <a:pt x="756" y="915"/>
                  </a:lnTo>
                  <a:lnTo>
                    <a:pt x="995" y="716"/>
                  </a:lnTo>
                  <a:lnTo>
                    <a:pt x="1233" y="557"/>
                  </a:lnTo>
                  <a:lnTo>
                    <a:pt x="1512" y="438"/>
                  </a:lnTo>
                  <a:lnTo>
                    <a:pt x="1790" y="358"/>
                  </a:lnTo>
                  <a:lnTo>
                    <a:pt x="2108" y="318"/>
                  </a:lnTo>
                  <a:lnTo>
                    <a:pt x="2426" y="318"/>
                  </a:lnTo>
                  <a:lnTo>
                    <a:pt x="2704" y="358"/>
                  </a:lnTo>
                  <a:lnTo>
                    <a:pt x="3022" y="438"/>
                  </a:lnTo>
                  <a:lnTo>
                    <a:pt x="3619" y="597"/>
                  </a:lnTo>
                  <a:lnTo>
                    <a:pt x="4215" y="875"/>
                  </a:lnTo>
                  <a:lnTo>
                    <a:pt x="4533" y="1312"/>
                  </a:lnTo>
                  <a:lnTo>
                    <a:pt x="4851" y="1789"/>
                  </a:lnTo>
                  <a:lnTo>
                    <a:pt x="4812" y="1710"/>
                  </a:lnTo>
                  <a:lnTo>
                    <a:pt x="4613" y="1273"/>
                  </a:lnTo>
                  <a:lnTo>
                    <a:pt x="4255" y="636"/>
                  </a:lnTo>
                  <a:lnTo>
                    <a:pt x="3698" y="358"/>
                  </a:lnTo>
                  <a:lnTo>
                    <a:pt x="3102" y="120"/>
                  </a:lnTo>
                  <a:lnTo>
                    <a:pt x="2784" y="40"/>
                  </a:lnTo>
                  <a:lnTo>
                    <a:pt x="2426" y="0"/>
                  </a:lnTo>
                  <a:close/>
                </a:path>
              </a:pathLst>
            </a:custGeom>
            <a:solidFill>
              <a:srgbClr val="006735"/>
            </a:solidFill>
            <a:ln>
              <a:noFill/>
            </a:ln>
          </p:spPr>
          <p:style>
            <a:lnRef idx="0"/>
            <a:fillRef idx="0"/>
            <a:effectRef idx="0"/>
            <a:fontRef idx="minor"/>
          </p:style>
        </p:sp>
        <p:sp>
          <p:nvSpPr>
            <p:cNvPr id="2183" name="CustomShape 115"/>
            <p:cNvSpPr/>
            <p:nvPr/>
          </p:nvSpPr>
          <p:spPr>
            <a:xfrm>
              <a:off x="6170040" y="2605320"/>
              <a:ext cx="120240" cy="158040"/>
            </a:xfrm>
            <a:custGeom>
              <a:avLst/>
              <a:gdLst/>
              <a:ahLst/>
              <a:rect l="l" t="t" r="r" b="b"/>
              <a:pathLst>
                <a:path w="4852" h="6362">
                  <a:moveTo>
                    <a:pt x="1313" y="6322"/>
                  </a:moveTo>
                  <a:lnTo>
                    <a:pt x="1313" y="6322"/>
                  </a:lnTo>
                  <a:lnTo>
                    <a:pt x="1074" y="5885"/>
                  </a:lnTo>
                  <a:lnTo>
                    <a:pt x="875" y="5487"/>
                  </a:lnTo>
                  <a:lnTo>
                    <a:pt x="677" y="5010"/>
                  </a:lnTo>
                  <a:lnTo>
                    <a:pt x="518" y="4573"/>
                  </a:lnTo>
                  <a:lnTo>
                    <a:pt x="518" y="4573"/>
                  </a:lnTo>
                  <a:lnTo>
                    <a:pt x="398" y="3936"/>
                  </a:lnTo>
                  <a:lnTo>
                    <a:pt x="279" y="3300"/>
                  </a:lnTo>
                  <a:lnTo>
                    <a:pt x="239" y="2664"/>
                  </a:lnTo>
                  <a:lnTo>
                    <a:pt x="239" y="2346"/>
                  </a:lnTo>
                  <a:lnTo>
                    <a:pt x="279" y="2028"/>
                  </a:lnTo>
                  <a:lnTo>
                    <a:pt x="279" y="2028"/>
                  </a:lnTo>
                  <a:lnTo>
                    <a:pt x="359" y="1710"/>
                  </a:lnTo>
                  <a:lnTo>
                    <a:pt x="438" y="1432"/>
                  </a:lnTo>
                  <a:lnTo>
                    <a:pt x="597" y="1153"/>
                  </a:lnTo>
                  <a:lnTo>
                    <a:pt x="756" y="915"/>
                  </a:lnTo>
                  <a:lnTo>
                    <a:pt x="756" y="915"/>
                  </a:lnTo>
                  <a:lnTo>
                    <a:pt x="995" y="716"/>
                  </a:lnTo>
                  <a:lnTo>
                    <a:pt x="1233" y="557"/>
                  </a:lnTo>
                  <a:lnTo>
                    <a:pt x="1512" y="438"/>
                  </a:lnTo>
                  <a:lnTo>
                    <a:pt x="1790" y="358"/>
                  </a:lnTo>
                  <a:lnTo>
                    <a:pt x="1790" y="358"/>
                  </a:lnTo>
                  <a:lnTo>
                    <a:pt x="2108" y="318"/>
                  </a:lnTo>
                  <a:lnTo>
                    <a:pt x="2426" y="318"/>
                  </a:lnTo>
                  <a:lnTo>
                    <a:pt x="2704" y="358"/>
                  </a:lnTo>
                  <a:lnTo>
                    <a:pt x="3022" y="438"/>
                  </a:lnTo>
                  <a:lnTo>
                    <a:pt x="3022" y="438"/>
                  </a:lnTo>
                  <a:lnTo>
                    <a:pt x="3619" y="597"/>
                  </a:lnTo>
                  <a:lnTo>
                    <a:pt x="4215" y="875"/>
                  </a:lnTo>
                  <a:lnTo>
                    <a:pt x="4215" y="875"/>
                  </a:lnTo>
                  <a:lnTo>
                    <a:pt x="4533" y="1312"/>
                  </a:lnTo>
                  <a:lnTo>
                    <a:pt x="4851" y="1789"/>
                  </a:lnTo>
                  <a:lnTo>
                    <a:pt x="4851" y="1789"/>
                  </a:lnTo>
                  <a:lnTo>
                    <a:pt x="4812" y="1710"/>
                  </a:lnTo>
                  <a:lnTo>
                    <a:pt x="4812" y="1710"/>
                  </a:lnTo>
                  <a:lnTo>
                    <a:pt x="4613" y="1273"/>
                  </a:lnTo>
                  <a:lnTo>
                    <a:pt x="4255" y="636"/>
                  </a:lnTo>
                  <a:lnTo>
                    <a:pt x="4255" y="636"/>
                  </a:lnTo>
                  <a:lnTo>
                    <a:pt x="3698" y="358"/>
                  </a:lnTo>
                  <a:lnTo>
                    <a:pt x="3102" y="120"/>
                  </a:lnTo>
                  <a:lnTo>
                    <a:pt x="3102" y="120"/>
                  </a:lnTo>
                  <a:lnTo>
                    <a:pt x="2784" y="40"/>
                  </a:lnTo>
                  <a:lnTo>
                    <a:pt x="2426" y="0"/>
                  </a:lnTo>
                  <a:lnTo>
                    <a:pt x="2108" y="0"/>
                  </a:lnTo>
                  <a:lnTo>
                    <a:pt x="1750" y="40"/>
                  </a:lnTo>
                  <a:lnTo>
                    <a:pt x="1750" y="40"/>
                  </a:lnTo>
                  <a:lnTo>
                    <a:pt x="1392" y="120"/>
                  </a:lnTo>
                  <a:lnTo>
                    <a:pt x="1074" y="279"/>
                  </a:lnTo>
                  <a:lnTo>
                    <a:pt x="796" y="477"/>
                  </a:lnTo>
                  <a:lnTo>
                    <a:pt x="557" y="716"/>
                  </a:lnTo>
                  <a:lnTo>
                    <a:pt x="557" y="716"/>
                  </a:lnTo>
                  <a:lnTo>
                    <a:pt x="359" y="994"/>
                  </a:lnTo>
                  <a:lnTo>
                    <a:pt x="200" y="1312"/>
                  </a:lnTo>
                  <a:lnTo>
                    <a:pt x="80" y="1670"/>
                  </a:lnTo>
                  <a:lnTo>
                    <a:pt x="40" y="1988"/>
                  </a:lnTo>
                  <a:lnTo>
                    <a:pt x="40" y="1988"/>
                  </a:lnTo>
                  <a:lnTo>
                    <a:pt x="1" y="2346"/>
                  </a:lnTo>
                  <a:lnTo>
                    <a:pt x="1" y="2664"/>
                  </a:lnTo>
                  <a:lnTo>
                    <a:pt x="120" y="3340"/>
                  </a:lnTo>
                  <a:lnTo>
                    <a:pt x="120" y="3340"/>
                  </a:lnTo>
                  <a:lnTo>
                    <a:pt x="239" y="3976"/>
                  </a:lnTo>
                  <a:lnTo>
                    <a:pt x="438" y="4612"/>
                  </a:lnTo>
                  <a:lnTo>
                    <a:pt x="438" y="4612"/>
                  </a:lnTo>
                  <a:lnTo>
                    <a:pt x="637" y="5209"/>
                  </a:lnTo>
                  <a:lnTo>
                    <a:pt x="915" y="5805"/>
                  </a:lnTo>
                  <a:lnTo>
                    <a:pt x="915" y="5805"/>
                  </a:lnTo>
                  <a:lnTo>
                    <a:pt x="1193" y="6362"/>
                  </a:lnTo>
                  <a:lnTo>
                    <a:pt x="1193" y="6362"/>
                  </a:lnTo>
                  <a:lnTo>
                    <a:pt x="1313" y="6322"/>
                  </a:lnTo>
                </a:path>
              </a:pathLst>
            </a:custGeom>
            <a:noFill/>
            <a:ln>
              <a:noFill/>
            </a:ln>
          </p:spPr>
          <p:style>
            <a:lnRef idx="0"/>
            <a:fillRef idx="0"/>
            <a:effectRef idx="0"/>
            <a:fontRef idx="minor"/>
          </p:style>
        </p:sp>
        <p:sp>
          <p:nvSpPr>
            <p:cNvPr id="2184" name="CustomShape 116"/>
            <p:cNvSpPr/>
            <p:nvPr/>
          </p:nvSpPr>
          <p:spPr>
            <a:xfrm>
              <a:off x="5725440" y="2673000"/>
              <a:ext cx="145080" cy="130320"/>
            </a:xfrm>
            <a:custGeom>
              <a:avLst/>
              <a:gdLst/>
              <a:ahLst/>
              <a:rect l="l" t="t" r="r" b="b"/>
              <a:pathLst>
                <a:path w="5845" h="5250">
                  <a:moveTo>
                    <a:pt x="3300" y="1"/>
                  </a:moveTo>
                  <a:lnTo>
                    <a:pt x="3102" y="41"/>
                  </a:lnTo>
                  <a:lnTo>
                    <a:pt x="2744" y="120"/>
                  </a:lnTo>
                  <a:lnTo>
                    <a:pt x="2426" y="279"/>
                  </a:lnTo>
                  <a:lnTo>
                    <a:pt x="2108" y="438"/>
                  </a:lnTo>
                  <a:lnTo>
                    <a:pt x="1829" y="637"/>
                  </a:lnTo>
                  <a:lnTo>
                    <a:pt x="1312" y="995"/>
                  </a:lnTo>
                  <a:lnTo>
                    <a:pt x="835" y="1432"/>
                  </a:lnTo>
                  <a:lnTo>
                    <a:pt x="398" y="1909"/>
                  </a:lnTo>
                  <a:lnTo>
                    <a:pt x="0" y="2426"/>
                  </a:lnTo>
                  <a:lnTo>
                    <a:pt x="120" y="2704"/>
                  </a:lnTo>
                  <a:lnTo>
                    <a:pt x="517" y="2188"/>
                  </a:lnTo>
                  <a:lnTo>
                    <a:pt x="915" y="1631"/>
                  </a:lnTo>
                  <a:lnTo>
                    <a:pt x="1392" y="1154"/>
                  </a:lnTo>
                  <a:lnTo>
                    <a:pt x="1909" y="717"/>
                  </a:lnTo>
                  <a:lnTo>
                    <a:pt x="2187" y="518"/>
                  </a:lnTo>
                  <a:lnTo>
                    <a:pt x="2465" y="359"/>
                  </a:lnTo>
                  <a:lnTo>
                    <a:pt x="2783" y="200"/>
                  </a:lnTo>
                  <a:lnTo>
                    <a:pt x="3102" y="120"/>
                  </a:lnTo>
                  <a:lnTo>
                    <a:pt x="3459" y="120"/>
                  </a:lnTo>
                  <a:lnTo>
                    <a:pt x="3817" y="160"/>
                  </a:lnTo>
                  <a:lnTo>
                    <a:pt x="4135" y="239"/>
                  </a:lnTo>
                  <a:lnTo>
                    <a:pt x="4414" y="398"/>
                  </a:lnTo>
                  <a:lnTo>
                    <a:pt x="4692" y="597"/>
                  </a:lnTo>
                  <a:lnTo>
                    <a:pt x="4930" y="836"/>
                  </a:lnTo>
                  <a:lnTo>
                    <a:pt x="5089" y="1114"/>
                  </a:lnTo>
                  <a:lnTo>
                    <a:pt x="5249" y="1432"/>
                  </a:lnTo>
                  <a:lnTo>
                    <a:pt x="5328" y="1750"/>
                  </a:lnTo>
                  <a:lnTo>
                    <a:pt x="5447" y="2068"/>
                  </a:lnTo>
                  <a:lnTo>
                    <a:pt x="5567" y="2744"/>
                  </a:lnTo>
                  <a:lnTo>
                    <a:pt x="5606" y="3460"/>
                  </a:lnTo>
                  <a:lnTo>
                    <a:pt x="5646" y="4136"/>
                  </a:lnTo>
                  <a:lnTo>
                    <a:pt x="5606" y="4692"/>
                  </a:lnTo>
                  <a:lnTo>
                    <a:pt x="5567" y="5249"/>
                  </a:lnTo>
                  <a:lnTo>
                    <a:pt x="5646" y="5249"/>
                  </a:lnTo>
                  <a:lnTo>
                    <a:pt x="5765" y="4692"/>
                  </a:lnTo>
                  <a:lnTo>
                    <a:pt x="5805" y="4136"/>
                  </a:lnTo>
                  <a:lnTo>
                    <a:pt x="5845" y="3420"/>
                  </a:lnTo>
                  <a:lnTo>
                    <a:pt x="5805" y="2744"/>
                  </a:lnTo>
                  <a:lnTo>
                    <a:pt x="5765" y="2386"/>
                  </a:lnTo>
                  <a:lnTo>
                    <a:pt x="5686" y="2029"/>
                  </a:lnTo>
                  <a:lnTo>
                    <a:pt x="5606" y="1671"/>
                  </a:lnTo>
                  <a:lnTo>
                    <a:pt x="5487" y="1313"/>
                  </a:lnTo>
                  <a:lnTo>
                    <a:pt x="5288" y="995"/>
                  </a:lnTo>
                  <a:lnTo>
                    <a:pt x="5089" y="717"/>
                  </a:lnTo>
                  <a:lnTo>
                    <a:pt x="4811" y="438"/>
                  </a:lnTo>
                  <a:lnTo>
                    <a:pt x="4493" y="239"/>
                  </a:lnTo>
                  <a:lnTo>
                    <a:pt x="4175" y="120"/>
                  </a:lnTo>
                  <a:lnTo>
                    <a:pt x="4016" y="80"/>
                  </a:lnTo>
                  <a:lnTo>
                    <a:pt x="3817" y="41"/>
                  </a:lnTo>
                  <a:lnTo>
                    <a:pt x="3459" y="1"/>
                  </a:lnTo>
                  <a:close/>
                </a:path>
              </a:pathLst>
            </a:custGeom>
            <a:solidFill>
              <a:srgbClr val="006735"/>
            </a:solidFill>
            <a:ln>
              <a:noFill/>
            </a:ln>
          </p:spPr>
          <p:style>
            <a:lnRef idx="0"/>
            <a:fillRef idx="0"/>
            <a:effectRef idx="0"/>
            <a:fontRef idx="minor"/>
          </p:style>
        </p:sp>
        <p:sp>
          <p:nvSpPr>
            <p:cNvPr id="2185" name="CustomShape 117"/>
            <p:cNvSpPr/>
            <p:nvPr/>
          </p:nvSpPr>
          <p:spPr>
            <a:xfrm>
              <a:off x="5725440" y="2673000"/>
              <a:ext cx="145080" cy="130320"/>
            </a:xfrm>
            <a:custGeom>
              <a:avLst/>
              <a:gdLst/>
              <a:ahLst/>
              <a:rect l="l" t="t" r="r" b="b"/>
              <a:pathLst>
                <a:path w="5845" h="5250">
                  <a:moveTo>
                    <a:pt x="5487" y="1313"/>
                  </a:moveTo>
                  <a:lnTo>
                    <a:pt x="5487" y="1313"/>
                  </a:lnTo>
                  <a:lnTo>
                    <a:pt x="5288" y="995"/>
                  </a:lnTo>
                  <a:lnTo>
                    <a:pt x="5089" y="717"/>
                  </a:lnTo>
                  <a:lnTo>
                    <a:pt x="4811" y="438"/>
                  </a:lnTo>
                  <a:lnTo>
                    <a:pt x="4493" y="239"/>
                  </a:lnTo>
                  <a:lnTo>
                    <a:pt x="4493" y="239"/>
                  </a:lnTo>
                  <a:lnTo>
                    <a:pt x="4175" y="120"/>
                  </a:lnTo>
                  <a:lnTo>
                    <a:pt x="4175" y="120"/>
                  </a:lnTo>
                  <a:lnTo>
                    <a:pt x="4016" y="80"/>
                  </a:lnTo>
                  <a:lnTo>
                    <a:pt x="3817" y="41"/>
                  </a:lnTo>
                  <a:lnTo>
                    <a:pt x="3817" y="41"/>
                  </a:lnTo>
                  <a:lnTo>
                    <a:pt x="3459" y="1"/>
                  </a:lnTo>
                  <a:lnTo>
                    <a:pt x="3300" y="1"/>
                  </a:lnTo>
                  <a:lnTo>
                    <a:pt x="3102" y="41"/>
                  </a:lnTo>
                  <a:lnTo>
                    <a:pt x="3102" y="41"/>
                  </a:lnTo>
                  <a:lnTo>
                    <a:pt x="2744" y="120"/>
                  </a:lnTo>
                  <a:lnTo>
                    <a:pt x="2426" y="279"/>
                  </a:lnTo>
                  <a:lnTo>
                    <a:pt x="2108" y="438"/>
                  </a:lnTo>
                  <a:lnTo>
                    <a:pt x="1829" y="637"/>
                  </a:lnTo>
                  <a:lnTo>
                    <a:pt x="1829" y="637"/>
                  </a:lnTo>
                  <a:lnTo>
                    <a:pt x="1312" y="995"/>
                  </a:lnTo>
                  <a:lnTo>
                    <a:pt x="835" y="1432"/>
                  </a:lnTo>
                  <a:lnTo>
                    <a:pt x="398" y="1909"/>
                  </a:lnTo>
                  <a:lnTo>
                    <a:pt x="0" y="2426"/>
                  </a:lnTo>
                  <a:lnTo>
                    <a:pt x="0" y="2426"/>
                  </a:lnTo>
                  <a:lnTo>
                    <a:pt x="120" y="2704"/>
                  </a:lnTo>
                  <a:lnTo>
                    <a:pt x="120" y="2704"/>
                  </a:lnTo>
                  <a:lnTo>
                    <a:pt x="517" y="2188"/>
                  </a:lnTo>
                  <a:lnTo>
                    <a:pt x="915" y="1631"/>
                  </a:lnTo>
                  <a:lnTo>
                    <a:pt x="1392" y="1154"/>
                  </a:lnTo>
                  <a:lnTo>
                    <a:pt x="1909" y="717"/>
                  </a:lnTo>
                  <a:lnTo>
                    <a:pt x="1909" y="717"/>
                  </a:lnTo>
                  <a:lnTo>
                    <a:pt x="2187" y="518"/>
                  </a:lnTo>
                  <a:lnTo>
                    <a:pt x="2465" y="359"/>
                  </a:lnTo>
                  <a:lnTo>
                    <a:pt x="2783" y="200"/>
                  </a:lnTo>
                  <a:lnTo>
                    <a:pt x="3102" y="120"/>
                  </a:lnTo>
                  <a:lnTo>
                    <a:pt x="3102" y="120"/>
                  </a:lnTo>
                  <a:lnTo>
                    <a:pt x="3459" y="120"/>
                  </a:lnTo>
                  <a:lnTo>
                    <a:pt x="3817" y="160"/>
                  </a:lnTo>
                  <a:lnTo>
                    <a:pt x="4135" y="239"/>
                  </a:lnTo>
                  <a:lnTo>
                    <a:pt x="4414" y="398"/>
                  </a:lnTo>
                  <a:lnTo>
                    <a:pt x="4414" y="398"/>
                  </a:lnTo>
                  <a:lnTo>
                    <a:pt x="4692" y="597"/>
                  </a:lnTo>
                  <a:lnTo>
                    <a:pt x="4930" y="836"/>
                  </a:lnTo>
                  <a:lnTo>
                    <a:pt x="5089" y="1114"/>
                  </a:lnTo>
                  <a:lnTo>
                    <a:pt x="5249" y="1432"/>
                  </a:lnTo>
                  <a:lnTo>
                    <a:pt x="5249" y="1432"/>
                  </a:lnTo>
                  <a:lnTo>
                    <a:pt x="5328" y="1750"/>
                  </a:lnTo>
                  <a:lnTo>
                    <a:pt x="5447" y="2068"/>
                  </a:lnTo>
                  <a:lnTo>
                    <a:pt x="5567" y="2744"/>
                  </a:lnTo>
                  <a:lnTo>
                    <a:pt x="5567" y="2744"/>
                  </a:lnTo>
                  <a:lnTo>
                    <a:pt x="5606" y="3460"/>
                  </a:lnTo>
                  <a:lnTo>
                    <a:pt x="5646" y="4136"/>
                  </a:lnTo>
                  <a:lnTo>
                    <a:pt x="5646" y="4136"/>
                  </a:lnTo>
                  <a:lnTo>
                    <a:pt x="5606" y="4692"/>
                  </a:lnTo>
                  <a:lnTo>
                    <a:pt x="5567" y="5249"/>
                  </a:lnTo>
                  <a:lnTo>
                    <a:pt x="5567" y="5249"/>
                  </a:lnTo>
                  <a:lnTo>
                    <a:pt x="5646" y="5249"/>
                  </a:lnTo>
                  <a:lnTo>
                    <a:pt x="5646" y="5249"/>
                  </a:lnTo>
                  <a:lnTo>
                    <a:pt x="5765" y="4692"/>
                  </a:lnTo>
                  <a:lnTo>
                    <a:pt x="5805" y="4136"/>
                  </a:lnTo>
                  <a:lnTo>
                    <a:pt x="5805" y="4136"/>
                  </a:lnTo>
                  <a:lnTo>
                    <a:pt x="5845" y="3420"/>
                  </a:lnTo>
                  <a:lnTo>
                    <a:pt x="5805" y="2744"/>
                  </a:lnTo>
                  <a:lnTo>
                    <a:pt x="5805" y="2744"/>
                  </a:lnTo>
                  <a:lnTo>
                    <a:pt x="5765" y="2386"/>
                  </a:lnTo>
                  <a:lnTo>
                    <a:pt x="5686" y="2029"/>
                  </a:lnTo>
                  <a:lnTo>
                    <a:pt x="5606" y="1671"/>
                  </a:lnTo>
                  <a:lnTo>
                    <a:pt x="5487" y="1313"/>
                  </a:lnTo>
                </a:path>
              </a:pathLst>
            </a:custGeom>
            <a:noFill/>
            <a:ln>
              <a:noFill/>
            </a:ln>
          </p:spPr>
          <p:style>
            <a:lnRef idx="0"/>
            <a:fillRef idx="0"/>
            <a:effectRef idx="0"/>
            <a:fontRef idx="minor"/>
          </p:style>
        </p:sp>
        <p:sp>
          <p:nvSpPr>
            <p:cNvPr id="2186" name="CustomShape 118"/>
            <p:cNvSpPr/>
            <p:nvPr/>
          </p:nvSpPr>
          <p:spPr>
            <a:xfrm>
              <a:off x="5929200" y="2670840"/>
              <a:ext cx="187920" cy="137160"/>
            </a:xfrm>
            <a:custGeom>
              <a:avLst/>
              <a:gdLst/>
              <a:ahLst/>
              <a:rect l="l" t="t" r="r" b="b"/>
              <a:pathLst>
                <a:path w="7556" h="5527">
                  <a:moveTo>
                    <a:pt x="3659" y="0"/>
                  </a:moveTo>
                  <a:lnTo>
                    <a:pt x="3420" y="40"/>
                  </a:lnTo>
                  <a:lnTo>
                    <a:pt x="2983" y="120"/>
                  </a:lnTo>
                  <a:lnTo>
                    <a:pt x="2546" y="318"/>
                  </a:lnTo>
                  <a:lnTo>
                    <a:pt x="2188" y="557"/>
                  </a:lnTo>
                  <a:lnTo>
                    <a:pt x="1830" y="875"/>
                  </a:lnTo>
                  <a:lnTo>
                    <a:pt x="1512" y="1193"/>
                  </a:lnTo>
                  <a:lnTo>
                    <a:pt x="1273" y="1591"/>
                  </a:lnTo>
                  <a:lnTo>
                    <a:pt x="1035" y="1949"/>
                  </a:lnTo>
                  <a:lnTo>
                    <a:pt x="796" y="2346"/>
                  </a:lnTo>
                  <a:lnTo>
                    <a:pt x="637" y="2783"/>
                  </a:lnTo>
                  <a:lnTo>
                    <a:pt x="478" y="3181"/>
                  </a:lnTo>
                  <a:lnTo>
                    <a:pt x="200" y="4056"/>
                  </a:lnTo>
                  <a:lnTo>
                    <a:pt x="80" y="4811"/>
                  </a:lnTo>
                  <a:lnTo>
                    <a:pt x="1" y="5527"/>
                  </a:lnTo>
                  <a:lnTo>
                    <a:pt x="279" y="5527"/>
                  </a:lnTo>
                  <a:lnTo>
                    <a:pt x="399" y="4771"/>
                  </a:lnTo>
                  <a:lnTo>
                    <a:pt x="558" y="3976"/>
                  </a:lnTo>
                  <a:lnTo>
                    <a:pt x="796" y="3221"/>
                  </a:lnTo>
                  <a:lnTo>
                    <a:pt x="1074" y="2505"/>
                  </a:lnTo>
                  <a:lnTo>
                    <a:pt x="1273" y="2108"/>
                  </a:lnTo>
                  <a:lnTo>
                    <a:pt x="1512" y="1710"/>
                  </a:lnTo>
                  <a:lnTo>
                    <a:pt x="1750" y="1392"/>
                  </a:lnTo>
                  <a:lnTo>
                    <a:pt x="2029" y="1034"/>
                  </a:lnTo>
                  <a:lnTo>
                    <a:pt x="2347" y="756"/>
                  </a:lnTo>
                  <a:lnTo>
                    <a:pt x="2665" y="517"/>
                  </a:lnTo>
                  <a:lnTo>
                    <a:pt x="3062" y="318"/>
                  </a:lnTo>
                  <a:lnTo>
                    <a:pt x="3460" y="199"/>
                  </a:lnTo>
                  <a:lnTo>
                    <a:pt x="3897" y="159"/>
                  </a:lnTo>
                  <a:lnTo>
                    <a:pt x="4295" y="199"/>
                  </a:lnTo>
                  <a:lnTo>
                    <a:pt x="4732" y="318"/>
                  </a:lnTo>
                  <a:lnTo>
                    <a:pt x="4931" y="398"/>
                  </a:lnTo>
                  <a:lnTo>
                    <a:pt x="5090" y="517"/>
                  </a:lnTo>
                  <a:lnTo>
                    <a:pt x="5448" y="796"/>
                  </a:lnTo>
                  <a:lnTo>
                    <a:pt x="5726" y="1114"/>
                  </a:lnTo>
                  <a:lnTo>
                    <a:pt x="6005" y="1471"/>
                  </a:lnTo>
                  <a:lnTo>
                    <a:pt x="6243" y="1829"/>
                  </a:lnTo>
                  <a:lnTo>
                    <a:pt x="6402" y="2227"/>
                  </a:lnTo>
                  <a:lnTo>
                    <a:pt x="6601" y="2624"/>
                  </a:lnTo>
                  <a:lnTo>
                    <a:pt x="6879" y="3459"/>
                  </a:lnTo>
                  <a:lnTo>
                    <a:pt x="7118" y="4175"/>
                  </a:lnTo>
                  <a:lnTo>
                    <a:pt x="7277" y="4930"/>
                  </a:lnTo>
                  <a:lnTo>
                    <a:pt x="7555" y="4851"/>
                  </a:lnTo>
                  <a:lnTo>
                    <a:pt x="7317" y="4056"/>
                  </a:lnTo>
                  <a:lnTo>
                    <a:pt x="7078" y="3261"/>
                  </a:lnTo>
                  <a:lnTo>
                    <a:pt x="6720" y="2505"/>
                  </a:lnTo>
                  <a:lnTo>
                    <a:pt x="6323" y="1790"/>
                  </a:lnTo>
                  <a:lnTo>
                    <a:pt x="6084" y="1392"/>
                  </a:lnTo>
                  <a:lnTo>
                    <a:pt x="5806" y="1034"/>
                  </a:lnTo>
                  <a:lnTo>
                    <a:pt x="5488" y="716"/>
                  </a:lnTo>
                  <a:lnTo>
                    <a:pt x="5170" y="438"/>
                  </a:lnTo>
                  <a:lnTo>
                    <a:pt x="4971" y="318"/>
                  </a:lnTo>
                  <a:lnTo>
                    <a:pt x="4772" y="199"/>
                  </a:lnTo>
                  <a:lnTo>
                    <a:pt x="4573" y="120"/>
                  </a:lnTo>
                  <a:lnTo>
                    <a:pt x="4335" y="40"/>
                  </a:lnTo>
                  <a:lnTo>
                    <a:pt x="4096" y="0"/>
                  </a:lnTo>
                  <a:close/>
                </a:path>
              </a:pathLst>
            </a:custGeom>
            <a:solidFill>
              <a:srgbClr val="006735"/>
            </a:solidFill>
            <a:ln>
              <a:noFill/>
            </a:ln>
          </p:spPr>
          <p:style>
            <a:lnRef idx="0"/>
            <a:fillRef idx="0"/>
            <a:effectRef idx="0"/>
            <a:fontRef idx="minor"/>
          </p:style>
        </p:sp>
        <p:sp>
          <p:nvSpPr>
            <p:cNvPr id="2187" name="CustomShape 119"/>
            <p:cNvSpPr/>
            <p:nvPr/>
          </p:nvSpPr>
          <p:spPr>
            <a:xfrm>
              <a:off x="5929200" y="2670840"/>
              <a:ext cx="187920" cy="137160"/>
            </a:xfrm>
            <a:custGeom>
              <a:avLst/>
              <a:gdLst/>
              <a:ahLst/>
              <a:rect l="l" t="t" r="r" b="b"/>
              <a:pathLst>
                <a:path w="7556" h="5527">
                  <a:moveTo>
                    <a:pt x="6323" y="1790"/>
                  </a:moveTo>
                  <a:lnTo>
                    <a:pt x="6323" y="1790"/>
                  </a:lnTo>
                  <a:lnTo>
                    <a:pt x="6084" y="1392"/>
                  </a:lnTo>
                  <a:lnTo>
                    <a:pt x="5806" y="1034"/>
                  </a:lnTo>
                  <a:lnTo>
                    <a:pt x="5488" y="716"/>
                  </a:lnTo>
                  <a:lnTo>
                    <a:pt x="5170" y="438"/>
                  </a:lnTo>
                  <a:lnTo>
                    <a:pt x="5170" y="438"/>
                  </a:lnTo>
                  <a:lnTo>
                    <a:pt x="4971" y="318"/>
                  </a:lnTo>
                  <a:lnTo>
                    <a:pt x="4772" y="199"/>
                  </a:lnTo>
                  <a:lnTo>
                    <a:pt x="4573" y="120"/>
                  </a:lnTo>
                  <a:lnTo>
                    <a:pt x="4335" y="40"/>
                  </a:lnTo>
                  <a:lnTo>
                    <a:pt x="4335" y="40"/>
                  </a:lnTo>
                  <a:lnTo>
                    <a:pt x="4096" y="0"/>
                  </a:lnTo>
                  <a:lnTo>
                    <a:pt x="3897" y="0"/>
                  </a:lnTo>
                  <a:lnTo>
                    <a:pt x="3897" y="0"/>
                  </a:lnTo>
                  <a:lnTo>
                    <a:pt x="3659" y="0"/>
                  </a:lnTo>
                  <a:lnTo>
                    <a:pt x="3420" y="40"/>
                  </a:lnTo>
                  <a:lnTo>
                    <a:pt x="3420" y="40"/>
                  </a:lnTo>
                  <a:lnTo>
                    <a:pt x="2983" y="120"/>
                  </a:lnTo>
                  <a:lnTo>
                    <a:pt x="2546" y="318"/>
                  </a:lnTo>
                  <a:lnTo>
                    <a:pt x="2188" y="557"/>
                  </a:lnTo>
                  <a:lnTo>
                    <a:pt x="1830" y="875"/>
                  </a:lnTo>
                  <a:lnTo>
                    <a:pt x="1830" y="875"/>
                  </a:lnTo>
                  <a:lnTo>
                    <a:pt x="1512" y="1193"/>
                  </a:lnTo>
                  <a:lnTo>
                    <a:pt x="1273" y="1591"/>
                  </a:lnTo>
                  <a:lnTo>
                    <a:pt x="1035" y="1949"/>
                  </a:lnTo>
                  <a:lnTo>
                    <a:pt x="796" y="2346"/>
                  </a:lnTo>
                  <a:lnTo>
                    <a:pt x="796" y="2346"/>
                  </a:lnTo>
                  <a:lnTo>
                    <a:pt x="637" y="2783"/>
                  </a:lnTo>
                  <a:lnTo>
                    <a:pt x="478" y="3181"/>
                  </a:lnTo>
                  <a:lnTo>
                    <a:pt x="200" y="4056"/>
                  </a:lnTo>
                  <a:lnTo>
                    <a:pt x="200" y="4056"/>
                  </a:lnTo>
                  <a:lnTo>
                    <a:pt x="80" y="4811"/>
                  </a:lnTo>
                  <a:lnTo>
                    <a:pt x="1" y="5527"/>
                  </a:lnTo>
                  <a:lnTo>
                    <a:pt x="1" y="5527"/>
                  </a:lnTo>
                  <a:lnTo>
                    <a:pt x="279" y="5527"/>
                  </a:lnTo>
                  <a:lnTo>
                    <a:pt x="279" y="5527"/>
                  </a:lnTo>
                  <a:lnTo>
                    <a:pt x="399" y="4771"/>
                  </a:lnTo>
                  <a:lnTo>
                    <a:pt x="558" y="3976"/>
                  </a:lnTo>
                  <a:lnTo>
                    <a:pt x="796" y="3221"/>
                  </a:lnTo>
                  <a:lnTo>
                    <a:pt x="1074" y="2505"/>
                  </a:lnTo>
                  <a:lnTo>
                    <a:pt x="1074" y="2505"/>
                  </a:lnTo>
                  <a:lnTo>
                    <a:pt x="1273" y="2108"/>
                  </a:lnTo>
                  <a:lnTo>
                    <a:pt x="1512" y="1710"/>
                  </a:lnTo>
                  <a:lnTo>
                    <a:pt x="1750" y="1392"/>
                  </a:lnTo>
                  <a:lnTo>
                    <a:pt x="2029" y="1034"/>
                  </a:lnTo>
                  <a:lnTo>
                    <a:pt x="2029" y="1034"/>
                  </a:lnTo>
                  <a:lnTo>
                    <a:pt x="2347" y="756"/>
                  </a:lnTo>
                  <a:lnTo>
                    <a:pt x="2665" y="517"/>
                  </a:lnTo>
                  <a:lnTo>
                    <a:pt x="3062" y="318"/>
                  </a:lnTo>
                  <a:lnTo>
                    <a:pt x="3460" y="199"/>
                  </a:lnTo>
                  <a:lnTo>
                    <a:pt x="3460" y="199"/>
                  </a:lnTo>
                  <a:lnTo>
                    <a:pt x="3897" y="159"/>
                  </a:lnTo>
                  <a:lnTo>
                    <a:pt x="4295" y="199"/>
                  </a:lnTo>
                  <a:lnTo>
                    <a:pt x="4732" y="318"/>
                  </a:lnTo>
                  <a:lnTo>
                    <a:pt x="4931" y="398"/>
                  </a:lnTo>
                  <a:lnTo>
                    <a:pt x="5090" y="517"/>
                  </a:lnTo>
                  <a:lnTo>
                    <a:pt x="5090" y="517"/>
                  </a:lnTo>
                  <a:lnTo>
                    <a:pt x="5448" y="796"/>
                  </a:lnTo>
                  <a:lnTo>
                    <a:pt x="5726" y="1114"/>
                  </a:lnTo>
                  <a:lnTo>
                    <a:pt x="6005" y="1471"/>
                  </a:lnTo>
                  <a:lnTo>
                    <a:pt x="6243" y="1829"/>
                  </a:lnTo>
                  <a:lnTo>
                    <a:pt x="6243" y="1829"/>
                  </a:lnTo>
                  <a:lnTo>
                    <a:pt x="6402" y="2227"/>
                  </a:lnTo>
                  <a:lnTo>
                    <a:pt x="6601" y="2624"/>
                  </a:lnTo>
                  <a:lnTo>
                    <a:pt x="6879" y="3459"/>
                  </a:lnTo>
                  <a:lnTo>
                    <a:pt x="6879" y="3459"/>
                  </a:lnTo>
                  <a:lnTo>
                    <a:pt x="7118" y="4175"/>
                  </a:lnTo>
                  <a:lnTo>
                    <a:pt x="7277" y="4930"/>
                  </a:lnTo>
                  <a:lnTo>
                    <a:pt x="7277" y="4930"/>
                  </a:lnTo>
                  <a:lnTo>
                    <a:pt x="7555" y="4851"/>
                  </a:lnTo>
                  <a:lnTo>
                    <a:pt x="7555" y="4851"/>
                  </a:lnTo>
                  <a:lnTo>
                    <a:pt x="7317" y="4056"/>
                  </a:lnTo>
                  <a:lnTo>
                    <a:pt x="7078" y="3261"/>
                  </a:lnTo>
                  <a:lnTo>
                    <a:pt x="6720" y="2505"/>
                  </a:lnTo>
                  <a:lnTo>
                    <a:pt x="6323" y="1790"/>
                  </a:lnTo>
                </a:path>
              </a:pathLst>
            </a:custGeom>
            <a:noFill/>
            <a:ln>
              <a:noFill/>
            </a:ln>
          </p:spPr>
          <p:style>
            <a:lnRef idx="0"/>
            <a:fillRef idx="0"/>
            <a:effectRef idx="0"/>
            <a:fontRef idx="minor"/>
          </p:style>
        </p:sp>
        <p:sp>
          <p:nvSpPr>
            <p:cNvPr id="2188" name="CustomShape 120"/>
            <p:cNvSpPr/>
            <p:nvPr/>
          </p:nvSpPr>
          <p:spPr>
            <a:xfrm>
              <a:off x="6217560" y="2551680"/>
              <a:ext cx="71640" cy="94320"/>
            </a:xfrm>
            <a:custGeom>
              <a:avLst/>
              <a:gdLst/>
              <a:ahLst/>
              <a:rect l="l" t="t" r="r" b="b"/>
              <a:pathLst>
                <a:path w="2903" h="3818">
                  <a:moveTo>
                    <a:pt x="0" y="0"/>
                  </a:moveTo>
                  <a:lnTo>
                    <a:pt x="318" y="477"/>
                  </a:lnTo>
                  <a:lnTo>
                    <a:pt x="636" y="875"/>
                  </a:lnTo>
                  <a:lnTo>
                    <a:pt x="1074" y="1630"/>
                  </a:lnTo>
                  <a:lnTo>
                    <a:pt x="1829" y="1988"/>
                  </a:lnTo>
                  <a:lnTo>
                    <a:pt x="1471" y="1511"/>
                  </a:lnTo>
                  <a:lnTo>
                    <a:pt x="1034" y="994"/>
                  </a:lnTo>
                  <a:lnTo>
                    <a:pt x="557" y="517"/>
                  </a:lnTo>
                  <a:lnTo>
                    <a:pt x="0" y="0"/>
                  </a:lnTo>
                  <a:close/>
                  <a:moveTo>
                    <a:pt x="2545" y="3101"/>
                  </a:moveTo>
                  <a:lnTo>
                    <a:pt x="2863" y="3817"/>
                  </a:lnTo>
                  <a:lnTo>
                    <a:pt x="2903" y="3817"/>
                  </a:lnTo>
                  <a:lnTo>
                    <a:pt x="2545" y="3101"/>
                  </a:lnTo>
                  <a:close/>
                </a:path>
              </a:pathLst>
            </a:custGeom>
            <a:solidFill>
              <a:srgbClr val="004820"/>
            </a:solidFill>
            <a:ln>
              <a:noFill/>
            </a:ln>
          </p:spPr>
          <p:style>
            <a:lnRef idx="0"/>
            <a:fillRef idx="0"/>
            <a:effectRef idx="0"/>
            <a:fontRef idx="minor"/>
          </p:style>
        </p:sp>
        <p:sp>
          <p:nvSpPr>
            <p:cNvPr id="2189" name="CustomShape 121"/>
            <p:cNvSpPr/>
            <p:nvPr/>
          </p:nvSpPr>
          <p:spPr>
            <a:xfrm>
              <a:off x="6265440" y="2604240"/>
              <a:ext cx="23760" cy="41760"/>
            </a:xfrm>
            <a:custGeom>
              <a:avLst/>
              <a:gdLst/>
              <a:ahLst/>
              <a:rect l="l" t="t" r="r" b="b"/>
              <a:pathLst>
                <a:path w="995" h="1711">
                  <a:moveTo>
                    <a:pt x="1" y="0"/>
                  </a:moveTo>
                  <a:lnTo>
                    <a:pt x="1" y="0"/>
                  </a:lnTo>
                  <a:lnTo>
                    <a:pt x="358" y="517"/>
                  </a:lnTo>
                  <a:lnTo>
                    <a:pt x="637" y="994"/>
                  </a:lnTo>
                  <a:lnTo>
                    <a:pt x="955" y="1710"/>
                  </a:lnTo>
                  <a:lnTo>
                    <a:pt x="955" y="1710"/>
                  </a:lnTo>
                  <a:lnTo>
                    <a:pt x="995" y="1710"/>
                  </a:lnTo>
                  <a:lnTo>
                    <a:pt x="995" y="1710"/>
                  </a:lnTo>
                  <a:lnTo>
                    <a:pt x="995" y="1710"/>
                  </a:lnTo>
                  <a:lnTo>
                    <a:pt x="995" y="1710"/>
                  </a:lnTo>
                  <a:lnTo>
                    <a:pt x="995" y="1710"/>
                  </a:lnTo>
                  <a:lnTo>
                    <a:pt x="995" y="1710"/>
                  </a:lnTo>
                  <a:lnTo>
                    <a:pt x="637" y="994"/>
                  </a:lnTo>
                  <a:lnTo>
                    <a:pt x="358" y="517"/>
                  </a:lnTo>
                  <a:lnTo>
                    <a:pt x="1" y="0"/>
                  </a:lnTo>
                </a:path>
              </a:pathLst>
            </a:custGeom>
            <a:noFill/>
            <a:ln>
              <a:noFill/>
            </a:ln>
          </p:spPr>
          <p:style>
            <a:lnRef idx="0"/>
            <a:fillRef idx="0"/>
            <a:effectRef idx="0"/>
            <a:fontRef idx="minor"/>
          </p:style>
        </p:sp>
        <p:sp>
          <p:nvSpPr>
            <p:cNvPr id="2190" name="CustomShape 122"/>
            <p:cNvSpPr/>
            <p:nvPr/>
          </p:nvSpPr>
          <p:spPr>
            <a:xfrm>
              <a:off x="6217560" y="2551680"/>
              <a:ext cx="44640" cy="48600"/>
            </a:xfrm>
            <a:custGeom>
              <a:avLst/>
              <a:gdLst/>
              <a:ahLst/>
              <a:rect l="l" t="t" r="r" b="b"/>
              <a:pathLst>
                <a:path w="1830" h="1989">
                  <a:moveTo>
                    <a:pt x="0" y="0"/>
                  </a:moveTo>
                  <a:lnTo>
                    <a:pt x="0" y="0"/>
                  </a:lnTo>
                  <a:lnTo>
                    <a:pt x="318" y="477"/>
                  </a:lnTo>
                  <a:lnTo>
                    <a:pt x="636" y="875"/>
                  </a:lnTo>
                  <a:lnTo>
                    <a:pt x="1074" y="1630"/>
                  </a:lnTo>
                  <a:lnTo>
                    <a:pt x="1074" y="1630"/>
                  </a:lnTo>
                  <a:lnTo>
                    <a:pt x="1829" y="1988"/>
                  </a:lnTo>
                  <a:lnTo>
                    <a:pt x="1829" y="1988"/>
                  </a:lnTo>
                  <a:lnTo>
                    <a:pt x="1471" y="1511"/>
                  </a:lnTo>
                  <a:lnTo>
                    <a:pt x="1034" y="994"/>
                  </a:lnTo>
                  <a:lnTo>
                    <a:pt x="557" y="517"/>
                  </a:lnTo>
                  <a:lnTo>
                    <a:pt x="0" y="0"/>
                  </a:lnTo>
                </a:path>
              </a:pathLst>
            </a:custGeom>
            <a:noFill/>
            <a:ln>
              <a:noFill/>
            </a:ln>
          </p:spPr>
          <p:style>
            <a:lnRef idx="0"/>
            <a:fillRef idx="0"/>
            <a:effectRef idx="0"/>
            <a:fontRef idx="minor"/>
          </p:style>
        </p:sp>
        <p:sp>
          <p:nvSpPr>
            <p:cNvPr id="2191" name="CustomShape 123"/>
            <p:cNvSpPr/>
            <p:nvPr/>
          </p:nvSpPr>
          <p:spPr>
            <a:xfrm>
              <a:off x="6244560" y="2592360"/>
              <a:ext cx="43560" cy="53640"/>
            </a:xfrm>
            <a:custGeom>
              <a:avLst/>
              <a:gdLst/>
              <a:ahLst/>
              <a:rect l="l" t="t" r="r" b="b"/>
              <a:pathLst>
                <a:path w="1790" h="2188">
                  <a:moveTo>
                    <a:pt x="1" y="0"/>
                  </a:moveTo>
                  <a:lnTo>
                    <a:pt x="358" y="716"/>
                  </a:lnTo>
                  <a:lnTo>
                    <a:pt x="836" y="915"/>
                  </a:lnTo>
                  <a:lnTo>
                    <a:pt x="1273" y="1153"/>
                  </a:lnTo>
                  <a:lnTo>
                    <a:pt x="1591" y="1750"/>
                  </a:lnTo>
                  <a:lnTo>
                    <a:pt x="1790" y="2187"/>
                  </a:lnTo>
                  <a:lnTo>
                    <a:pt x="1472" y="1471"/>
                  </a:lnTo>
                  <a:lnTo>
                    <a:pt x="1193" y="994"/>
                  </a:lnTo>
                  <a:lnTo>
                    <a:pt x="836" y="477"/>
                  </a:lnTo>
                  <a:lnTo>
                    <a:pt x="756" y="358"/>
                  </a:lnTo>
                  <a:lnTo>
                    <a:pt x="1" y="0"/>
                  </a:lnTo>
                  <a:close/>
                </a:path>
              </a:pathLst>
            </a:custGeom>
            <a:solidFill>
              <a:srgbClr val="006328"/>
            </a:solidFill>
            <a:ln>
              <a:noFill/>
            </a:ln>
          </p:spPr>
          <p:style>
            <a:lnRef idx="0"/>
            <a:fillRef idx="0"/>
            <a:effectRef idx="0"/>
            <a:fontRef idx="minor"/>
          </p:style>
        </p:sp>
        <p:sp>
          <p:nvSpPr>
            <p:cNvPr id="2192" name="CustomShape 124"/>
            <p:cNvSpPr/>
            <p:nvPr/>
          </p:nvSpPr>
          <p:spPr>
            <a:xfrm>
              <a:off x="6290280" y="264708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193" name="CustomShape 125"/>
            <p:cNvSpPr/>
            <p:nvPr/>
          </p:nvSpPr>
          <p:spPr>
            <a:xfrm>
              <a:off x="6244560" y="2592360"/>
              <a:ext cx="43560" cy="53640"/>
            </a:xfrm>
            <a:custGeom>
              <a:avLst/>
              <a:gdLst/>
              <a:ahLst/>
              <a:rect l="l" t="t" r="r" b="b"/>
              <a:pathLst>
                <a:path w="1790" h="2188">
                  <a:moveTo>
                    <a:pt x="1" y="0"/>
                  </a:moveTo>
                  <a:lnTo>
                    <a:pt x="1" y="0"/>
                  </a:lnTo>
                  <a:lnTo>
                    <a:pt x="358" y="716"/>
                  </a:lnTo>
                  <a:lnTo>
                    <a:pt x="358" y="716"/>
                  </a:lnTo>
                  <a:lnTo>
                    <a:pt x="358" y="716"/>
                  </a:lnTo>
                  <a:lnTo>
                    <a:pt x="358" y="716"/>
                  </a:lnTo>
                  <a:lnTo>
                    <a:pt x="836" y="915"/>
                  </a:lnTo>
                  <a:lnTo>
                    <a:pt x="1273" y="1153"/>
                  </a:lnTo>
                  <a:lnTo>
                    <a:pt x="1273" y="1153"/>
                  </a:lnTo>
                  <a:lnTo>
                    <a:pt x="1591" y="1750"/>
                  </a:lnTo>
                  <a:lnTo>
                    <a:pt x="1790" y="2187"/>
                  </a:lnTo>
                  <a:lnTo>
                    <a:pt x="1790" y="2187"/>
                  </a:lnTo>
                  <a:lnTo>
                    <a:pt x="1472" y="1471"/>
                  </a:lnTo>
                  <a:lnTo>
                    <a:pt x="1193" y="994"/>
                  </a:lnTo>
                  <a:lnTo>
                    <a:pt x="836" y="477"/>
                  </a:lnTo>
                  <a:lnTo>
                    <a:pt x="836" y="477"/>
                  </a:lnTo>
                  <a:lnTo>
                    <a:pt x="756" y="358"/>
                  </a:lnTo>
                  <a:lnTo>
                    <a:pt x="756" y="358"/>
                  </a:lnTo>
                  <a:lnTo>
                    <a:pt x="1" y="0"/>
                  </a:lnTo>
                </a:path>
              </a:pathLst>
            </a:custGeom>
            <a:noFill/>
            <a:ln>
              <a:noFill/>
            </a:ln>
          </p:spPr>
          <p:style>
            <a:lnRef idx="0"/>
            <a:fillRef idx="0"/>
            <a:effectRef idx="0"/>
            <a:fontRef idx="minor"/>
          </p:style>
        </p:sp>
        <p:sp>
          <p:nvSpPr>
            <p:cNvPr id="2194" name="CustomShape 126"/>
            <p:cNvSpPr/>
            <p:nvPr/>
          </p:nvSpPr>
          <p:spPr>
            <a:xfrm>
              <a:off x="5798160" y="2788200"/>
              <a:ext cx="360" cy="360"/>
            </a:xfrm>
            <a:custGeom>
              <a:avLst/>
              <a:gdLst/>
              <a:ahLst/>
              <a:rect l="l" t="t" r="r" b="b"/>
              <a:pathLst>
                <a:path w="1" h="1">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22742d"/>
            </a:solidFill>
            <a:ln>
              <a:noFill/>
            </a:ln>
          </p:spPr>
          <p:style>
            <a:lnRef idx="0"/>
            <a:fillRef idx="0"/>
            <a:effectRef idx="0"/>
            <a:fontRef idx="minor"/>
          </p:style>
        </p:sp>
        <p:sp>
          <p:nvSpPr>
            <p:cNvPr id="2195" name="CustomShape 127"/>
            <p:cNvSpPr/>
            <p:nvPr/>
          </p:nvSpPr>
          <p:spPr>
            <a:xfrm>
              <a:off x="5798160" y="278820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196" name="CustomShape 128"/>
            <p:cNvSpPr/>
            <p:nvPr/>
          </p:nvSpPr>
          <p:spPr>
            <a:xfrm>
              <a:off x="5798160" y="278820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197" name="CustomShape 129"/>
            <p:cNvSpPr/>
            <p:nvPr/>
          </p:nvSpPr>
          <p:spPr>
            <a:xfrm>
              <a:off x="5878800" y="2806200"/>
              <a:ext cx="138240" cy="2880"/>
            </a:xfrm>
            <a:custGeom>
              <a:avLst/>
              <a:gdLst/>
              <a:ahLst/>
              <a:rect l="l" t="t" r="r" b="b"/>
              <a:pathLst>
                <a:path w="5567" h="160">
                  <a:moveTo>
                    <a:pt x="0" y="1"/>
                  </a:moveTo>
                  <a:lnTo>
                    <a:pt x="0" y="1"/>
                  </a:lnTo>
                  <a:lnTo>
                    <a:pt x="0" y="1"/>
                  </a:lnTo>
                  <a:lnTo>
                    <a:pt x="0" y="1"/>
                  </a:lnTo>
                  <a:lnTo>
                    <a:pt x="1352" y="120"/>
                  </a:lnTo>
                  <a:lnTo>
                    <a:pt x="2903" y="160"/>
                  </a:lnTo>
                  <a:lnTo>
                    <a:pt x="2903" y="160"/>
                  </a:lnTo>
                  <a:lnTo>
                    <a:pt x="4175" y="120"/>
                  </a:lnTo>
                  <a:lnTo>
                    <a:pt x="5567" y="40"/>
                  </a:lnTo>
                  <a:lnTo>
                    <a:pt x="5567" y="40"/>
                  </a:lnTo>
                  <a:lnTo>
                    <a:pt x="4175" y="120"/>
                  </a:lnTo>
                  <a:lnTo>
                    <a:pt x="2903" y="160"/>
                  </a:lnTo>
                  <a:lnTo>
                    <a:pt x="2903" y="160"/>
                  </a:lnTo>
                  <a:lnTo>
                    <a:pt x="1352" y="120"/>
                  </a:lnTo>
                  <a:lnTo>
                    <a:pt x="0" y="1"/>
                  </a:lnTo>
                  <a:close/>
                </a:path>
              </a:pathLst>
            </a:custGeom>
            <a:solidFill>
              <a:srgbClr val="7fb39a"/>
            </a:solidFill>
            <a:ln>
              <a:noFill/>
            </a:ln>
          </p:spPr>
          <p:style>
            <a:lnRef idx="0"/>
            <a:fillRef idx="0"/>
            <a:effectRef idx="0"/>
            <a:fontRef idx="minor"/>
          </p:style>
        </p:sp>
        <p:sp>
          <p:nvSpPr>
            <p:cNvPr id="2198" name="CustomShape 130"/>
            <p:cNvSpPr/>
            <p:nvPr/>
          </p:nvSpPr>
          <p:spPr>
            <a:xfrm>
              <a:off x="5878800" y="2806200"/>
              <a:ext cx="138240" cy="2880"/>
            </a:xfrm>
            <a:custGeom>
              <a:avLst/>
              <a:gdLst/>
              <a:ahLst/>
              <a:rect l="l" t="t" r="r" b="b"/>
              <a:pathLst>
                <a:path w="5567" h="160">
                  <a:moveTo>
                    <a:pt x="0" y="1"/>
                  </a:moveTo>
                  <a:lnTo>
                    <a:pt x="0" y="1"/>
                  </a:lnTo>
                  <a:lnTo>
                    <a:pt x="0" y="1"/>
                  </a:lnTo>
                  <a:lnTo>
                    <a:pt x="0" y="1"/>
                  </a:lnTo>
                  <a:lnTo>
                    <a:pt x="1352" y="120"/>
                  </a:lnTo>
                  <a:lnTo>
                    <a:pt x="2903" y="160"/>
                  </a:lnTo>
                  <a:lnTo>
                    <a:pt x="2903" y="160"/>
                  </a:lnTo>
                  <a:lnTo>
                    <a:pt x="4175" y="120"/>
                  </a:lnTo>
                  <a:lnTo>
                    <a:pt x="5567" y="40"/>
                  </a:lnTo>
                  <a:lnTo>
                    <a:pt x="5567" y="40"/>
                  </a:lnTo>
                  <a:lnTo>
                    <a:pt x="4175" y="120"/>
                  </a:lnTo>
                  <a:lnTo>
                    <a:pt x="2903" y="160"/>
                  </a:lnTo>
                  <a:lnTo>
                    <a:pt x="2903" y="160"/>
                  </a:lnTo>
                  <a:lnTo>
                    <a:pt x="1352" y="120"/>
                  </a:lnTo>
                  <a:lnTo>
                    <a:pt x="0" y="1"/>
                  </a:lnTo>
                </a:path>
              </a:pathLst>
            </a:custGeom>
            <a:noFill/>
            <a:ln>
              <a:noFill/>
            </a:ln>
          </p:spPr>
          <p:style>
            <a:lnRef idx="0"/>
            <a:fillRef idx="0"/>
            <a:effectRef idx="0"/>
            <a:fontRef idx="minor"/>
          </p:style>
        </p:sp>
        <p:sp>
          <p:nvSpPr>
            <p:cNvPr id="2199" name="CustomShape 131"/>
            <p:cNvSpPr/>
            <p:nvPr/>
          </p:nvSpPr>
          <p:spPr>
            <a:xfrm>
              <a:off x="5878800" y="2806200"/>
              <a:ext cx="360" cy="360"/>
            </a:xfrm>
            <a:custGeom>
              <a:avLst/>
              <a:gdLst/>
              <a:ahLst/>
              <a:rect l="l" t="t" r="r" b="b"/>
              <a:pathLst>
                <a:path w="1" h="1">
                  <a:moveTo>
                    <a:pt x="0" y="1"/>
                  </a:moveTo>
                  <a:lnTo>
                    <a:pt x="0" y="1"/>
                  </a:lnTo>
                  <a:lnTo>
                    <a:pt x="0" y="1"/>
                  </a:lnTo>
                  <a:lnTo>
                    <a:pt x="0" y="1"/>
                  </a:lnTo>
                  <a:lnTo>
                    <a:pt x="0" y="1"/>
                  </a:lnTo>
                  <a:lnTo>
                    <a:pt x="0" y="1"/>
                  </a:lnTo>
                  <a:close/>
                </a:path>
              </a:pathLst>
            </a:custGeom>
            <a:solidFill>
              <a:srgbClr val="318540"/>
            </a:solidFill>
            <a:ln>
              <a:noFill/>
            </a:ln>
          </p:spPr>
          <p:style>
            <a:lnRef idx="0"/>
            <a:fillRef idx="0"/>
            <a:effectRef idx="0"/>
            <a:fontRef idx="minor"/>
          </p:style>
        </p:sp>
        <p:sp>
          <p:nvSpPr>
            <p:cNvPr id="2200" name="CustomShape 132"/>
            <p:cNvSpPr/>
            <p:nvPr/>
          </p:nvSpPr>
          <p:spPr>
            <a:xfrm>
              <a:off x="5878800" y="2806200"/>
              <a:ext cx="360" cy="360"/>
            </a:xfrm>
            <a:custGeom>
              <a:avLst/>
              <a:gdLst/>
              <a:ahLst/>
              <a:rect l="l" t="t" r="r" b="b"/>
              <a:pathLst>
                <a:path w="1" h="1">
                  <a:moveTo>
                    <a:pt x="0" y="1"/>
                  </a:moveTo>
                  <a:lnTo>
                    <a:pt x="0" y="1"/>
                  </a:lnTo>
                  <a:lnTo>
                    <a:pt x="0" y="1"/>
                  </a:lnTo>
                  <a:lnTo>
                    <a:pt x="0" y="1"/>
                  </a:lnTo>
                  <a:lnTo>
                    <a:pt x="0" y="1"/>
                  </a:lnTo>
                  <a:lnTo>
                    <a:pt x="0" y="1"/>
                  </a:lnTo>
                </a:path>
              </a:pathLst>
            </a:custGeom>
            <a:noFill/>
            <a:ln>
              <a:noFill/>
            </a:ln>
          </p:spPr>
          <p:style>
            <a:lnRef idx="0"/>
            <a:fillRef idx="0"/>
            <a:effectRef idx="0"/>
            <a:fontRef idx="minor"/>
          </p:style>
        </p:sp>
        <p:sp>
          <p:nvSpPr>
            <p:cNvPr id="2201" name="CustomShape 133"/>
            <p:cNvSpPr/>
            <p:nvPr/>
          </p:nvSpPr>
          <p:spPr>
            <a:xfrm>
              <a:off x="5798160" y="2788200"/>
              <a:ext cx="79560" cy="16920"/>
            </a:xfrm>
            <a:custGeom>
              <a:avLst/>
              <a:gdLst/>
              <a:ahLst/>
              <a:rect l="l" t="t" r="r" b="b"/>
              <a:pathLst>
                <a:path w="3222" h="717">
                  <a:moveTo>
                    <a:pt x="1" y="1"/>
                  </a:moveTo>
                  <a:lnTo>
                    <a:pt x="1" y="1"/>
                  </a:lnTo>
                  <a:lnTo>
                    <a:pt x="677" y="200"/>
                  </a:lnTo>
                  <a:lnTo>
                    <a:pt x="1432" y="399"/>
                  </a:lnTo>
                  <a:lnTo>
                    <a:pt x="2267" y="558"/>
                  </a:lnTo>
                  <a:lnTo>
                    <a:pt x="3221" y="717"/>
                  </a:lnTo>
                  <a:lnTo>
                    <a:pt x="3221" y="717"/>
                  </a:lnTo>
                  <a:lnTo>
                    <a:pt x="3221" y="717"/>
                  </a:lnTo>
                  <a:lnTo>
                    <a:pt x="2267" y="558"/>
                  </a:lnTo>
                  <a:lnTo>
                    <a:pt x="1432" y="399"/>
                  </a:lnTo>
                  <a:lnTo>
                    <a:pt x="677" y="200"/>
                  </a:lnTo>
                  <a:lnTo>
                    <a:pt x="1" y="1"/>
                  </a:lnTo>
                  <a:close/>
                </a:path>
              </a:pathLst>
            </a:custGeom>
            <a:solidFill>
              <a:srgbClr val="22742d"/>
            </a:solidFill>
            <a:ln>
              <a:noFill/>
            </a:ln>
          </p:spPr>
          <p:style>
            <a:lnRef idx="0"/>
            <a:fillRef idx="0"/>
            <a:effectRef idx="0"/>
            <a:fontRef idx="minor"/>
          </p:style>
        </p:sp>
        <p:sp>
          <p:nvSpPr>
            <p:cNvPr id="2202" name="CustomShape 134"/>
            <p:cNvSpPr/>
            <p:nvPr/>
          </p:nvSpPr>
          <p:spPr>
            <a:xfrm>
              <a:off x="5798160" y="2788200"/>
              <a:ext cx="79560" cy="16920"/>
            </a:xfrm>
            <a:custGeom>
              <a:avLst/>
              <a:gdLst/>
              <a:ahLst/>
              <a:rect l="l" t="t" r="r" b="b"/>
              <a:pathLst>
                <a:path w="3222" h="717">
                  <a:moveTo>
                    <a:pt x="1" y="1"/>
                  </a:moveTo>
                  <a:lnTo>
                    <a:pt x="1" y="1"/>
                  </a:lnTo>
                  <a:lnTo>
                    <a:pt x="677" y="200"/>
                  </a:lnTo>
                  <a:lnTo>
                    <a:pt x="1432" y="399"/>
                  </a:lnTo>
                  <a:lnTo>
                    <a:pt x="2267" y="558"/>
                  </a:lnTo>
                  <a:lnTo>
                    <a:pt x="3221" y="717"/>
                  </a:lnTo>
                  <a:lnTo>
                    <a:pt x="3221" y="717"/>
                  </a:lnTo>
                  <a:lnTo>
                    <a:pt x="3221" y="717"/>
                  </a:lnTo>
                  <a:lnTo>
                    <a:pt x="2267" y="558"/>
                  </a:lnTo>
                  <a:lnTo>
                    <a:pt x="1432" y="399"/>
                  </a:lnTo>
                  <a:lnTo>
                    <a:pt x="677" y="200"/>
                  </a:lnTo>
                  <a:lnTo>
                    <a:pt x="1" y="1"/>
                  </a:lnTo>
                </a:path>
              </a:pathLst>
            </a:custGeom>
            <a:noFill/>
            <a:ln>
              <a:noFill/>
            </a:ln>
          </p:spPr>
          <p:style>
            <a:lnRef idx="0"/>
            <a:fillRef idx="0"/>
            <a:effectRef idx="0"/>
            <a:fontRef idx="minor"/>
          </p:style>
        </p:sp>
        <p:sp>
          <p:nvSpPr>
            <p:cNvPr id="2203" name="CustomShape 135"/>
            <p:cNvSpPr/>
            <p:nvPr/>
          </p:nvSpPr>
          <p:spPr>
            <a:xfrm>
              <a:off x="5724720" y="2664000"/>
              <a:ext cx="567360" cy="145080"/>
            </a:xfrm>
            <a:custGeom>
              <a:avLst/>
              <a:gdLst/>
              <a:ahLst/>
              <a:rect l="l" t="t" r="r" b="b"/>
              <a:pathLst>
                <a:path w="22743" h="5845">
                  <a:moveTo>
                    <a:pt x="22743" y="0"/>
                  </a:moveTo>
                  <a:lnTo>
                    <a:pt x="22663" y="318"/>
                  </a:lnTo>
                  <a:lnTo>
                    <a:pt x="22607" y="574"/>
                  </a:lnTo>
                  <a:lnTo>
                    <a:pt x="22663" y="437"/>
                  </a:lnTo>
                  <a:lnTo>
                    <a:pt x="22743" y="0"/>
                  </a:lnTo>
                  <a:close/>
                  <a:moveTo>
                    <a:pt x="22607" y="574"/>
                  </a:moveTo>
                  <a:lnTo>
                    <a:pt x="22465" y="914"/>
                  </a:lnTo>
                  <a:lnTo>
                    <a:pt x="22584" y="676"/>
                  </a:lnTo>
                  <a:lnTo>
                    <a:pt x="22607" y="574"/>
                  </a:lnTo>
                  <a:close/>
                  <a:moveTo>
                    <a:pt x="22465" y="914"/>
                  </a:moveTo>
                  <a:lnTo>
                    <a:pt x="22325" y="1173"/>
                  </a:lnTo>
                  <a:lnTo>
                    <a:pt x="22385" y="1074"/>
                  </a:lnTo>
                  <a:lnTo>
                    <a:pt x="22465" y="914"/>
                  </a:lnTo>
                  <a:close/>
                  <a:moveTo>
                    <a:pt x="22325" y="1173"/>
                  </a:moveTo>
                  <a:lnTo>
                    <a:pt x="22146" y="1471"/>
                  </a:lnTo>
                  <a:lnTo>
                    <a:pt x="22054" y="1617"/>
                  </a:lnTo>
                  <a:lnTo>
                    <a:pt x="22186" y="1431"/>
                  </a:lnTo>
                  <a:lnTo>
                    <a:pt x="22325" y="1173"/>
                  </a:lnTo>
                  <a:close/>
                  <a:moveTo>
                    <a:pt x="22054" y="1617"/>
                  </a:moveTo>
                  <a:lnTo>
                    <a:pt x="22054" y="1617"/>
                  </a:lnTo>
                  <a:lnTo>
                    <a:pt x="22054" y="1617"/>
                  </a:lnTo>
                  <a:close/>
                  <a:moveTo>
                    <a:pt x="22054" y="1617"/>
                  </a:moveTo>
                  <a:lnTo>
                    <a:pt x="21789" y="1988"/>
                  </a:lnTo>
                  <a:lnTo>
                    <a:pt x="21669" y="2127"/>
                  </a:lnTo>
                  <a:lnTo>
                    <a:pt x="21868" y="1908"/>
                  </a:lnTo>
                  <a:lnTo>
                    <a:pt x="22054" y="1617"/>
                  </a:lnTo>
                  <a:close/>
                  <a:moveTo>
                    <a:pt x="21669" y="2127"/>
                  </a:moveTo>
                  <a:lnTo>
                    <a:pt x="21471" y="2346"/>
                  </a:lnTo>
                  <a:lnTo>
                    <a:pt x="21550" y="2266"/>
                  </a:lnTo>
                  <a:lnTo>
                    <a:pt x="21669" y="2127"/>
                  </a:lnTo>
                  <a:close/>
                  <a:moveTo>
                    <a:pt x="1" y="2783"/>
                  </a:moveTo>
                  <a:lnTo>
                    <a:pt x="160" y="3061"/>
                  </a:lnTo>
                  <a:lnTo>
                    <a:pt x="188" y="3096"/>
                  </a:lnTo>
                  <a:lnTo>
                    <a:pt x="120" y="2982"/>
                  </a:lnTo>
                  <a:lnTo>
                    <a:pt x="1" y="2783"/>
                  </a:lnTo>
                  <a:close/>
                  <a:moveTo>
                    <a:pt x="21471" y="2346"/>
                  </a:moveTo>
                  <a:lnTo>
                    <a:pt x="20993" y="2783"/>
                  </a:lnTo>
                  <a:lnTo>
                    <a:pt x="20530" y="3148"/>
                  </a:lnTo>
                  <a:lnTo>
                    <a:pt x="20596" y="3101"/>
                  </a:lnTo>
                  <a:lnTo>
                    <a:pt x="20954" y="2823"/>
                  </a:lnTo>
                  <a:lnTo>
                    <a:pt x="21272" y="2545"/>
                  </a:lnTo>
                  <a:lnTo>
                    <a:pt x="21471" y="2346"/>
                  </a:lnTo>
                  <a:close/>
                  <a:moveTo>
                    <a:pt x="20530" y="3148"/>
                  </a:moveTo>
                  <a:lnTo>
                    <a:pt x="20366" y="3262"/>
                  </a:lnTo>
                  <a:lnTo>
                    <a:pt x="20437" y="3221"/>
                  </a:lnTo>
                  <a:lnTo>
                    <a:pt x="20530" y="3148"/>
                  </a:lnTo>
                  <a:close/>
                  <a:moveTo>
                    <a:pt x="188" y="3096"/>
                  </a:moveTo>
                  <a:lnTo>
                    <a:pt x="239" y="3181"/>
                  </a:lnTo>
                  <a:lnTo>
                    <a:pt x="398" y="3380"/>
                  </a:lnTo>
                  <a:lnTo>
                    <a:pt x="478" y="3459"/>
                  </a:lnTo>
                  <a:lnTo>
                    <a:pt x="358" y="3300"/>
                  </a:lnTo>
                  <a:lnTo>
                    <a:pt x="188" y="3096"/>
                  </a:lnTo>
                  <a:close/>
                  <a:moveTo>
                    <a:pt x="20366" y="3262"/>
                  </a:moveTo>
                  <a:lnTo>
                    <a:pt x="19761" y="3618"/>
                  </a:lnTo>
                  <a:lnTo>
                    <a:pt x="19761" y="3618"/>
                  </a:lnTo>
                  <a:lnTo>
                    <a:pt x="20198" y="3380"/>
                  </a:lnTo>
                  <a:lnTo>
                    <a:pt x="20366" y="3262"/>
                  </a:lnTo>
                  <a:close/>
                  <a:moveTo>
                    <a:pt x="19761" y="3618"/>
                  </a:moveTo>
                  <a:lnTo>
                    <a:pt x="19153" y="3953"/>
                  </a:lnTo>
                  <a:lnTo>
                    <a:pt x="19284" y="3896"/>
                  </a:lnTo>
                  <a:lnTo>
                    <a:pt x="19761" y="3618"/>
                  </a:lnTo>
                  <a:close/>
                  <a:moveTo>
                    <a:pt x="17693" y="2465"/>
                  </a:moveTo>
                  <a:lnTo>
                    <a:pt x="16938" y="2823"/>
                  </a:lnTo>
                  <a:lnTo>
                    <a:pt x="16063" y="3141"/>
                  </a:lnTo>
                  <a:lnTo>
                    <a:pt x="16381" y="4095"/>
                  </a:lnTo>
                  <a:lnTo>
                    <a:pt x="16578" y="4920"/>
                  </a:lnTo>
                  <a:lnTo>
                    <a:pt x="17097" y="4771"/>
                  </a:lnTo>
                  <a:lnTo>
                    <a:pt x="18091" y="4413"/>
                  </a:lnTo>
                  <a:lnTo>
                    <a:pt x="18966" y="4055"/>
                  </a:lnTo>
                  <a:lnTo>
                    <a:pt x="19153" y="3953"/>
                  </a:lnTo>
                  <a:lnTo>
                    <a:pt x="18727" y="4135"/>
                  </a:lnTo>
                  <a:lnTo>
                    <a:pt x="18449" y="3857"/>
                  </a:lnTo>
                  <a:lnTo>
                    <a:pt x="18210" y="3459"/>
                  </a:lnTo>
                  <a:lnTo>
                    <a:pt x="17932" y="3022"/>
                  </a:lnTo>
                  <a:lnTo>
                    <a:pt x="17693" y="2465"/>
                  </a:lnTo>
                  <a:close/>
                  <a:moveTo>
                    <a:pt x="16578" y="4920"/>
                  </a:moveTo>
                  <a:lnTo>
                    <a:pt x="16373" y="4978"/>
                  </a:lnTo>
                  <a:lnTo>
                    <a:pt x="16373" y="4978"/>
                  </a:lnTo>
                  <a:lnTo>
                    <a:pt x="16580" y="4930"/>
                  </a:lnTo>
                  <a:lnTo>
                    <a:pt x="16578" y="4920"/>
                  </a:lnTo>
                  <a:close/>
                  <a:moveTo>
                    <a:pt x="478" y="3459"/>
                  </a:moveTo>
                  <a:lnTo>
                    <a:pt x="597" y="3618"/>
                  </a:lnTo>
                  <a:lnTo>
                    <a:pt x="915" y="3896"/>
                  </a:lnTo>
                  <a:lnTo>
                    <a:pt x="1313" y="4175"/>
                  </a:lnTo>
                  <a:lnTo>
                    <a:pt x="1790" y="4453"/>
                  </a:lnTo>
                  <a:lnTo>
                    <a:pt x="2307" y="4692"/>
                  </a:lnTo>
                  <a:lnTo>
                    <a:pt x="2943" y="4970"/>
                  </a:lnTo>
                  <a:lnTo>
                    <a:pt x="3024" y="4994"/>
                  </a:lnTo>
                  <a:lnTo>
                    <a:pt x="2585" y="4811"/>
                  </a:lnTo>
                  <a:lnTo>
                    <a:pt x="2148" y="4612"/>
                  </a:lnTo>
                  <a:lnTo>
                    <a:pt x="1750" y="4413"/>
                  </a:lnTo>
                  <a:lnTo>
                    <a:pt x="1432" y="4215"/>
                  </a:lnTo>
                  <a:lnTo>
                    <a:pt x="1114" y="4016"/>
                  </a:lnTo>
                  <a:lnTo>
                    <a:pt x="835" y="3817"/>
                  </a:lnTo>
                  <a:lnTo>
                    <a:pt x="597" y="3578"/>
                  </a:lnTo>
                  <a:lnTo>
                    <a:pt x="478" y="3459"/>
                  </a:lnTo>
                  <a:close/>
                  <a:moveTo>
                    <a:pt x="16373" y="4978"/>
                  </a:moveTo>
                  <a:lnTo>
                    <a:pt x="15546" y="5169"/>
                  </a:lnTo>
                  <a:lnTo>
                    <a:pt x="15418" y="5195"/>
                  </a:lnTo>
                  <a:lnTo>
                    <a:pt x="15418" y="5195"/>
                  </a:lnTo>
                  <a:lnTo>
                    <a:pt x="15984" y="5089"/>
                  </a:lnTo>
                  <a:lnTo>
                    <a:pt x="16373" y="4978"/>
                  </a:lnTo>
                  <a:close/>
                  <a:moveTo>
                    <a:pt x="15418" y="5195"/>
                  </a:moveTo>
                  <a:lnTo>
                    <a:pt x="14711" y="5328"/>
                  </a:lnTo>
                  <a:lnTo>
                    <a:pt x="13804" y="5483"/>
                  </a:lnTo>
                  <a:lnTo>
                    <a:pt x="13804" y="5483"/>
                  </a:lnTo>
                  <a:lnTo>
                    <a:pt x="14393" y="5407"/>
                  </a:lnTo>
                  <a:lnTo>
                    <a:pt x="15418" y="5195"/>
                  </a:lnTo>
                  <a:close/>
                  <a:moveTo>
                    <a:pt x="3024" y="4994"/>
                  </a:moveTo>
                  <a:lnTo>
                    <a:pt x="3062" y="5010"/>
                  </a:lnTo>
                  <a:lnTo>
                    <a:pt x="3579" y="5169"/>
                  </a:lnTo>
                  <a:lnTo>
                    <a:pt x="4136" y="5328"/>
                  </a:lnTo>
                  <a:lnTo>
                    <a:pt x="4772" y="5447"/>
                  </a:lnTo>
                  <a:lnTo>
                    <a:pt x="5408" y="5566"/>
                  </a:lnTo>
                  <a:lnTo>
                    <a:pt x="5527" y="5580"/>
                  </a:lnTo>
                  <a:lnTo>
                    <a:pt x="5209" y="5527"/>
                  </a:lnTo>
                  <a:lnTo>
                    <a:pt x="4374" y="5368"/>
                  </a:lnTo>
                  <a:lnTo>
                    <a:pt x="3619" y="5169"/>
                  </a:lnTo>
                  <a:lnTo>
                    <a:pt x="3024" y="4994"/>
                  </a:lnTo>
                  <a:close/>
                  <a:moveTo>
                    <a:pt x="13804" y="5483"/>
                  </a:moveTo>
                  <a:lnTo>
                    <a:pt x="13161" y="5566"/>
                  </a:lnTo>
                  <a:lnTo>
                    <a:pt x="11809" y="5725"/>
                  </a:lnTo>
                  <a:lnTo>
                    <a:pt x="13320" y="5566"/>
                  </a:lnTo>
                  <a:lnTo>
                    <a:pt x="13804" y="5483"/>
                  </a:lnTo>
                  <a:close/>
                  <a:moveTo>
                    <a:pt x="6362" y="4334"/>
                  </a:moveTo>
                  <a:lnTo>
                    <a:pt x="6283" y="5049"/>
                  </a:lnTo>
                  <a:lnTo>
                    <a:pt x="6123" y="5646"/>
                  </a:lnTo>
                  <a:lnTo>
                    <a:pt x="5527" y="5580"/>
                  </a:lnTo>
                  <a:lnTo>
                    <a:pt x="6163" y="5686"/>
                  </a:lnTo>
                  <a:lnTo>
                    <a:pt x="7515" y="5805"/>
                  </a:lnTo>
                  <a:lnTo>
                    <a:pt x="9066" y="5845"/>
                  </a:lnTo>
                  <a:lnTo>
                    <a:pt x="9066" y="5845"/>
                  </a:lnTo>
                  <a:lnTo>
                    <a:pt x="8231" y="5805"/>
                  </a:lnTo>
                  <a:lnTo>
                    <a:pt x="7396" y="5765"/>
                  </a:lnTo>
                  <a:lnTo>
                    <a:pt x="7436" y="5129"/>
                  </a:lnTo>
                  <a:lnTo>
                    <a:pt x="7555" y="4334"/>
                  </a:lnTo>
                  <a:close/>
                </a:path>
              </a:pathLst>
            </a:custGeom>
            <a:solidFill>
              <a:srgbClr val="004820"/>
            </a:solidFill>
            <a:ln>
              <a:noFill/>
            </a:ln>
          </p:spPr>
          <p:style>
            <a:lnRef idx="0"/>
            <a:fillRef idx="0"/>
            <a:effectRef idx="0"/>
            <a:fontRef idx="minor"/>
          </p:style>
        </p:sp>
        <p:sp>
          <p:nvSpPr>
            <p:cNvPr id="2204" name="CustomShape 136"/>
            <p:cNvSpPr/>
            <p:nvPr/>
          </p:nvSpPr>
          <p:spPr>
            <a:xfrm>
              <a:off x="6017760" y="2807280"/>
              <a:ext cx="360" cy="360"/>
            </a:xfrm>
            <a:custGeom>
              <a:avLst/>
              <a:gdLst/>
              <a:ahLst/>
              <a:rect l="l" t="t" r="r" b="b"/>
              <a:pathLst>
                <a:path w="41" h="1">
                  <a:moveTo>
                    <a:pt x="40" y="0"/>
                  </a:moveTo>
                  <a:lnTo>
                    <a:pt x="40" y="0"/>
                  </a:lnTo>
                  <a:lnTo>
                    <a:pt x="1" y="0"/>
                  </a:lnTo>
                  <a:lnTo>
                    <a:pt x="1" y="0"/>
                  </a:lnTo>
                  <a:lnTo>
                    <a:pt x="40" y="0"/>
                  </a:lnTo>
                </a:path>
              </a:pathLst>
            </a:custGeom>
            <a:noFill/>
            <a:ln>
              <a:noFill/>
            </a:ln>
          </p:spPr>
          <p:style>
            <a:lnRef idx="0"/>
            <a:fillRef idx="0"/>
            <a:effectRef idx="0"/>
            <a:fontRef idx="minor"/>
          </p:style>
        </p:sp>
        <p:sp>
          <p:nvSpPr>
            <p:cNvPr id="2205" name="CustomShape 137"/>
            <p:cNvSpPr/>
            <p:nvPr/>
          </p:nvSpPr>
          <p:spPr>
            <a:xfrm>
              <a:off x="6018840" y="2807280"/>
              <a:ext cx="360" cy="360"/>
            </a:xfrm>
            <a:custGeom>
              <a:avLst/>
              <a:gdLst/>
              <a:ahLst/>
              <a:rect l="l" t="t" r="r" b="b"/>
              <a:pathLst>
                <a:path w="41" h="1">
                  <a:moveTo>
                    <a:pt x="40" y="0"/>
                  </a:moveTo>
                  <a:lnTo>
                    <a:pt x="40" y="0"/>
                  </a:lnTo>
                  <a:lnTo>
                    <a:pt x="0" y="0"/>
                  </a:lnTo>
                  <a:lnTo>
                    <a:pt x="0" y="0"/>
                  </a:lnTo>
                  <a:lnTo>
                    <a:pt x="40" y="0"/>
                  </a:lnTo>
                </a:path>
              </a:pathLst>
            </a:custGeom>
            <a:noFill/>
            <a:ln>
              <a:noFill/>
            </a:ln>
          </p:spPr>
          <p:style>
            <a:lnRef idx="0"/>
            <a:fillRef idx="0"/>
            <a:effectRef idx="0"/>
            <a:fontRef idx="minor"/>
          </p:style>
        </p:sp>
        <p:sp>
          <p:nvSpPr>
            <p:cNvPr id="2206" name="CustomShape 138"/>
            <p:cNvSpPr/>
            <p:nvPr/>
          </p:nvSpPr>
          <p:spPr>
            <a:xfrm>
              <a:off x="5724720" y="2733480"/>
              <a:ext cx="292320" cy="75600"/>
            </a:xfrm>
            <a:custGeom>
              <a:avLst/>
              <a:gdLst/>
              <a:ahLst/>
              <a:rect l="l" t="t" r="r" b="b"/>
              <a:pathLst>
                <a:path w="11730" h="3062">
                  <a:moveTo>
                    <a:pt x="1" y="0"/>
                  </a:moveTo>
                  <a:lnTo>
                    <a:pt x="1" y="0"/>
                  </a:lnTo>
                  <a:lnTo>
                    <a:pt x="160" y="278"/>
                  </a:lnTo>
                  <a:lnTo>
                    <a:pt x="358" y="517"/>
                  </a:lnTo>
                  <a:lnTo>
                    <a:pt x="597" y="835"/>
                  </a:lnTo>
                  <a:lnTo>
                    <a:pt x="915" y="1113"/>
                  </a:lnTo>
                  <a:lnTo>
                    <a:pt x="1313" y="1392"/>
                  </a:lnTo>
                  <a:lnTo>
                    <a:pt x="1790" y="1670"/>
                  </a:lnTo>
                  <a:lnTo>
                    <a:pt x="2307" y="1909"/>
                  </a:lnTo>
                  <a:lnTo>
                    <a:pt x="2943" y="2187"/>
                  </a:lnTo>
                  <a:lnTo>
                    <a:pt x="2943" y="2187"/>
                  </a:lnTo>
                  <a:lnTo>
                    <a:pt x="2943" y="2187"/>
                  </a:lnTo>
                  <a:lnTo>
                    <a:pt x="2943" y="2187"/>
                  </a:lnTo>
                  <a:lnTo>
                    <a:pt x="2943" y="2187"/>
                  </a:lnTo>
                  <a:lnTo>
                    <a:pt x="2943" y="2187"/>
                  </a:lnTo>
                  <a:lnTo>
                    <a:pt x="2943" y="2187"/>
                  </a:lnTo>
                  <a:lnTo>
                    <a:pt x="2943" y="2187"/>
                  </a:lnTo>
                  <a:lnTo>
                    <a:pt x="2943" y="2187"/>
                  </a:lnTo>
                  <a:lnTo>
                    <a:pt x="2943" y="2187"/>
                  </a:lnTo>
                  <a:lnTo>
                    <a:pt x="3619" y="2386"/>
                  </a:lnTo>
                  <a:lnTo>
                    <a:pt x="4374" y="2585"/>
                  </a:lnTo>
                  <a:lnTo>
                    <a:pt x="5209" y="2744"/>
                  </a:lnTo>
                  <a:lnTo>
                    <a:pt x="6163" y="2903"/>
                  </a:lnTo>
                  <a:lnTo>
                    <a:pt x="6163" y="2903"/>
                  </a:lnTo>
                  <a:lnTo>
                    <a:pt x="6163" y="2903"/>
                  </a:lnTo>
                  <a:lnTo>
                    <a:pt x="7515" y="3022"/>
                  </a:lnTo>
                  <a:lnTo>
                    <a:pt x="9066" y="3062"/>
                  </a:lnTo>
                  <a:lnTo>
                    <a:pt x="9066" y="3062"/>
                  </a:lnTo>
                  <a:lnTo>
                    <a:pt x="10338" y="3022"/>
                  </a:lnTo>
                  <a:lnTo>
                    <a:pt x="11730" y="2942"/>
                  </a:lnTo>
                  <a:lnTo>
                    <a:pt x="11730" y="2942"/>
                  </a:lnTo>
                  <a:lnTo>
                    <a:pt x="11730" y="2942"/>
                  </a:lnTo>
                  <a:lnTo>
                    <a:pt x="10338" y="3022"/>
                  </a:lnTo>
                  <a:lnTo>
                    <a:pt x="9066" y="3062"/>
                  </a:lnTo>
                  <a:lnTo>
                    <a:pt x="9066" y="3062"/>
                  </a:lnTo>
                  <a:lnTo>
                    <a:pt x="8231" y="3022"/>
                  </a:lnTo>
                  <a:lnTo>
                    <a:pt x="7396" y="2982"/>
                  </a:lnTo>
                  <a:lnTo>
                    <a:pt x="7396" y="2982"/>
                  </a:lnTo>
                  <a:lnTo>
                    <a:pt x="7436" y="2346"/>
                  </a:lnTo>
                  <a:lnTo>
                    <a:pt x="7555" y="1551"/>
                  </a:lnTo>
                  <a:lnTo>
                    <a:pt x="7555" y="1551"/>
                  </a:lnTo>
                  <a:lnTo>
                    <a:pt x="6362" y="1551"/>
                  </a:lnTo>
                  <a:lnTo>
                    <a:pt x="6362" y="1551"/>
                  </a:lnTo>
                  <a:lnTo>
                    <a:pt x="6283" y="2266"/>
                  </a:lnTo>
                  <a:lnTo>
                    <a:pt x="6123" y="2863"/>
                  </a:lnTo>
                  <a:lnTo>
                    <a:pt x="6123" y="2863"/>
                  </a:lnTo>
                  <a:lnTo>
                    <a:pt x="5408" y="2783"/>
                  </a:lnTo>
                  <a:lnTo>
                    <a:pt x="4772" y="2664"/>
                  </a:lnTo>
                  <a:lnTo>
                    <a:pt x="4136" y="2545"/>
                  </a:lnTo>
                  <a:lnTo>
                    <a:pt x="3579" y="2386"/>
                  </a:lnTo>
                  <a:lnTo>
                    <a:pt x="3062" y="2227"/>
                  </a:lnTo>
                  <a:lnTo>
                    <a:pt x="2585" y="2028"/>
                  </a:lnTo>
                  <a:lnTo>
                    <a:pt x="2148" y="1829"/>
                  </a:lnTo>
                  <a:lnTo>
                    <a:pt x="1750" y="1630"/>
                  </a:lnTo>
                  <a:lnTo>
                    <a:pt x="1432" y="1432"/>
                  </a:lnTo>
                  <a:lnTo>
                    <a:pt x="1114" y="1233"/>
                  </a:lnTo>
                  <a:lnTo>
                    <a:pt x="835" y="1034"/>
                  </a:lnTo>
                  <a:lnTo>
                    <a:pt x="597" y="795"/>
                  </a:lnTo>
                  <a:lnTo>
                    <a:pt x="398" y="597"/>
                  </a:lnTo>
                  <a:lnTo>
                    <a:pt x="239" y="398"/>
                  </a:lnTo>
                  <a:lnTo>
                    <a:pt x="120" y="199"/>
                  </a:lnTo>
                  <a:lnTo>
                    <a:pt x="1" y="0"/>
                  </a:lnTo>
                  <a:lnTo>
                    <a:pt x="1" y="0"/>
                  </a:lnTo>
                  <a:lnTo>
                    <a:pt x="1" y="0"/>
                  </a:lnTo>
                </a:path>
              </a:pathLst>
            </a:custGeom>
            <a:noFill/>
            <a:ln>
              <a:noFill/>
            </a:ln>
          </p:spPr>
          <p:style>
            <a:lnRef idx="0"/>
            <a:fillRef idx="0"/>
            <a:effectRef idx="0"/>
            <a:fontRef idx="minor"/>
          </p:style>
        </p:sp>
        <p:sp>
          <p:nvSpPr>
            <p:cNvPr id="2207" name="CustomShape 139"/>
            <p:cNvSpPr/>
            <p:nvPr/>
          </p:nvSpPr>
          <p:spPr>
            <a:xfrm>
              <a:off x="6019920" y="2664000"/>
              <a:ext cx="272160" cy="142200"/>
            </a:xfrm>
            <a:custGeom>
              <a:avLst/>
              <a:gdLst/>
              <a:ahLst/>
              <a:rect l="l" t="t" r="r" b="b"/>
              <a:pathLst>
                <a:path w="10934" h="5726">
                  <a:moveTo>
                    <a:pt x="10934" y="0"/>
                  </a:moveTo>
                  <a:lnTo>
                    <a:pt x="10934" y="0"/>
                  </a:lnTo>
                  <a:lnTo>
                    <a:pt x="10854" y="437"/>
                  </a:lnTo>
                  <a:lnTo>
                    <a:pt x="10656" y="914"/>
                  </a:lnTo>
                  <a:lnTo>
                    <a:pt x="10377" y="1431"/>
                  </a:lnTo>
                  <a:lnTo>
                    <a:pt x="9980" y="1988"/>
                  </a:lnTo>
                  <a:lnTo>
                    <a:pt x="9741" y="2266"/>
                  </a:lnTo>
                  <a:lnTo>
                    <a:pt x="9463" y="2545"/>
                  </a:lnTo>
                  <a:lnTo>
                    <a:pt x="9145" y="2823"/>
                  </a:lnTo>
                  <a:lnTo>
                    <a:pt x="8787" y="3101"/>
                  </a:lnTo>
                  <a:lnTo>
                    <a:pt x="8389" y="3380"/>
                  </a:lnTo>
                  <a:lnTo>
                    <a:pt x="7952" y="3618"/>
                  </a:lnTo>
                  <a:lnTo>
                    <a:pt x="7475" y="3896"/>
                  </a:lnTo>
                  <a:lnTo>
                    <a:pt x="6918" y="4135"/>
                  </a:lnTo>
                  <a:lnTo>
                    <a:pt x="6918" y="4135"/>
                  </a:lnTo>
                  <a:lnTo>
                    <a:pt x="6640" y="3857"/>
                  </a:lnTo>
                  <a:lnTo>
                    <a:pt x="6401" y="3459"/>
                  </a:lnTo>
                  <a:lnTo>
                    <a:pt x="6123" y="3022"/>
                  </a:lnTo>
                  <a:lnTo>
                    <a:pt x="5884" y="2465"/>
                  </a:lnTo>
                  <a:lnTo>
                    <a:pt x="5884" y="2465"/>
                  </a:lnTo>
                  <a:lnTo>
                    <a:pt x="5129" y="2823"/>
                  </a:lnTo>
                  <a:lnTo>
                    <a:pt x="4254" y="3141"/>
                  </a:lnTo>
                  <a:lnTo>
                    <a:pt x="4254" y="3141"/>
                  </a:lnTo>
                  <a:lnTo>
                    <a:pt x="4572" y="4095"/>
                  </a:lnTo>
                  <a:lnTo>
                    <a:pt x="4771" y="4930"/>
                  </a:lnTo>
                  <a:lnTo>
                    <a:pt x="4771" y="4930"/>
                  </a:lnTo>
                  <a:lnTo>
                    <a:pt x="3737" y="5169"/>
                  </a:lnTo>
                  <a:lnTo>
                    <a:pt x="2584" y="5407"/>
                  </a:lnTo>
                  <a:lnTo>
                    <a:pt x="1352" y="5566"/>
                  </a:lnTo>
                  <a:lnTo>
                    <a:pt x="0" y="5725"/>
                  </a:lnTo>
                  <a:lnTo>
                    <a:pt x="0" y="5725"/>
                  </a:lnTo>
                  <a:lnTo>
                    <a:pt x="1511" y="5566"/>
                  </a:lnTo>
                  <a:lnTo>
                    <a:pt x="2902" y="5328"/>
                  </a:lnTo>
                  <a:lnTo>
                    <a:pt x="4175" y="5089"/>
                  </a:lnTo>
                  <a:lnTo>
                    <a:pt x="5288" y="4771"/>
                  </a:lnTo>
                  <a:lnTo>
                    <a:pt x="6282" y="4413"/>
                  </a:lnTo>
                  <a:lnTo>
                    <a:pt x="7157" y="4055"/>
                  </a:lnTo>
                  <a:lnTo>
                    <a:pt x="7952" y="3618"/>
                  </a:lnTo>
                  <a:lnTo>
                    <a:pt x="8628" y="3221"/>
                  </a:lnTo>
                  <a:lnTo>
                    <a:pt x="9184" y="2783"/>
                  </a:lnTo>
                  <a:lnTo>
                    <a:pt x="9662" y="2346"/>
                  </a:lnTo>
                  <a:lnTo>
                    <a:pt x="10059" y="1908"/>
                  </a:lnTo>
                  <a:lnTo>
                    <a:pt x="10337" y="1471"/>
                  </a:lnTo>
                  <a:lnTo>
                    <a:pt x="10576" y="1074"/>
                  </a:lnTo>
                  <a:lnTo>
                    <a:pt x="10775" y="676"/>
                  </a:lnTo>
                  <a:lnTo>
                    <a:pt x="10854" y="318"/>
                  </a:lnTo>
                  <a:lnTo>
                    <a:pt x="10934" y="0"/>
                  </a:lnTo>
                </a:path>
              </a:pathLst>
            </a:custGeom>
            <a:noFill/>
            <a:ln>
              <a:noFill/>
            </a:ln>
          </p:spPr>
          <p:style>
            <a:lnRef idx="0"/>
            <a:fillRef idx="0"/>
            <a:effectRef idx="0"/>
            <a:fontRef idx="minor"/>
          </p:style>
        </p:sp>
        <p:sp>
          <p:nvSpPr>
            <p:cNvPr id="2208" name="CustomShape 140"/>
            <p:cNvSpPr/>
            <p:nvPr/>
          </p:nvSpPr>
          <p:spPr>
            <a:xfrm>
              <a:off x="6293160" y="266400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209" name="CustomShape 141"/>
            <p:cNvSpPr/>
            <p:nvPr/>
          </p:nvSpPr>
          <p:spPr>
            <a:xfrm>
              <a:off x="6293160" y="266400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210" name="CustomShape 142"/>
            <p:cNvSpPr/>
            <p:nvPr/>
          </p:nvSpPr>
          <p:spPr>
            <a:xfrm>
              <a:off x="6293160" y="266400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211" name="CustomShape 143"/>
            <p:cNvSpPr/>
            <p:nvPr/>
          </p:nvSpPr>
          <p:spPr>
            <a:xfrm>
              <a:off x="6293160" y="2662920"/>
              <a:ext cx="360" cy="360"/>
            </a:xfrm>
            <a:custGeom>
              <a:avLst/>
              <a:gdLst/>
              <a:ahLst/>
              <a:rect l="l" t="t" r="r" b="b"/>
              <a:pathLst>
                <a:path w="1" h="41">
                  <a:moveTo>
                    <a:pt x="1" y="0"/>
                  </a:moveTo>
                  <a:lnTo>
                    <a:pt x="1" y="0"/>
                  </a:lnTo>
                  <a:lnTo>
                    <a:pt x="1" y="40"/>
                  </a:lnTo>
                  <a:lnTo>
                    <a:pt x="1" y="40"/>
                  </a:lnTo>
                  <a:lnTo>
                    <a:pt x="1" y="0"/>
                  </a:lnTo>
                </a:path>
              </a:pathLst>
            </a:custGeom>
            <a:noFill/>
            <a:ln>
              <a:noFill/>
            </a:ln>
          </p:spPr>
          <p:style>
            <a:lnRef idx="0"/>
            <a:fillRef idx="0"/>
            <a:effectRef idx="0"/>
            <a:fontRef idx="minor"/>
          </p:style>
        </p:sp>
        <p:sp>
          <p:nvSpPr>
            <p:cNvPr id="2212" name="CustomShape 144"/>
            <p:cNvSpPr/>
            <p:nvPr/>
          </p:nvSpPr>
          <p:spPr>
            <a:xfrm>
              <a:off x="6293160" y="26629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213" name="CustomShape 145"/>
            <p:cNvSpPr/>
            <p:nvPr/>
          </p:nvSpPr>
          <p:spPr>
            <a:xfrm>
              <a:off x="6293160" y="26629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214" name="CustomShape 146"/>
            <p:cNvSpPr/>
            <p:nvPr/>
          </p:nvSpPr>
          <p:spPr>
            <a:xfrm>
              <a:off x="6293160" y="26629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215" name="CustomShape 147"/>
            <p:cNvSpPr/>
            <p:nvPr/>
          </p:nvSpPr>
          <p:spPr>
            <a:xfrm>
              <a:off x="6293160" y="26629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216" name="CustomShape 148"/>
            <p:cNvSpPr/>
            <p:nvPr/>
          </p:nvSpPr>
          <p:spPr>
            <a:xfrm>
              <a:off x="6293160" y="26629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217" name="CustomShape 149"/>
            <p:cNvSpPr/>
            <p:nvPr/>
          </p:nvSpPr>
          <p:spPr>
            <a:xfrm>
              <a:off x="6166800" y="2619360"/>
              <a:ext cx="125280" cy="146880"/>
            </a:xfrm>
            <a:custGeom>
              <a:avLst/>
              <a:gdLst/>
              <a:ahLst/>
              <a:rect l="l" t="t" r="r" b="b"/>
              <a:pathLst>
                <a:path w="5050" h="5925">
                  <a:moveTo>
                    <a:pt x="4931" y="1154"/>
                  </a:moveTo>
                  <a:lnTo>
                    <a:pt x="4944" y="1194"/>
                  </a:lnTo>
                  <a:lnTo>
                    <a:pt x="4970" y="1233"/>
                  </a:lnTo>
                  <a:lnTo>
                    <a:pt x="4931" y="1154"/>
                  </a:lnTo>
                  <a:close/>
                  <a:moveTo>
                    <a:pt x="3579" y="1"/>
                  </a:moveTo>
                  <a:lnTo>
                    <a:pt x="3579" y="239"/>
                  </a:lnTo>
                  <a:lnTo>
                    <a:pt x="3539" y="637"/>
                  </a:lnTo>
                  <a:lnTo>
                    <a:pt x="3420" y="1035"/>
                  </a:lnTo>
                  <a:lnTo>
                    <a:pt x="3181" y="1472"/>
                  </a:lnTo>
                  <a:lnTo>
                    <a:pt x="2903" y="1949"/>
                  </a:lnTo>
                  <a:lnTo>
                    <a:pt x="2505" y="2426"/>
                  </a:lnTo>
                  <a:lnTo>
                    <a:pt x="1988" y="2943"/>
                  </a:lnTo>
                  <a:lnTo>
                    <a:pt x="1392" y="3460"/>
                  </a:lnTo>
                  <a:lnTo>
                    <a:pt x="637" y="3937"/>
                  </a:lnTo>
                  <a:lnTo>
                    <a:pt x="637" y="4017"/>
                  </a:lnTo>
                  <a:lnTo>
                    <a:pt x="796" y="4454"/>
                  </a:lnTo>
                  <a:lnTo>
                    <a:pt x="994" y="4931"/>
                  </a:lnTo>
                  <a:lnTo>
                    <a:pt x="1193" y="5329"/>
                  </a:lnTo>
                  <a:lnTo>
                    <a:pt x="1427" y="5757"/>
                  </a:lnTo>
                  <a:lnTo>
                    <a:pt x="1591" y="5686"/>
                  </a:lnTo>
                  <a:lnTo>
                    <a:pt x="2068" y="5408"/>
                  </a:lnTo>
                  <a:lnTo>
                    <a:pt x="2505" y="5170"/>
                  </a:lnTo>
                  <a:lnTo>
                    <a:pt x="2903" y="4891"/>
                  </a:lnTo>
                  <a:lnTo>
                    <a:pt x="3261" y="4613"/>
                  </a:lnTo>
                  <a:lnTo>
                    <a:pt x="3579" y="4335"/>
                  </a:lnTo>
                  <a:lnTo>
                    <a:pt x="3857" y="4056"/>
                  </a:lnTo>
                  <a:lnTo>
                    <a:pt x="4096" y="3778"/>
                  </a:lnTo>
                  <a:lnTo>
                    <a:pt x="4493" y="3221"/>
                  </a:lnTo>
                  <a:lnTo>
                    <a:pt x="4772" y="2704"/>
                  </a:lnTo>
                  <a:lnTo>
                    <a:pt x="4970" y="2227"/>
                  </a:lnTo>
                  <a:lnTo>
                    <a:pt x="5050" y="1790"/>
                  </a:lnTo>
                  <a:lnTo>
                    <a:pt x="5050" y="1750"/>
                  </a:lnTo>
                  <a:lnTo>
                    <a:pt x="5050" y="1671"/>
                  </a:lnTo>
                  <a:lnTo>
                    <a:pt x="5010" y="1392"/>
                  </a:lnTo>
                  <a:lnTo>
                    <a:pt x="4944" y="1194"/>
                  </a:lnTo>
                  <a:lnTo>
                    <a:pt x="4652" y="756"/>
                  </a:lnTo>
                  <a:lnTo>
                    <a:pt x="4334" y="319"/>
                  </a:lnTo>
                  <a:lnTo>
                    <a:pt x="3579" y="1"/>
                  </a:lnTo>
                  <a:close/>
                  <a:moveTo>
                    <a:pt x="1427" y="5757"/>
                  </a:moveTo>
                  <a:lnTo>
                    <a:pt x="1312" y="5806"/>
                  </a:lnTo>
                  <a:lnTo>
                    <a:pt x="1432" y="5766"/>
                  </a:lnTo>
                  <a:lnTo>
                    <a:pt x="1427" y="5757"/>
                  </a:lnTo>
                  <a:close/>
                  <a:moveTo>
                    <a:pt x="517" y="3977"/>
                  </a:moveTo>
                  <a:lnTo>
                    <a:pt x="0" y="4255"/>
                  </a:lnTo>
                  <a:lnTo>
                    <a:pt x="239" y="4812"/>
                  </a:lnTo>
                  <a:lnTo>
                    <a:pt x="517" y="5249"/>
                  </a:lnTo>
                  <a:lnTo>
                    <a:pt x="756" y="5647"/>
                  </a:lnTo>
                  <a:lnTo>
                    <a:pt x="1034" y="5925"/>
                  </a:lnTo>
                  <a:lnTo>
                    <a:pt x="1312" y="5806"/>
                  </a:lnTo>
                  <a:lnTo>
                    <a:pt x="1312" y="5806"/>
                  </a:lnTo>
                  <a:lnTo>
                    <a:pt x="1034" y="5249"/>
                  </a:lnTo>
                  <a:lnTo>
                    <a:pt x="756" y="4653"/>
                  </a:lnTo>
                  <a:lnTo>
                    <a:pt x="557" y="4056"/>
                  </a:lnTo>
                  <a:lnTo>
                    <a:pt x="517" y="3977"/>
                  </a:lnTo>
                  <a:close/>
                </a:path>
              </a:pathLst>
            </a:custGeom>
            <a:solidFill>
              <a:srgbClr val="006328"/>
            </a:solidFill>
            <a:ln>
              <a:noFill/>
            </a:ln>
          </p:spPr>
          <p:style>
            <a:lnRef idx="0"/>
            <a:fillRef idx="0"/>
            <a:effectRef idx="0"/>
            <a:fontRef idx="minor"/>
          </p:style>
        </p:sp>
        <p:sp>
          <p:nvSpPr>
            <p:cNvPr id="2218" name="CustomShape 150"/>
            <p:cNvSpPr/>
            <p:nvPr/>
          </p:nvSpPr>
          <p:spPr>
            <a:xfrm>
              <a:off x="6166800" y="2619360"/>
              <a:ext cx="125280" cy="146880"/>
            </a:xfrm>
            <a:custGeom>
              <a:avLst/>
              <a:gdLst/>
              <a:ahLst/>
              <a:rect l="l" t="t" r="r" b="b"/>
              <a:pathLst>
                <a:path w="5050" h="5925">
                  <a:moveTo>
                    <a:pt x="3579" y="1"/>
                  </a:moveTo>
                  <a:lnTo>
                    <a:pt x="3579" y="1"/>
                  </a:lnTo>
                  <a:lnTo>
                    <a:pt x="3579" y="239"/>
                  </a:lnTo>
                  <a:lnTo>
                    <a:pt x="3579" y="239"/>
                  </a:lnTo>
                  <a:lnTo>
                    <a:pt x="3539" y="637"/>
                  </a:lnTo>
                  <a:lnTo>
                    <a:pt x="3420" y="1035"/>
                  </a:lnTo>
                  <a:lnTo>
                    <a:pt x="3181" y="1472"/>
                  </a:lnTo>
                  <a:lnTo>
                    <a:pt x="2903" y="1949"/>
                  </a:lnTo>
                  <a:lnTo>
                    <a:pt x="2505" y="2426"/>
                  </a:lnTo>
                  <a:lnTo>
                    <a:pt x="1988" y="2943"/>
                  </a:lnTo>
                  <a:lnTo>
                    <a:pt x="1392" y="3460"/>
                  </a:lnTo>
                  <a:lnTo>
                    <a:pt x="637" y="3937"/>
                  </a:lnTo>
                  <a:lnTo>
                    <a:pt x="637" y="3937"/>
                  </a:lnTo>
                  <a:lnTo>
                    <a:pt x="637" y="4017"/>
                  </a:lnTo>
                  <a:lnTo>
                    <a:pt x="637" y="4017"/>
                  </a:lnTo>
                  <a:lnTo>
                    <a:pt x="796" y="4454"/>
                  </a:lnTo>
                  <a:lnTo>
                    <a:pt x="994" y="4931"/>
                  </a:lnTo>
                  <a:lnTo>
                    <a:pt x="1193" y="5329"/>
                  </a:lnTo>
                  <a:lnTo>
                    <a:pt x="1432" y="5766"/>
                  </a:lnTo>
                  <a:lnTo>
                    <a:pt x="1432" y="5766"/>
                  </a:lnTo>
                  <a:lnTo>
                    <a:pt x="1312" y="5806"/>
                  </a:lnTo>
                  <a:lnTo>
                    <a:pt x="1312" y="5806"/>
                  </a:lnTo>
                  <a:lnTo>
                    <a:pt x="1034" y="5249"/>
                  </a:lnTo>
                  <a:lnTo>
                    <a:pt x="1034" y="5249"/>
                  </a:lnTo>
                  <a:lnTo>
                    <a:pt x="756" y="4653"/>
                  </a:lnTo>
                  <a:lnTo>
                    <a:pt x="557" y="4056"/>
                  </a:lnTo>
                  <a:lnTo>
                    <a:pt x="557" y="4056"/>
                  </a:lnTo>
                  <a:lnTo>
                    <a:pt x="517" y="3977"/>
                  </a:lnTo>
                  <a:lnTo>
                    <a:pt x="517" y="3977"/>
                  </a:lnTo>
                  <a:lnTo>
                    <a:pt x="0" y="4255"/>
                  </a:lnTo>
                  <a:lnTo>
                    <a:pt x="0" y="4255"/>
                  </a:lnTo>
                  <a:lnTo>
                    <a:pt x="239" y="4812"/>
                  </a:lnTo>
                  <a:lnTo>
                    <a:pt x="517" y="5249"/>
                  </a:lnTo>
                  <a:lnTo>
                    <a:pt x="756" y="5647"/>
                  </a:lnTo>
                  <a:lnTo>
                    <a:pt x="1034" y="5925"/>
                  </a:lnTo>
                  <a:lnTo>
                    <a:pt x="1034" y="5925"/>
                  </a:lnTo>
                  <a:lnTo>
                    <a:pt x="1591" y="5686"/>
                  </a:lnTo>
                  <a:lnTo>
                    <a:pt x="2068" y="5408"/>
                  </a:lnTo>
                  <a:lnTo>
                    <a:pt x="2505" y="5170"/>
                  </a:lnTo>
                  <a:lnTo>
                    <a:pt x="2903" y="4891"/>
                  </a:lnTo>
                  <a:lnTo>
                    <a:pt x="3261" y="4613"/>
                  </a:lnTo>
                  <a:lnTo>
                    <a:pt x="3579" y="4335"/>
                  </a:lnTo>
                  <a:lnTo>
                    <a:pt x="3857" y="4056"/>
                  </a:lnTo>
                  <a:lnTo>
                    <a:pt x="4096" y="3778"/>
                  </a:lnTo>
                  <a:lnTo>
                    <a:pt x="4493" y="3221"/>
                  </a:lnTo>
                  <a:lnTo>
                    <a:pt x="4772" y="2704"/>
                  </a:lnTo>
                  <a:lnTo>
                    <a:pt x="4970" y="2227"/>
                  </a:lnTo>
                  <a:lnTo>
                    <a:pt x="5050" y="1790"/>
                  </a:lnTo>
                  <a:lnTo>
                    <a:pt x="5050" y="1790"/>
                  </a:lnTo>
                  <a:lnTo>
                    <a:pt x="5050" y="1790"/>
                  </a:lnTo>
                  <a:lnTo>
                    <a:pt x="5050" y="1790"/>
                  </a:lnTo>
                  <a:lnTo>
                    <a:pt x="5050" y="1790"/>
                  </a:lnTo>
                  <a:lnTo>
                    <a:pt x="5050" y="1790"/>
                  </a:lnTo>
                  <a:lnTo>
                    <a:pt x="5050" y="1790"/>
                  </a:lnTo>
                  <a:lnTo>
                    <a:pt x="5050" y="1790"/>
                  </a:lnTo>
                  <a:lnTo>
                    <a:pt x="5050" y="1790"/>
                  </a:lnTo>
                  <a:lnTo>
                    <a:pt x="5050" y="1790"/>
                  </a:lnTo>
                  <a:lnTo>
                    <a:pt x="5050" y="1790"/>
                  </a:lnTo>
                  <a:lnTo>
                    <a:pt x="5050" y="1790"/>
                  </a:lnTo>
                  <a:lnTo>
                    <a:pt x="5050" y="1790"/>
                  </a:lnTo>
                  <a:lnTo>
                    <a:pt x="5050" y="1790"/>
                  </a:lnTo>
                  <a:lnTo>
                    <a:pt x="5050" y="1790"/>
                  </a:lnTo>
                  <a:lnTo>
                    <a:pt x="5050" y="179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750"/>
                  </a:lnTo>
                  <a:lnTo>
                    <a:pt x="5050" y="1671"/>
                  </a:lnTo>
                  <a:lnTo>
                    <a:pt x="5050" y="1671"/>
                  </a:lnTo>
                  <a:lnTo>
                    <a:pt x="5010" y="1392"/>
                  </a:lnTo>
                  <a:lnTo>
                    <a:pt x="4931" y="1154"/>
                  </a:lnTo>
                  <a:lnTo>
                    <a:pt x="4931" y="1154"/>
                  </a:lnTo>
                  <a:lnTo>
                    <a:pt x="4970" y="1233"/>
                  </a:lnTo>
                  <a:lnTo>
                    <a:pt x="4970" y="1233"/>
                  </a:lnTo>
                  <a:lnTo>
                    <a:pt x="4652" y="756"/>
                  </a:lnTo>
                  <a:lnTo>
                    <a:pt x="4334" y="319"/>
                  </a:lnTo>
                  <a:lnTo>
                    <a:pt x="4334" y="319"/>
                  </a:lnTo>
                  <a:lnTo>
                    <a:pt x="3579" y="1"/>
                  </a:lnTo>
                </a:path>
              </a:pathLst>
            </a:custGeom>
            <a:noFill/>
            <a:ln>
              <a:noFill/>
            </a:ln>
          </p:spPr>
          <p:style>
            <a:lnRef idx="0"/>
            <a:fillRef idx="0"/>
            <a:effectRef idx="0"/>
            <a:fontRef idx="minor"/>
          </p:style>
        </p:sp>
        <p:sp>
          <p:nvSpPr>
            <p:cNvPr id="2219" name="CustomShape 151"/>
            <p:cNvSpPr/>
            <p:nvPr/>
          </p:nvSpPr>
          <p:spPr>
            <a:xfrm>
              <a:off x="5724720" y="2733480"/>
              <a:ext cx="158040" cy="70560"/>
            </a:xfrm>
            <a:custGeom>
              <a:avLst/>
              <a:gdLst/>
              <a:ahLst/>
              <a:rect l="l" t="t" r="r" b="b"/>
              <a:pathLst>
                <a:path w="6363" h="2863">
                  <a:moveTo>
                    <a:pt x="1" y="0"/>
                  </a:moveTo>
                  <a:lnTo>
                    <a:pt x="120" y="199"/>
                  </a:lnTo>
                  <a:lnTo>
                    <a:pt x="140" y="232"/>
                  </a:lnTo>
                  <a:lnTo>
                    <a:pt x="40" y="0"/>
                  </a:lnTo>
                  <a:close/>
                  <a:moveTo>
                    <a:pt x="140" y="232"/>
                  </a:moveTo>
                  <a:lnTo>
                    <a:pt x="160" y="278"/>
                  </a:lnTo>
                  <a:lnTo>
                    <a:pt x="165" y="274"/>
                  </a:lnTo>
                  <a:lnTo>
                    <a:pt x="140" y="232"/>
                  </a:lnTo>
                  <a:close/>
                  <a:moveTo>
                    <a:pt x="279" y="159"/>
                  </a:moveTo>
                  <a:lnTo>
                    <a:pt x="165" y="274"/>
                  </a:lnTo>
                  <a:lnTo>
                    <a:pt x="239" y="398"/>
                  </a:lnTo>
                  <a:lnTo>
                    <a:pt x="398" y="597"/>
                  </a:lnTo>
                  <a:lnTo>
                    <a:pt x="597" y="795"/>
                  </a:lnTo>
                  <a:lnTo>
                    <a:pt x="835" y="1034"/>
                  </a:lnTo>
                  <a:lnTo>
                    <a:pt x="1114" y="1233"/>
                  </a:lnTo>
                  <a:lnTo>
                    <a:pt x="1432" y="1432"/>
                  </a:lnTo>
                  <a:lnTo>
                    <a:pt x="1750" y="1630"/>
                  </a:lnTo>
                  <a:lnTo>
                    <a:pt x="2148" y="1829"/>
                  </a:lnTo>
                  <a:lnTo>
                    <a:pt x="2585" y="2028"/>
                  </a:lnTo>
                  <a:lnTo>
                    <a:pt x="3062" y="2227"/>
                  </a:lnTo>
                  <a:lnTo>
                    <a:pt x="3579" y="2386"/>
                  </a:lnTo>
                  <a:lnTo>
                    <a:pt x="4136" y="2545"/>
                  </a:lnTo>
                  <a:lnTo>
                    <a:pt x="4772" y="2664"/>
                  </a:lnTo>
                  <a:lnTo>
                    <a:pt x="5408" y="2783"/>
                  </a:lnTo>
                  <a:lnTo>
                    <a:pt x="5608" y="2806"/>
                  </a:lnTo>
                  <a:lnTo>
                    <a:pt x="5608" y="2806"/>
                  </a:lnTo>
                  <a:lnTo>
                    <a:pt x="5646" y="2266"/>
                  </a:lnTo>
                  <a:lnTo>
                    <a:pt x="5686" y="1710"/>
                  </a:lnTo>
                  <a:lnTo>
                    <a:pt x="5686" y="1511"/>
                  </a:lnTo>
                  <a:lnTo>
                    <a:pt x="4772" y="1392"/>
                  </a:lnTo>
                  <a:lnTo>
                    <a:pt x="3937" y="1312"/>
                  </a:lnTo>
                  <a:lnTo>
                    <a:pt x="3142" y="1153"/>
                  </a:lnTo>
                  <a:lnTo>
                    <a:pt x="2466" y="994"/>
                  </a:lnTo>
                  <a:lnTo>
                    <a:pt x="1829" y="795"/>
                  </a:lnTo>
                  <a:lnTo>
                    <a:pt x="1233" y="597"/>
                  </a:lnTo>
                  <a:lnTo>
                    <a:pt x="716" y="358"/>
                  </a:lnTo>
                  <a:lnTo>
                    <a:pt x="279" y="159"/>
                  </a:lnTo>
                  <a:close/>
                  <a:moveTo>
                    <a:pt x="5608" y="2806"/>
                  </a:moveTo>
                  <a:lnTo>
                    <a:pt x="5607" y="2823"/>
                  </a:lnTo>
                  <a:lnTo>
                    <a:pt x="5686" y="2823"/>
                  </a:lnTo>
                  <a:lnTo>
                    <a:pt x="5688" y="2814"/>
                  </a:lnTo>
                  <a:lnTo>
                    <a:pt x="5688" y="2814"/>
                  </a:lnTo>
                  <a:lnTo>
                    <a:pt x="5608" y="2806"/>
                  </a:lnTo>
                  <a:close/>
                  <a:moveTo>
                    <a:pt x="5885" y="1511"/>
                  </a:moveTo>
                  <a:lnTo>
                    <a:pt x="5845" y="1710"/>
                  </a:lnTo>
                  <a:lnTo>
                    <a:pt x="5805" y="2266"/>
                  </a:lnTo>
                  <a:lnTo>
                    <a:pt x="5688" y="2814"/>
                  </a:lnTo>
                  <a:lnTo>
                    <a:pt x="5688" y="2814"/>
                  </a:lnTo>
                  <a:lnTo>
                    <a:pt x="6123" y="2863"/>
                  </a:lnTo>
                  <a:lnTo>
                    <a:pt x="6283" y="2266"/>
                  </a:lnTo>
                  <a:lnTo>
                    <a:pt x="6362" y="1551"/>
                  </a:lnTo>
                  <a:lnTo>
                    <a:pt x="5885" y="1511"/>
                  </a:lnTo>
                  <a:close/>
                </a:path>
              </a:pathLst>
            </a:custGeom>
            <a:solidFill>
              <a:srgbClr val="006328"/>
            </a:solidFill>
            <a:ln>
              <a:noFill/>
            </a:ln>
          </p:spPr>
          <p:style>
            <a:lnRef idx="0"/>
            <a:fillRef idx="0"/>
            <a:effectRef idx="0"/>
            <a:fontRef idx="minor"/>
          </p:style>
        </p:sp>
        <p:sp>
          <p:nvSpPr>
            <p:cNvPr id="2220" name="CustomShape 152"/>
            <p:cNvSpPr/>
            <p:nvPr/>
          </p:nvSpPr>
          <p:spPr>
            <a:xfrm>
              <a:off x="5724720" y="2733480"/>
              <a:ext cx="158040" cy="70560"/>
            </a:xfrm>
            <a:custGeom>
              <a:avLst/>
              <a:gdLst/>
              <a:ahLst/>
              <a:rect l="l" t="t" r="r" b="b"/>
              <a:pathLst>
                <a:path w="6363" h="2863">
                  <a:moveTo>
                    <a:pt x="1" y="0"/>
                  </a:moveTo>
                  <a:lnTo>
                    <a:pt x="1" y="0"/>
                  </a:lnTo>
                  <a:lnTo>
                    <a:pt x="120" y="199"/>
                  </a:lnTo>
                  <a:lnTo>
                    <a:pt x="239" y="398"/>
                  </a:lnTo>
                  <a:lnTo>
                    <a:pt x="398" y="597"/>
                  </a:lnTo>
                  <a:lnTo>
                    <a:pt x="597" y="795"/>
                  </a:lnTo>
                  <a:lnTo>
                    <a:pt x="835" y="1034"/>
                  </a:lnTo>
                  <a:lnTo>
                    <a:pt x="1114" y="1233"/>
                  </a:lnTo>
                  <a:lnTo>
                    <a:pt x="1432" y="1432"/>
                  </a:lnTo>
                  <a:lnTo>
                    <a:pt x="1750" y="1630"/>
                  </a:lnTo>
                  <a:lnTo>
                    <a:pt x="2148" y="1829"/>
                  </a:lnTo>
                  <a:lnTo>
                    <a:pt x="2585" y="2028"/>
                  </a:lnTo>
                  <a:lnTo>
                    <a:pt x="3062" y="2227"/>
                  </a:lnTo>
                  <a:lnTo>
                    <a:pt x="3579" y="2386"/>
                  </a:lnTo>
                  <a:lnTo>
                    <a:pt x="4136" y="2545"/>
                  </a:lnTo>
                  <a:lnTo>
                    <a:pt x="4772" y="2664"/>
                  </a:lnTo>
                  <a:lnTo>
                    <a:pt x="5408" y="2783"/>
                  </a:lnTo>
                  <a:lnTo>
                    <a:pt x="6123" y="2863"/>
                  </a:lnTo>
                  <a:lnTo>
                    <a:pt x="6123" y="2863"/>
                  </a:lnTo>
                  <a:lnTo>
                    <a:pt x="6283" y="2266"/>
                  </a:lnTo>
                  <a:lnTo>
                    <a:pt x="6362" y="1551"/>
                  </a:lnTo>
                  <a:lnTo>
                    <a:pt x="6362" y="1551"/>
                  </a:lnTo>
                  <a:lnTo>
                    <a:pt x="5885" y="1511"/>
                  </a:lnTo>
                  <a:lnTo>
                    <a:pt x="5885" y="1511"/>
                  </a:lnTo>
                  <a:lnTo>
                    <a:pt x="5845" y="1710"/>
                  </a:lnTo>
                  <a:lnTo>
                    <a:pt x="5845" y="1710"/>
                  </a:lnTo>
                  <a:lnTo>
                    <a:pt x="5805" y="2266"/>
                  </a:lnTo>
                  <a:lnTo>
                    <a:pt x="5686" y="2823"/>
                  </a:lnTo>
                  <a:lnTo>
                    <a:pt x="5686" y="2823"/>
                  </a:lnTo>
                  <a:lnTo>
                    <a:pt x="5607" y="2823"/>
                  </a:lnTo>
                  <a:lnTo>
                    <a:pt x="5607" y="2823"/>
                  </a:lnTo>
                  <a:lnTo>
                    <a:pt x="5646" y="2266"/>
                  </a:lnTo>
                  <a:lnTo>
                    <a:pt x="5686" y="1710"/>
                  </a:lnTo>
                  <a:lnTo>
                    <a:pt x="5686" y="1710"/>
                  </a:lnTo>
                  <a:lnTo>
                    <a:pt x="5686" y="1511"/>
                  </a:lnTo>
                  <a:lnTo>
                    <a:pt x="5686" y="1511"/>
                  </a:lnTo>
                  <a:lnTo>
                    <a:pt x="4772" y="1392"/>
                  </a:lnTo>
                  <a:lnTo>
                    <a:pt x="3937" y="1312"/>
                  </a:lnTo>
                  <a:lnTo>
                    <a:pt x="3142" y="1153"/>
                  </a:lnTo>
                  <a:lnTo>
                    <a:pt x="2466" y="994"/>
                  </a:lnTo>
                  <a:lnTo>
                    <a:pt x="1829" y="795"/>
                  </a:lnTo>
                  <a:lnTo>
                    <a:pt x="1233" y="597"/>
                  </a:lnTo>
                  <a:lnTo>
                    <a:pt x="716" y="358"/>
                  </a:lnTo>
                  <a:lnTo>
                    <a:pt x="279" y="159"/>
                  </a:lnTo>
                  <a:lnTo>
                    <a:pt x="279" y="159"/>
                  </a:lnTo>
                  <a:lnTo>
                    <a:pt x="160" y="278"/>
                  </a:lnTo>
                  <a:lnTo>
                    <a:pt x="160" y="278"/>
                  </a:lnTo>
                  <a:lnTo>
                    <a:pt x="40" y="0"/>
                  </a:lnTo>
                  <a:lnTo>
                    <a:pt x="40" y="0"/>
                  </a:lnTo>
                  <a:lnTo>
                    <a:pt x="40" y="0"/>
                  </a:lnTo>
                  <a:lnTo>
                    <a:pt x="40" y="0"/>
                  </a:lnTo>
                  <a:lnTo>
                    <a:pt x="1" y="0"/>
                  </a:lnTo>
                </a:path>
              </a:pathLst>
            </a:custGeom>
            <a:noFill/>
            <a:ln>
              <a:noFill/>
            </a:ln>
          </p:spPr>
          <p:style>
            <a:lnRef idx="0"/>
            <a:fillRef idx="0"/>
            <a:effectRef idx="0"/>
            <a:fontRef idx="minor"/>
          </p:style>
        </p:sp>
        <p:sp>
          <p:nvSpPr>
            <p:cNvPr id="2221" name="CustomShape 153"/>
            <p:cNvSpPr/>
            <p:nvPr/>
          </p:nvSpPr>
          <p:spPr>
            <a:xfrm>
              <a:off x="5909400" y="2742480"/>
              <a:ext cx="228600" cy="66600"/>
            </a:xfrm>
            <a:custGeom>
              <a:avLst/>
              <a:gdLst/>
              <a:ahLst/>
              <a:rect l="l" t="t" r="r" b="b"/>
              <a:pathLst>
                <a:path w="9186" h="2704">
                  <a:moveTo>
                    <a:pt x="8668" y="0"/>
                  </a:moveTo>
                  <a:lnTo>
                    <a:pt x="7794" y="278"/>
                  </a:lnTo>
                  <a:lnTo>
                    <a:pt x="8112" y="1113"/>
                  </a:lnTo>
                  <a:lnTo>
                    <a:pt x="8349" y="1982"/>
                  </a:lnTo>
                  <a:lnTo>
                    <a:pt x="8349" y="1982"/>
                  </a:lnTo>
                  <a:lnTo>
                    <a:pt x="9185" y="1789"/>
                  </a:lnTo>
                  <a:lnTo>
                    <a:pt x="8986" y="954"/>
                  </a:lnTo>
                  <a:lnTo>
                    <a:pt x="8668" y="0"/>
                  </a:lnTo>
                  <a:close/>
                  <a:moveTo>
                    <a:pt x="8349" y="1982"/>
                  </a:moveTo>
                  <a:lnTo>
                    <a:pt x="8151" y="2028"/>
                  </a:lnTo>
                  <a:lnTo>
                    <a:pt x="8067" y="2045"/>
                  </a:lnTo>
                  <a:lnTo>
                    <a:pt x="8072" y="2067"/>
                  </a:lnTo>
                  <a:lnTo>
                    <a:pt x="8350" y="1988"/>
                  </a:lnTo>
                  <a:lnTo>
                    <a:pt x="8349" y="1982"/>
                  </a:lnTo>
                  <a:close/>
                  <a:moveTo>
                    <a:pt x="160" y="1193"/>
                  </a:moveTo>
                  <a:lnTo>
                    <a:pt x="41" y="1988"/>
                  </a:lnTo>
                  <a:lnTo>
                    <a:pt x="1" y="2624"/>
                  </a:lnTo>
                  <a:lnTo>
                    <a:pt x="796" y="2662"/>
                  </a:lnTo>
                  <a:lnTo>
                    <a:pt x="796" y="2662"/>
                  </a:lnTo>
                  <a:lnTo>
                    <a:pt x="875" y="1948"/>
                  </a:lnTo>
                  <a:lnTo>
                    <a:pt x="995" y="1193"/>
                  </a:lnTo>
                  <a:close/>
                  <a:moveTo>
                    <a:pt x="796" y="2662"/>
                  </a:moveTo>
                  <a:lnTo>
                    <a:pt x="796" y="2664"/>
                  </a:lnTo>
                  <a:lnTo>
                    <a:pt x="836" y="2664"/>
                  </a:lnTo>
                  <a:lnTo>
                    <a:pt x="796" y="2662"/>
                  </a:lnTo>
                  <a:close/>
                  <a:moveTo>
                    <a:pt x="7595" y="318"/>
                  </a:moveTo>
                  <a:lnTo>
                    <a:pt x="6561" y="596"/>
                  </a:lnTo>
                  <a:lnTo>
                    <a:pt x="5448" y="795"/>
                  </a:lnTo>
                  <a:lnTo>
                    <a:pt x="4215" y="954"/>
                  </a:lnTo>
                  <a:lnTo>
                    <a:pt x="2863" y="1113"/>
                  </a:lnTo>
                  <a:lnTo>
                    <a:pt x="1353" y="1193"/>
                  </a:lnTo>
                  <a:lnTo>
                    <a:pt x="1194" y="1908"/>
                  </a:lnTo>
                  <a:lnTo>
                    <a:pt x="1074" y="2664"/>
                  </a:lnTo>
                  <a:lnTo>
                    <a:pt x="836" y="2664"/>
                  </a:lnTo>
                  <a:lnTo>
                    <a:pt x="1671" y="2704"/>
                  </a:lnTo>
                  <a:lnTo>
                    <a:pt x="2943" y="2664"/>
                  </a:lnTo>
                  <a:lnTo>
                    <a:pt x="4335" y="2584"/>
                  </a:lnTo>
                  <a:lnTo>
                    <a:pt x="4414" y="2584"/>
                  </a:lnTo>
                  <a:lnTo>
                    <a:pt x="5766" y="2425"/>
                  </a:lnTo>
                  <a:lnTo>
                    <a:pt x="6998" y="2266"/>
                  </a:lnTo>
                  <a:lnTo>
                    <a:pt x="8067" y="2045"/>
                  </a:lnTo>
                  <a:lnTo>
                    <a:pt x="7913" y="1312"/>
                  </a:lnTo>
                  <a:lnTo>
                    <a:pt x="7674" y="596"/>
                  </a:lnTo>
                  <a:lnTo>
                    <a:pt x="7595" y="318"/>
                  </a:lnTo>
                  <a:close/>
                </a:path>
              </a:pathLst>
            </a:custGeom>
            <a:solidFill>
              <a:srgbClr val="006328"/>
            </a:solidFill>
            <a:ln>
              <a:noFill/>
            </a:ln>
          </p:spPr>
          <p:style>
            <a:lnRef idx="0"/>
            <a:fillRef idx="0"/>
            <a:effectRef idx="0"/>
            <a:fontRef idx="minor"/>
          </p:style>
        </p:sp>
        <p:sp>
          <p:nvSpPr>
            <p:cNvPr id="2222" name="CustomShape 154"/>
            <p:cNvSpPr/>
            <p:nvPr/>
          </p:nvSpPr>
          <p:spPr>
            <a:xfrm>
              <a:off x="5909400" y="2742480"/>
              <a:ext cx="228600" cy="66600"/>
            </a:xfrm>
            <a:custGeom>
              <a:avLst/>
              <a:gdLst/>
              <a:ahLst/>
              <a:rect l="l" t="t" r="r" b="b"/>
              <a:pathLst>
                <a:path w="9186" h="2704">
                  <a:moveTo>
                    <a:pt x="8668" y="0"/>
                  </a:moveTo>
                  <a:lnTo>
                    <a:pt x="8668" y="0"/>
                  </a:lnTo>
                  <a:lnTo>
                    <a:pt x="7794" y="278"/>
                  </a:lnTo>
                  <a:lnTo>
                    <a:pt x="7794" y="278"/>
                  </a:lnTo>
                  <a:lnTo>
                    <a:pt x="8112" y="1113"/>
                  </a:lnTo>
                  <a:lnTo>
                    <a:pt x="8350" y="1988"/>
                  </a:lnTo>
                  <a:lnTo>
                    <a:pt x="8350" y="1988"/>
                  </a:lnTo>
                  <a:lnTo>
                    <a:pt x="8072" y="2067"/>
                  </a:lnTo>
                  <a:lnTo>
                    <a:pt x="8072" y="2067"/>
                  </a:lnTo>
                  <a:lnTo>
                    <a:pt x="7913" y="1312"/>
                  </a:lnTo>
                  <a:lnTo>
                    <a:pt x="7674" y="596"/>
                  </a:lnTo>
                  <a:lnTo>
                    <a:pt x="7674" y="596"/>
                  </a:lnTo>
                  <a:lnTo>
                    <a:pt x="7595" y="318"/>
                  </a:lnTo>
                  <a:lnTo>
                    <a:pt x="7595" y="318"/>
                  </a:lnTo>
                  <a:lnTo>
                    <a:pt x="6561" y="596"/>
                  </a:lnTo>
                  <a:lnTo>
                    <a:pt x="5448" y="795"/>
                  </a:lnTo>
                  <a:lnTo>
                    <a:pt x="4215" y="954"/>
                  </a:lnTo>
                  <a:lnTo>
                    <a:pt x="2863" y="1113"/>
                  </a:lnTo>
                  <a:lnTo>
                    <a:pt x="2863" y="1113"/>
                  </a:lnTo>
                  <a:lnTo>
                    <a:pt x="1353" y="1193"/>
                  </a:lnTo>
                  <a:lnTo>
                    <a:pt x="1353" y="1193"/>
                  </a:lnTo>
                  <a:lnTo>
                    <a:pt x="1194" y="1908"/>
                  </a:lnTo>
                  <a:lnTo>
                    <a:pt x="1074" y="2664"/>
                  </a:lnTo>
                  <a:lnTo>
                    <a:pt x="1074" y="2664"/>
                  </a:lnTo>
                  <a:lnTo>
                    <a:pt x="796" y="2664"/>
                  </a:lnTo>
                  <a:lnTo>
                    <a:pt x="796" y="2664"/>
                  </a:lnTo>
                  <a:lnTo>
                    <a:pt x="875" y="1948"/>
                  </a:lnTo>
                  <a:lnTo>
                    <a:pt x="995" y="1193"/>
                  </a:lnTo>
                  <a:lnTo>
                    <a:pt x="995" y="1193"/>
                  </a:lnTo>
                  <a:lnTo>
                    <a:pt x="1035" y="1193"/>
                  </a:lnTo>
                  <a:lnTo>
                    <a:pt x="1035" y="1193"/>
                  </a:lnTo>
                  <a:lnTo>
                    <a:pt x="200" y="1193"/>
                  </a:lnTo>
                  <a:lnTo>
                    <a:pt x="200" y="1193"/>
                  </a:lnTo>
                  <a:lnTo>
                    <a:pt x="160" y="1193"/>
                  </a:lnTo>
                  <a:lnTo>
                    <a:pt x="160" y="1193"/>
                  </a:lnTo>
                  <a:lnTo>
                    <a:pt x="41" y="1988"/>
                  </a:lnTo>
                  <a:lnTo>
                    <a:pt x="1" y="2624"/>
                  </a:lnTo>
                  <a:lnTo>
                    <a:pt x="1" y="2624"/>
                  </a:lnTo>
                  <a:lnTo>
                    <a:pt x="836" y="2664"/>
                  </a:lnTo>
                  <a:lnTo>
                    <a:pt x="1671" y="2704"/>
                  </a:lnTo>
                  <a:lnTo>
                    <a:pt x="1671" y="2704"/>
                  </a:lnTo>
                  <a:lnTo>
                    <a:pt x="2943" y="2664"/>
                  </a:lnTo>
                  <a:lnTo>
                    <a:pt x="4335" y="2584"/>
                  </a:lnTo>
                  <a:lnTo>
                    <a:pt x="4335" y="2584"/>
                  </a:lnTo>
                  <a:lnTo>
                    <a:pt x="4335" y="2584"/>
                  </a:lnTo>
                  <a:lnTo>
                    <a:pt x="4335" y="2584"/>
                  </a:lnTo>
                  <a:lnTo>
                    <a:pt x="4335" y="2584"/>
                  </a:lnTo>
                  <a:lnTo>
                    <a:pt x="4374" y="2584"/>
                  </a:lnTo>
                  <a:lnTo>
                    <a:pt x="4374" y="2584"/>
                  </a:lnTo>
                  <a:lnTo>
                    <a:pt x="4374" y="2584"/>
                  </a:lnTo>
                  <a:lnTo>
                    <a:pt x="4374" y="2584"/>
                  </a:lnTo>
                  <a:lnTo>
                    <a:pt x="4414" y="2584"/>
                  </a:lnTo>
                  <a:lnTo>
                    <a:pt x="4414" y="2584"/>
                  </a:lnTo>
                  <a:lnTo>
                    <a:pt x="4414" y="2584"/>
                  </a:lnTo>
                  <a:lnTo>
                    <a:pt x="5766" y="2425"/>
                  </a:lnTo>
                  <a:lnTo>
                    <a:pt x="6998" y="2266"/>
                  </a:lnTo>
                  <a:lnTo>
                    <a:pt x="8151" y="2028"/>
                  </a:lnTo>
                  <a:lnTo>
                    <a:pt x="9185" y="1789"/>
                  </a:lnTo>
                  <a:lnTo>
                    <a:pt x="9185" y="1789"/>
                  </a:lnTo>
                  <a:lnTo>
                    <a:pt x="8986" y="954"/>
                  </a:lnTo>
                  <a:lnTo>
                    <a:pt x="8668" y="0"/>
                  </a:lnTo>
                </a:path>
              </a:pathLst>
            </a:custGeom>
            <a:noFill/>
            <a:ln>
              <a:noFill/>
            </a:ln>
          </p:spPr>
          <p:style>
            <a:lnRef idx="0"/>
            <a:fillRef idx="0"/>
            <a:effectRef idx="0"/>
            <a:fontRef idx="minor"/>
          </p:style>
        </p:sp>
        <p:sp>
          <p:nvSpPr>
            <p:cNvPr id="2223" name="CustomShape 155"/>
            <p:cNvSpPr/>
            <p:nvPr/>
          </p:nvSpPr>
          <p:spPr>
            <a:xfrm>
              <a:off x="6179760" y="2610360"/>
              <a:ext cx="110160" cy="153000"/>
            </a:xfrm>
            <a:custGeom>
              <a:avLst/>
              <a:gdLst/>
              <a:ahLst/>
              <a:rect l="l" t="t" r="r" b="b"/>
              <a:pathLst>
                <a:path w="4454" h="6163">
                  <a:moveTo>
                    <a:pt x="2942" y="0"/>
                  </a:moveTo>
                  <a:lnTo>
                    <a:pt x="3022" y="199"/>
                  </a:lnTo>
                  <a:lnTo>
                    <a:pt x="3062" y="358"/>
                  </a:lnTo>
                  <a:lnTo>
                    <a:pt x="3817" y="676"/>
                  </a:lnTo>
                  <a:lnTo>
                    <a:pt x="4135" y="1113"/>
                  </a:lnTo>
                  <a:lnTo>
                    <a:pt x="4374" y="1471"/>
                  </a:lnTo>
                  <a:lnTo>
                    <a:pt x="4175" y="1034"/>
                  </a:lnTo>
                  <a:lnTo>
                    <a:pt x="3857" y="437"/>
                  </a:lnTo>
                  <a:lnTo>
                    <a:pt x="3420" y="199"/>
                  </a:lnTo>
                  <a:lnTo>
                    <a:pt x="2942" y="0"/>
                  </a:lnTo>
                  <a:close/>
                  <a:moveTo>
                    <a:pt x="4374" y="1471"/>
                  </a:moveTo>
                  <a:lnTo>
                    <a:pt x="4453" y="1590"/>
                  </a:lnTo>
                  <a:lnTo>
                    <a:pt x="4414" y="1511"/>
                  </a:lnTo>
                  <a:lnTo>
                    <a:pt x="4414" y="1471"/>
                  </a:lnTo>
                  <a:close/>
                  <a:moveTo>
                    <a:pt x="120" y="4294"/>
                  </a:moveTo>
                  <a:lnTo>
                    <a:pt x="0" y="4334"/>
                  </a:lnTo>
                  <a:lnTo>
                    <a:pt x="40" y="4413"/>
                  </a:lnTo>
                  <a:lnTo>
                    <a:pt x="239" y="5010"/>
                  </a:lnTo>
                  <a:lnTo>
                    <a:pt x="517" y="5606"/>
                  </a:lnTo>
                  <a:lnTo>
                    <a:pt x="795" y="6163"/>
                  </a:lnTo>
                  <a:lnTo>
                    <a:pt x="915" y="6123"/>
                  </a:lnTo>
                  <a:lnTo>
                    <a:pt x="676" y="5686"/>
                  </a:lnTo>
                  <a:lnTo>
                    <a:pt x="477" y="5288"/>
                  </a:lnTo>
                  <a:lnTo>
                    <a:pt x="279" y="4811"/>
                  </a:lnTo>
                  <a:lnTo>
                    <a:pt x="120" y="4374"/>
                  </a:lnTo>
                  <a:lnTo>
                    <a:pt x="120" y="4294"/>
                  </a:lnTo>
                  <a:close/>
                </a:path>
              </a:pathLst>
            </a:custGeom>
            <a:solidFill>
              <a:srgbClr val="004820"/>
            </a:solidFill>
            <a:ln>
              <a:noFill/>
            </a:ln>
          </p:spPr>
          <p:style>
            <a:lnRef idx="0"/>
            <a:fillRef idx="0"/>
            <a:effectRef idx="0"/>
            <a:fontRef idx="minor"/>
          </p:style>
        </p:sp>
        <p:sp>
          <p:nvSpPr>
            <p:cNvPr id="2224" name="CustomShape 156"/>
            <p:cNvSpPr/>
            <p:nvPr/>
          </p:nvSpPr>
          <p:spPr>
            <a:xfrm>
              <a:off x="6179760" y="2717640"/>
              <a:ext cx="21960" cy="45720"/>
            </a:xfrm>
            <a:custGeom>
              <a:avLst/>
              <a:gdLst/>
              <a:ahLst/>
              <a:rect l="l" t="t" r="r" b="b"/>
              <a:pathLst>
                <a:path w="915" h="1869">
                  <a:moveTo>
                    <a:pt x="120" y="0"/>
                  </a:moveTo>
                  <a:lnTo>
                    <a:pt x="120" y="0"/>
                  </a:lnTo>
                  <a:lnTo>
                    <a:pt x="0" y="40"/>
                  </a:lnTo>
                  <a:lnTo>
                    <a:pt x="0" y="40"/>
                  </a:lnTo>
                  <a:lnTo>
                    <a:pt x="40" y="119"/>
                  </a:lnTo>
                  <a:lnTo>
                    <a:pt x="40" y="119"/>
                  </a:lnTo>
                  <a:lnTo>
                    <a:pt x="239" y="716"/>
                  </a:lnTo>
                  <a:lnTo>
                    <a:pt x="517" y="1312"/>
                  </a:lnTo>
                  <a:lnTo>
                    <a:pt x="517" y="1312"/>
                  </a:lnTo>
                  <a:lnTo>
                    <a:pt x="795" y="1869"/>
                  </a:lnTo>
                  <a:lnTo>
                    <a:pt x="795" y="1869"/>
                  </a:lnTo>
                  <a:lnTo>
                    <a:pt x="915" y="1829"/>
                  </a:lnTo>
                  <a:lnTo>
                    <a:pt x="915" y="1829"/>
                  </a:lnTo>
                  <a:lnTo>
                    <a:pt x="676" y="1392"/>
                  </a:lnTo>
                  <a:lnTo>
                    <a:pt x="477" y="994"/>
                  </a:lnTo>
                  <a:lnTo>
                    <a:pt x="279" y="517"/>
                  </a:lnTo>
                  <a:lnTo>
                    <a:pt x="120" y="80"/>
                  </a:lnTo>
                  <a:lnTo>
                    <a:pt x="120" y="80"/>
                  </a:lnTo>
                  <a:lnTo>
                    <a:pt x="120" y="0"/>
                  </a:lnTo>
                </a:path>
              </a:pathLst>
            </a:custGeom>
            <a:noFill/>
            <a:ln>
              <a:noFill/>
            </a:ln>
          </p:spPr>
          <p:style>
            <a:lnRef idx="0"/>
            <a:fillRef idx="0"/>
            <a:effectRef idx="0"/>
            <a:fontRef idx="minor"/>
          </p:style>
        </p:sp>
        <p:sp>
          <p:nvSpPr>
            <p:cNvPr id="2225" name="CustomShape 157"/>
            <p:cNvSpPr/>
            <p:nvPr/>
          </p:nvSpPr>
          <p:spPr>
            <a:xfrm>
              <a:off x="6253200" y="2610360"/>
              <a:ext cx="36720" cy="38520"/>
            </a:xfrm>
            <a:custGeom>
              <a:avLst/>
              <a:gdLst/>
              <a:ahLst/>
              <a:rect l="l" t="t" r="r" b="b"/>
              <a:pathLst>
                <a:path w="1512" h="1591">
                  <a:moveTo>
                    <a:pt x="0" y="0"/>
                  </a:moveTo>
                  <a:lnTo>
                    <a:pt x="0" y="0"/>
                  </a:lnTo>
                  <a:lnTo>
                    <a:pt x="80" y="199"/>
                  </a:lnTo>
                  <a:lnTo>
                    <a:pt x="120" y="358"/>
                  </a:lnTo>
                  <a:lnTo>
                    <a:pt x="120" y="358"/>
                  </a:lnTo>
                  <a:lnTo>
                    <a:pt x="875" y="676"/>
                  </a:lnTo>
                  <a:lnTo>
                    <a:pt x="875" y="676"/>
                  </a:lnTo>
                  <a:lnTo>
                    <a:pt x="1193" y="1113"/>
                  </a:lnTo>
                  <a:lnTo>
                    <a:pt x="1511" y="1590"/>
                  </a:lnTo>
                  <a:lnTo>
                    <a:pt x="1511" y="1590"/>
                  </a:lnTo>
                  <a:lnTo>
                    <a:pt x="1472" y="1511"/>
                  </a:lnTo>
                  <a:lnTo>
                    <a:pt x="1472" y="1511"/>
                  </a:lnTo>
                  <a:lnTo>
                    <a:pt x="1472" y="1511"/>
                  </a:lnTo>
                  <a:lnTo>
                    <a:pt x="1472" y="1511"/>
                  </a:lnTo>
                  <a:lnTo>
                    <a:pt x="1472" y="1471"/>
                  </a:lnTo>
                  <a:lnTo>
                    <a:pt x="1472" y="1471"/>
                  </a:lnTo>
                  <a:lnTo>
                    <a:pt x="1472" y="1471"/>
                  </a:lnTo>
                  <a:lnTo>
                    <a:pt x="1472" y="1471"/>
                  </a:lnTo>
                  <a:lnTo>
                    <a:pt x="1472" y="1471"/>
                  </a:lnTo>
                  <a:lnTo>
                    <a:pt x="1472" y="1471"/>
                  </a:lnTo>
                  <a:lnTo>
                    <a:pt x="1432" y="1471"/>
                  </a:lnTo>
                  <a:lnTo>
                    <a:pt x="1432" y="1471"/>
                  </a:lnTo>
                  <a:lnTo>
                    <a:pt x="1233" y="1034"/>
                  </a:lnTo>
                  <a:lnTo>
                    <a:pt x="915" y="437"/>
                  </a:lnTo>
                  <a:lnTo>
                    <a:pt x="915" y="437"/>
                  </a:lnTo>
                  <a:lnTo>
                    <a:pt x="478" y="199"/>
                  </a:lnTo>
                  <a:lnTo>
                    <a:pt x="0" y="0"/>
                  </a:lnTo>
                </a:path>
              </a:pathLst>
            </a:custGeom>
            <a:noFill/>
            <a:ln>
              <a:noFill/>
            </a:ln>
          </p:spPr>
          <p:style>
            <a:lnRef idx="0"/>
            <a:fillRef idx="0"/>
            <a:effectRef idx="0"/>
            <a:fontRef idx="minor"/>
          </p:style>
        </p:sp>
        <p:sp>
          <p:nvSpPr>
            <p:cNvPr id="2226" name="CustomShape 158"/>
            <p:cNvSpPr/>
            <p:nvPr/>
          </p:nvSpPr>
          <p:spPr>
            <a:xfrm>
              <a:off x="5725440" y="2733480"/>
              <a:ext cx="145080" cy="69480"/>
            </a:xfrm>
            <a:custGeom>
              <a:avLst/>
              <a:gdLst/>
              <a:ahLst/>
              <a:rect l="l" t="t" r="r" b="b"/>
              <a:pathLst>
                <a:path w="5845" h="2824">
                  <a:moveTo>
                    <a:pt x="0" y="0"/>
                  </a:moveTo>
                  <a:lnTo>
                    <a:pt x="120" y="278"/>
                  </a:lnTo>
                  <a:lnTo>
                    <a:pt x="239" y="159"/>
                  </a:lnTo>
                  <a:lnTo>
                    <a:pt x="0" y="0"/>
                  </a:lnTo>
                  <a:close/>
                  <a:moveTo>
                    <a:pt x="5646" y="1511"/>
                  </a:moveTo>
                  <a:lnTo>
                    <a:pt x="5646" y="1710"/>
                  </a:lnTo>
                  <a:lnTo>
                    <a:pt x="5606" y="2266"/>
                  </a:lnTo>
                  <a:lnTo>
                    <a:pt x="5567" y="2823"/>
                  </a:lnTo>
                  <a:lnTo>
                    <a:pt x="5646" y="2823"/>
                  </a:lnTo>
                  <a:lnTo>
                    <a:pt x="5765" y="2266"/>
                  </a:lnTo>
                  <a:lnTo>
                    <a:pt x="5805" y="1710"/>
                  </a:lnTo>
                  <a:lnTo>
                    <a:pt x="5845" y="1511"/>
                  </a:lnTo>
                  <a:close/>
                </a:path>
              </a:pathLst>
            </a:custGeom>
            <a:solidFill>
              <a:srgbClr val="004820"/>
            </a:solidFill>
            <a:ln>
              <a:noFill/>
            </a:ln>
          </p:spPr>
          <p:style>
            <a:lnRef idx="0"/>
            <a:fillRef idx="0"/>
            <a:effectRef idx="0"/>
            <a:fontRef idx="minor"/>
          </p:style>
        </p:sp>
        <p:sp>
          <p:nvSpPr>
            <p:cNvPr id="2227" name="CustomShape 159"/>
            <p:cNvSpPr/>
            <p:nvPr/>
          </p:nvSpPr>
          <p:spPr>
            <a:xfrm>
              <a:off x="5864760" y="2771280"/>
              <a:ext cx="5760" cy="31680"/>
            </a:xfrm>
            <a:custGeom>
              <a:avLst/>
              <a:gdLst/>
              <a:ahLst/>
              <a:rect l="l" t="t" r="r" b="b"/>
              <a:pathLst>
                <a:path w="279" h="1313">
                  <a:moveTo>
                    <a:pt x="80" y="0"/>
                  </a:moveTo>
                  <a:lnTo>
                    <a:pt x="80" y="0"/>
                  </a:lnTo>
                  <a:lnTo>
                    <a:pt x="80" y="199"/>
                  </a:lnTo>
                  <a:lnTo>
                    <a:pt x="80" y="199"/>
                  </a:lnTo>
                  <a:lnTo>
                    <a:pt x="40" y="755"/>
                  </a:lnTo>
                  <a:lnTo>
                    <a:pt x="1" y="1312"/>
                  </a:lnTo>
                  <a:lnTo>
                    <a:pt x="1" y="1312"/>
                  </a:lnTo>
                  <a:lnTo>
                    <a:pt x="80" y="1312"/>
                  </a:lnTo>
                  <a:lnTo>
                    <a:pt x="80" y="1312"/>
                  </a:lnTo>
                  <a:lnTo>
                    <a:pt x="199" y="755"/>
                  </a:lnTo>
                  <a:lnTo>
                    <a:pt x="239" y="199"/>
                  </a:lnTo>
                  <a:lnTo>
                    <a:pt x="239" y="199"/>
                  </a:lnTo>
                  <a:lnTo>
                    <a:pt x="279" y="0"/>
                  </a:lnTo>
                  <a:lnTo>
                    <a:pt x="279" y="0"/>
                  </a:lnTo>
                  <a:lnTo>
                    <a:pt x="80" y="0"/>
                  </a:lnTo>
                </a:path>
              </a:pathLst>
            </a:custGeom>
            <a:noFill/>
            <a:ln>
              <a:noFill/>
            </a:ln>
          </p:spPr>
          <p:style>
            <a:lnRef idx="0"/>
            <a:fillRef idx="0"/>
            <a:effectRef idx="0"/>
            <a:fontRef idx="minor"/>
          </p:style>
        </p:sp>
        <p:sp>
          <p:nvSpPr>
            <p:cNvPr id="2228" name="CustomShape 160"/>
            <p:cNvSpPr/>
            <p:nvPr/>
          </p:nvSpPr>
          <p:spPr>
            <a:xfrm>
              <a:off x="5725440" y="2733480"/>
              <a:ext cx="5040" cy="5760"/>
            </a:xfrm>
            <a:custGeom>
              <a:avLst/>
              <a:gdLst/>
              <a:ahLst/>
              <a:rect l="l" t="t" r="r" b="b"/>
              <a:pathLst>
                <a:path w="239" h="279">
                  <a:moveTo>
                    <a:pt x="0" y="0"/>
                  </a:moveTo>
                  <a:lnTo>
                    <a:pt x="0" y="0"/>
                  </a:lnTo>
                  <a:lnTo>
                    <a:pt x="0" y="0"/>
                  </a:lnTo>
                  <a:lnTo>
                    <a:pt x="0" y="0"/>
                  </a:lnTo>
                  <a:lnTo>
                    <a:pt x="120" y="278"/>
                  </a:lnTo>
                  <a:lnTo>
                    <a:pt x="120" y="278"/>
                  </a:lnTo>
                  <a:lnTo>
                    <a:pt x="239" y="159"/>
                  </a:lnTo>
                  <a:lnTo>
                    <a:pt x="239" y="159"/>
                  </a:lnTo>
                  <a:lnTo>
                    <a:pt x="0" y="0"/>
                  </a:lnTo>
                </a:path>
              </a:pathLst>
            </a:custGeom>
            <a:noFill/>
            <a:ln>
              <a:noFill/>
            </a:ln>
          </p:spPr>
          <p:style>
            <a:lnRef idx="0"/>
            <a:fillRef idx="0"/>
            <a:effectRef idx="0"/>
            <a:fontRef idx="minor"/>
          </p:style>
        </p:sp>
        <p:sp>
          <p:nvSpPr>
            <p:cNvPr id="2229" name="CustomShape 161"/>
            <p:cNvSpPr/>
            <p:nvPr/>
          </p:nvSpPr>
          <p:spPr>
            <a:xfrm>
              <a:off x="5929200" y="2749320"/>
              <a:ext cx="187920" cy="58680"/>
            </a:xfrm>
            <a:custGeom>
              <a:avLst/>
              <a:gdLst/>
              <a:ahLst/>
              <a:rect l="l" t="t" r="r" b="b"/>
              <a:pathLst>
                <a:path w="7556" h="2386">
                  <a:moveTo>
                    <a:pt x="6999" y="0"/>
                  </a:moveTo>
                  <a:lnTo>
                    <a:pt x="6800" y="40"/>
                  </a:lnTo>
                  <a:lnTo>
                    <a:pt x="6879" y="318"/>
                  </a:lnTo>
                  <a:lnTo>
                    <a:pt x="7118" y="1034"/>
                  </a:lnTo>
                  <a:lnTo>
                    <a:pt x="7277" y="1789"/>
                  </a:lnTo>
                  <a:lnTo>
                    <a:pt x="7555" y="1710"/>
                  </a:lnTo>
                  <a:lnTo>
                    <a:pt x="7317" y="835"/>
                  </a:lnTo>
                  <a:lnTo>
                    <a:pt x="6999" y="0"/>
                  </a:lnTo>
                  <a:close/>
                  <a:moveTo>
                    <a:pt x="200" y="915"/>
                  </a:moveTo>
                  <a:lnTo>
                    <a:pt x="80" y="1670"/>
                  </a:lnTo>
                  <a:lnTo>
                    <a:pt x="1" y="2386"/>
                  </a:lnTo>
                  <a:lnTo>
                    <a:pt x="279" y="2386"/>
                  </a:lnTo>
                  <a:lnTo>
                    <a:pt x="399" y="1630"/>
                  </a:lnTo>
                  <a:lnTo>
                    <a:pt x="558" y="915"/>
                  </a:lnTo>
                  <a:close/>
                </a:path>
              </a:pathLst>
            </a:custGeom>
            <a:solidFill>
              <a:srgbClr val="004820"/>
            </a:solidFill>
            <a:ln>
              <a:noFill/>
            </a:ln>
          </p:spPr>
          <p:style>
            <a:lnRef idx="0"/>
            <a:fillRef idx="0"/>
            <a:effectRef idx="0"/>
            <a:fontRef idx="minor"/>
          </p:style>
        </p:sp>
        <p:sp>
          <p:nvSpPr>
            <p:cNvPr id="2230" name="CustomShape 162"/>
            <p:cNvSpPr/>
            <p:nvPr/>
          </p:nvSpPr>
          <p:spPr>
            <a:xfrm>
              <a:off x="5929200" y="2772360"/>
              <a:ext cx="12960" cy="35640"/>
            </a:xfrm>
            <a:custGeom>
              <a:avLst/>
              <a:gdLst/>
              <a:ahLst/>
              <a:rect l="l" t="t" r="r" b="b"/>
              <a:pathLst>
                <a:path w="558" h="1472">
                  <a:moveTo>
                    <a:pt x="558" y="1"/>
                  </a:moveTo>
                  <a:lnTo>
                    <a:pt x="558" y="1"/>
                  </a:lnTo>
                  <a:lnTo>
                    <a:pt x="240" y="1"/>
                  </a:lnTo>
                  <a:lnTo>
                    <a:pt x="240" y="1"/>
                  </a:lnTo>
                  <a:lnTo>
                    <a:pt x="200" y="1"/>
                  </a:lnTo>
                  <a:lnTo>
                    <a:pt x="200" y="1"/>
                  </a:lnTo>
                  <a:lnTo>
                    <a:pt x="80" y="756"/>
                  </a:lnTo>
                  <a:lnTo>
                    <a:pt x="1" y="1472"/>
                  </a:lnTo>
                  <a:lnTo>
                    <a:pt x="1" y="1472"/>
                  </a:lnTo>
                  <a:lnTo>
                    <a:pt x="279" y="1472"/>
                  </a:lnTo>
                  <a:lnTo>
                    <a:pt x="279" y="1472"/>
                  </a:lnTo>
                  <a:lnTo>
                    <a:pt x="399" y="716"/>
                  </a:lnTo>
                  <a:lnTo>
                    <a:pt x="558" y="1"/>
                  </a:lnTo>
                </a:path>
              </a:pathLst>
            </a:custGeom>
            <a:noFill/>
            <a:ln>
              <a:noFill/>
            </a:ln>
          </p:spPr>
          <p:style>
            <a:lnRef idx="0"/>
            <a:fillRef idx="0"/>
            <a:effectRef idx="0"/>
            <a:fontRef idx="minor"/>
          </p:style>
        </p:sp>
        <p:sp>
          <p:nvSpPr>
            <p:cNvPr id="2231" name="CustomShape 163"/>
            <p:cNvSpPr/>
            <p:nvPr/>
          </p:nvSpPr>
          <p:spPr>
            <a:xfrm>
              <a:off x="6099480" y="2749320"/>
              <a:ext cx="18000" cy="43560"/>
            </a:xfrm>
            <a:custGeom>
              <a:avLst/>
              <a:gdLst/>
              <a:ahLst/>
              <a:rect l="l" t="t" r="r" b="b"/>
              <a:pathLst>
                <a:path w="757" h="1790">
                  <a:moveTo>
                    <a:pt x="200" y="0"/>
                  </a:moveTo>
                  <a:lnTo>
                    <a:pt x="200" y="0"/>
                  </a:lnTo>
                  <a:lnTo>
                    <a:pt x="1" y="40"/>
                  </a:lnTo>
                  <a:lnTo>
                    <a:pt x="1" y="40"/>
                  </a:lnTo>
                  <a:lnTo>
                    <a:pt x="80" y="318"/>
                  </a:lnTo>
                  <a:lnTo>
                    <a:pt x="80" y="318"/>
                  </a:lnTo>
                  <a:lnTo>
                    <a:pt x="319" y="1034"/>
                  </a:lnTo>
                  <a:lnTo>
                    <a:pt x="478" y="1789"/>
                  </a:lnTo>
                  <a:lnTo>
                    <a:pt x="478" y="1789"/>
                  </a:lnTo>
                  <a:lnTo>
                    <a:pt x="756" y="1710"/>
                  </a:lnTo>
                  <a:lnTo>
                    <a:pt x="756" y="1710"/>
                  </a:lnTo>
                  <a:lnTo>
                    <a:pt x="518" y="835"/>
                  </a:lnTo>
                  <a:lnTo>
                    <a:pt x="200" y="0"/>
                  </a:lnTo>
                </a:path>
              </a:pathLst>
            </a:custGeom>
            <a:noFill/>
            <a:ln>
              <a:noFill/>
            </a:ln>
          </p:spPr>
          <p:style>
            <a:lnRef idx="0"/>
            <a:fillRef idx="0"/>
            <a:effectRef idx="0"/>
            <a:fontRef idx="minor"/>
          </p:style>
        </p:sp>
        <p:sp>
          <p:nvSpPr>
            <p:cNvPr id="2232" name="CustomShape 164"/>
            <p:cNvSpPr/>
            <p:nvPr/>
          </p:nvSpPr>
          <p:spPr>
            <a:xfrm>
              <a:off x="5951160" y="2516760"/>
              <a:ext cx="30600" cy="22680"/>
            </a:xfrm>
            <a:custGeom>
              <a:avLst/>
              <a:gdLst/>
              <a:ahLst/>
              <a:rect l="l" t="t" r="r" b="b"/>
              <a:pathLst>
                <a:path w="1273" h="955">
                  <a:moveTo>
                    <a:pt x="915" y="1"/>
                  </a:moveTo>
                  <a:lnTo>
                    <a:pt x="597" y="120"/>
                  </a:lnTo>
                  <a:lnTo>
                    <a:pt x="358" y="319"/>
                  </a:lnTo>
                  <a:lnTo>
                    <a:pt x="239" y="398"/>
                  </a:lnTo>
                  <a:lnTo>
                    <a:pt x="120" y="518"/>
                  </a:lnTo>
                  <a:lnTo>
                    <a:pt x="80" y="677"/>
                  </a:lnTo>
                  <a:lnTo>
                    <a:pt x="1" y="836"/>
                  </a:lnTo>
                  <a:lnTo>
                    <a:pt x="1273" y="955"/>
                  </a:lnTo>
                  <a:lnTo>
                    <a:pt x="1074" y="478"/>
                  </a:lnTo>
                  <a:lnTo>
                    <a:pt x="915" y="1"/>
                  </a:lnTo>
                  <a:close/>
                </a:path>
              </a:pathLst>
            </a:custGeom>
            <a:solidFill>
              <a:srgbClr val="008555"/>
            </a:solidFill>
            <a:ln>
              <a:noFill/>
            </a:ln>
          </p:spPr>
          <p:style>
            <a:lnRef idx="0"/>
            <a:fillRef idx="0"/>
            <a:effectRef idx="0"/>
            <a:fontRef idx="minor"/>
          </p:style>
        </p:sp>
        <p:sp>
          <p:nvSpPr>
            <p:cNvPr id="2233" name="CustomShape 165"/>
            <p:cNvSpPr/>
            <p:nvPr/>
          </p:nvSpPr>
          <p:spPr>
            <a:xfrm>
              <a:off x="5951160" y="2516760"/>
              <a:ext cx="30600" cy="22680"/>
            </a:xfrm>
            <a:custGeom>
              <a:avLst/>
              <a:gdLst/>
              <a:ahLst/>
              <a:rect l="l" t="t" r="r" b="b"/>
              <a:pathLst>
                <a:path w="1273" h="955">
                  <a:moveTo>
                    <a:pt x="915" y="1"/>
                  </a:moveTo>
                  <a:lnTo>
                    <a:pt x="915" y="1"/>
                  </a:lnTo>
                  <a:lnTo>
                    <a:pt x="597" y="120"/>
                  </a:lnTo>
                  <a:lnTo>
                    <a:pt x="358" y="319"/>
                  </a:lnTo>
                  <a:lnTo>
                    <a:pt x="239" y="398"/>
                  </a:lnTo>
                  <a:lnTo>
                    <a:pt x="120" y="518"/>
                  </a:lnTo>
                  <a:lnTo>
                    <a:pt x="80" y="677"/>
                  </a:lnTo>
                  <a:lnTo>
                    <a:pt x="1" y="836"/>
                  </a:lnTo>
                  <a:lnTo>
                    <a:pt x="1" y="836"/>
                  </a:lnTo>
                  <a:lnTo>
                    <a:pt x="1273" y="955"/>
                  </a:lnTo>
                  <a:lnTo>
                    <a:pt x="1273" y="955"/>
                  </a:lnTo>
                  <a:lnTo>
                    <a:pt x="1074" y="478"/>
                  </a:lnTo>
                  <a:lnTo>
                    <a:pt x="915" y="1"/>
                  </a:lnTo>
                </a:path>
              </a:pathLst>
            </a:custGeom>
            <a:noFill/>
            <a:ln>
              <a:noFill/>
            </a:ln>
          </p:spPr>
          <p:style>
            <a:lnRef idx="0"/>
            <a:fillRef idx="0"/>
            <a:effectRef idx="0"/>
            <a:fontRef idx="minor"/>
          </p:style>
        </p:sp>
        <p:sp>
          <p:nvSpPr>
            <p:cNvPr id="2234" name="CustomShape 166"/>
            <p:cNvSpPr/>
            <p:nvPr/>
          </p:nvSpPr>
          <p:spPr>
            <a:xfrm>
              <a:off x="5974200" y="2507040"/>
              <a:ext cx="208800" cy="61560"/>
            </a:xfrm>
            <a:custGeom>
              <a:avLst/>
              <a:gdLst/>
              <a:ahLst/>
              <a:rect l="l" t="t" r="r" b="b"/>
              <a:pathLst>
                <a:path w="8390" h="2505">
                  <a:moveTo>
                    <a:pt x="557" y="278"/>
                  </a:moveTo>
                  <a:lnTo>
                    <a:pt x="0" y="398"/>
                  </a:lnTo>
                  <a:lnTo>
                    <a:pt x="159" y="875"/>
                  </a:lnTo>
                  <a:lnTo>
                    <a:pt x="358" y="1352"/>
                  </a:lnTo>
                  <a:lnTo>
                    <a:pt x="1352" y="1471"/>
                  </a:lnTo>
                  <a:lnTo>
                    <a:pt x="1352" y="1471"/>
                  </a:lnTo>
                  <a:lnTo>
                    <a:pt x="1113" y="1193"/>
                  </a:lnTo>
                  <a:lnTo>
                    <a:pt x="915" y="875"/>
                  </a:lnTo>
                  <a:lnTo>
                    <a:pt x="716" y="596"/>
                  </a:lnTo>
                  <a:lnTo>
                    <a:pt x="557" y="278"/>
                  </a:lnTo>
                  <a:close/>
                  <a:moveTo>
                    <a:pt x="2664" y="0"/>
                  </a:moveTo>
                  <a:lnTo>
                    <a:pt x="2147" y="40"/>
                  </a:lnTo>
                  <a:lnTo>
                    <a:pt x="1670" y="80"/>
                  </a:lnTo>
                  <a:lnTo>
                    <a:pt x="1193" y="119"/>
                  </a:lnTo>
                  <a:lnTo>
                    <a:pt x="756" y="239"/>
                  </a:lnTo>
                  <a:lnTo>
                    <a:pt x="716" y="239"/>
                  </a:lnTo>
                  <a:lnTo>
                    <a:pt x="915" y="517"/>
                  </a:lnTo>
                  <a:lnTo>
                    <a:pt x="1113" y="835"/>
                  </a:lnTo>
                  <a:lnTo>
                    <a:pt x="1352" y="1113"/>
                  </a:lnTo>
                  <a:lnTo>
                    <a:pt x="1591" y="1352"/>
                  </a:lnTo>
                  <a:lnTo>
                    <a:pt x="1750" y="1511"/>
                  </a:lnTo>
                  <a:lnTo>
                    <a:pt x="2823" y="1630"/>
                  </a:lnTo>
                  <a:lnTo>
                    <a:pt x="3897" y="1829"/>
                  </a:lnTo>
                  <a:lnTo>
                    <a:pt x="4930" y="2028"/>
                  </a:lnTo>
                  <a:lnTo>
                    <a:pt x="6004" y="2266"/>
                  </a:lnTo>
                  <a:lnTo>
                    <a:pt x="6203" y="2306"/>
                  </a:lnTo>
                  <a:lnTo>
                    <a:pt x="6680" y="2187"/>
                  </a:lnTo>
                  <a:lnTo>
                    <a:pt x="7117" y="1988"/>
                  </a:lnTo>
                  <a:lnTo>
                    <a:pt x="7713" y="1710"/>
                  </a:lnTo>
                  <a:lnTo>
                    <a:pt x="8270" y="1392"/>
                  </a:lnTo>
                  <a:lnTo>
                    <a:pt x="8151" y="1312"/>
                  </a:lnTo>
                  <a:lnTo>
                    <a:pt x="7992" y="1193"/>
                  </a:lnTo>
                  <a:lnTo>
                    <a:pt x="7435" y="954"/>
                  </a:lnTo>
                  <a:lnTo>
                    <a:pt x="6839" y="756"/>
                  </a:lnTo>
                  <a:lnTo>
                    <a:pt x="6242" y="557"/>
                  </a:lnTo>
                  <a:lnTo>
                    <a:pt x="5646" y="398"/>
                  </a:lnTo>
                  <a:lnTo>
                    <a:pt x="5050" y="278"/>
                  </a:lnTo>
                  <a:lnTo>
                    <a:pt x="4453" y="159"/>
                  </a:lnTo>
                  <a:lnTo>
                    <a:pt x="3817" y="80"/>
                  </a:lnTo>
                  <a:lnTo>
                    <a:pt x="3221" y="40"/>
                  </a:lnTo>
                  <a:lnTo>
                    <a:pt x="2664" y="0"/>
                  </a:lnTo>
                  <a:close/>
                  <a:moveTo>
                    <a:pt x="8350" y="1511"/>
                  </a:moveTo>
                  <a:lnTo>
                    <a:pt x="7753" y="1829"/>
                  </a:lnTo>
                  <a:lnTo>
                    <a:pt x="7157" y="2107"/>
                  </a:lnTo>
                  <a:lnTo>
                    <a:pt x="6401" y="2386"/>
                  </a:lnTo>
                  <a:lnTo>
                    <a:pt x="6759" y="2465"/>
                  </a:lnTo>
                  <a:lnTo>
                    <a:pt x="7157" y="2505"/>
                  </a:lnTo>
                  <a:lnTo>
                    <a:pt x="7395" y="2465"/>
                  </a:lnTo>
                  <a:lnTo>
                    <a:pt x="7594" y="2386"/>
                  </a:lnTo>
                  <a:lnTo>
                    <a:pt x="7833" y="2306"/>
                  </a:lnTo>
                  <a:lnTo>
                    <a:pt x="8032" y="2147"/>
                  </a:lnTo>
                  <a:lnTo>
                    <a:pt x="8230" y="1988"/>
                  </a:lnTo>
                  <a:lnTo>
                    <a:pt x="8350" y="1829"/>
                  </a:lnTo>
                  <a:lnTo>
                    <a:pt x="8389" y="1670"/>
                  </a:lnTo>
                  <a:lnTo>
                    <a:pt x="8389" y="1590"/>
                  </a:lnTo>
                  <a:lnTo>
                    <a:pt x="8350" y="1511"/>
                  </a:lnTo>
                  <a:close/>
                </a:path>
              </a:pathLst>
            </a:custGeom>
            <a:solidFill>
              <a:srgbClr val="00a663"/>
            </a:solidFill>
            <a:ln>
              <a:noFill/>
            </a:ln>
          </p:spPr>
          <p:style>
            <a:lnRef idx="0"/>
            <a:fillRef idx="0"/>
            <a:effectRef idx="0"/>
            <a:fontRef idx="minor"/>
          </p:style>
        </p:sp>
        <p:sp>
          <p:nvSpPr>
            <p:cNvPr id="2235" name="CustomShape 167"/>
            <p:cNvSpPr/>
            <p:nvPr/>
          </p:nvSpPr>
          <p:spPr>
            <a:xfrm>
              <a:off x="6134040" y="2544840"/>
              <a:ext cx="48600" cy="23760"/>
            </a:xfrm>
            <a:custGeom>
              <a:avLst/>
              <a:gdLst/>
              <a:ahLst/>
              <a:rect l="l" t="t" r="r" b="b"/>
              <a:pathLst>
                <a:path w="1989" h="995">
                  <a:moveTo>
                    <a:pt x="1949" y="1"/>
                  </a:moveTo>
                  <a:lnTo>
                    <a:pt x="1949" y="1"/>
                  </a:lnTo>
                  <a:lnTo>
                    <a:pt x="1352" y="319"/>
                  </a:lnTo>
                  <a:lnTo>
                    <a:pt x="756" y="597"/>
                  </a:lnTo>
                  <a:lnTo>
                    <a:pt x="756" y="597"/>
                  </a:lnTo>
                  <a:lnTo>
                    <a:pt x="0" y="876"/>
                  </a:lnTo>
                  <a:lnTo>
                    <a:pt x="0" y="876"/>
                  </a:lnTo>
                  <a:lnTo>
                    <a:pt x="358" y="955"/>
                  </a:lnTo>
                  <a:lnTo>
                    <a:pt x="756" y="995"/>
                  </a:lnTo>
                  <a:lnTo>
                    <a:pt x="756" y="995"/>
                  </a:lnTo>
                  <a:lnTo>
                    <a:pt x="756" y="995"/>
                  </a:lnTo>
                  <a:lnTo>
                    <a:pt x="756" y="995"/>
                  </a:lnTo>
                  <a:lnTo>
                    <a:pt x="994" y="955"/>
                  </a:lnTo>
                  <a:lnTo>
                    <a:pt x="1193" y="876"/>
                  </a:lnTo>
                  <a:lnTo>
                    <a:pt x="1432" y="796"/>
                  </a:lnTo>
                  <a:lnTo>
                    <a:pt x="1631" y="637"/>
                  </a:lnTo>
                  <a:lnTo>
                    <a:pt x="1829" y="478"/>
                  </a:lnTo>
                  <a:lnTo>
                    <a:pt x="1949" y="319"/>
                  </a:lnTo>
                  <a:lnTo>
                    <a:pt x="1988" y="160"/>
                  </a:lnTo>
                  <a:lnTo>
                    <a:pt x="1988" y="80"/>
                  </a:lnTo>
                  <a:lnTo>
                    <a:pt x="1949" y="1"/>
                  </a:lnTo>
                </a:path>
              </a:pathLst>
            </a:custGeom>
            <a:noFill/>
            <a:ln>
              <a:noFill/>
            </a:ln>
          </p:spPr>
          <p:style>
            <a:lnRef idx="0"/>
            <a:fillRef idx="0"/>
            <a:effectRef idx="0"/>
            <a:fontRef idx="minor"/>
          </p:style>
        </p:sp>
        <p:sp>
          <p:nvSpPr>
            <p:cNvPr id="2236" name="CustomShape 168"/>
            <p:cNvSpPr/>
            <p:nvPr/>
          </p:nvSpPr>
          <p:spPr>
            <a:xfrm>
              <a:off x="5974200" y="2513880"/>
              <a:ext cx="32760" cy="28800"/>
            </a:xfrm>
            <a:custGeom>
              <a:avLst/>
              <a:gdLst/>
              <a:ahLst/>
              <a:rect l="l" t="t" r="r" b="b"/>
              <a:pathLst>
                <a:path w="1352" h="1194">
                  <a:moveTo>
                    <a:pt x="557" y="0"/>
                  </a:moveTo>
                  <a:lnTo>
                    <a:pt x="557" y="0"/>
                  </a:lnTo>
                  <a:lnTo>
                    <a:pt x="0" y="120"/>
                  </a:lnTo>
                  <a:lnTo>
                    <a:pt x="0" y="120"/>
                  </a:lnTo>
                  <a:lnTo>
                    <a:pt x="159" y="597"/>
                  </a:lnTo>
                  <a:lnTo>
                    <a:pt x="358" y="1074"/>
                  </a:lnTo>
                  <a:lnTo>
                    <a:pt x="358" y="1074"/>
                  </a:lnTo>
                  <a:lnTo>
                    <a:pt x="1352" y="1193"/>
                  </a:lnTo>
                  <a:lnTo>
                    <a:pt x="1352" y="1193"/>
                  </a:lnTo>
                  <a:lnTo>
                    <a:pt x="1113" y="915"/>
                  </a:lnTo>
                  <a:lnTo>
                    <a:pt x="915" y="597"/>
                  </a:lnTo>
                  <a:lnTo>
                    <a:pt x="716" y="318"/>
                  </a:lnTo>
                  <a:lnTo>
                    <a:pt x="557" y="0"/>
                  </a:lnTo>
                  <a:lnTo>
                    <a:pt x="557" y="0"/>
                  </a:lnTo>
                  <a:lnTo>
                    <a:pt x="557" y="0"/>
                  </a:lnTo>
                </a:path>
              </a:pathLst>
            </a:custGeom>
            <a:noFill/>
            <a:ln>
              <a:noFill/>
            </a:ln>
          </p:spPr>
          <p:style>
            <a:lnRef idx="0"/>
            <a:fillRef idx="0"/>
            <a:effectRef idx="0"/>
            <a:fontRef idx="minor"/>
          </p:style>
        </p:sp>
        <p:sp>
          <p:nvSpPr>
            <p:cNvPr id="2237" name="CustomShape 169"/>
            <p:cNvSpPr/>
            <p:nvPr/>
          </p:nvSpPr>
          <p:spPr>
            <a:xfrm>
              <a:off x="5991840" y="2507040"/>
              <a:ext cx="187920" cy="56520"/>
            </a:xfrm>
            <a:custGeom>
              <a:avLst/>
              <a:gdLst/>
              <a:ahLst/>
              <a:rect l="l" t="t" r="r" b="b"/>
              <a:pathLst>
                <a:path w="7556" h="2307">
                  <a:moveTo>
                    <a:pt x="1949" y="0"/>
                  </a:moveTo>
                  <a:lnTo>
                    <a:pt x="1949" y="0"/>
                  </a:lnTo>
                  <a:lnTo>
                    <a:pt x="1432" y="40"/>
                  </a:lnTo>
                  <a:lnTo>
                    <a:pt x="955" y="80"/>
                  </a:lnTo>
                  <a:lnTo>
                    <a:pt x="478" y="119"/>
                  </a:lnTo>
                  <a:lnTo>
                    <a:pt x="41" y="239"/>
                  </a:lnTo>
                  <a:lnTo>
                    <a:pt x="41" y="239"/>
                  </a:lnTo>
                  <a:lnTo>
                    <a:pt x="1" y="239"/>
                  </a:lnTo>
                  <a:lnTo>
                    <a:pt x="1" y="239"/>
                  </a:lnTo>
                  <a:lnTo>
                    <a:pt x="200" y="517"/>
                  </a:lnTo>
                  <a:lnTo>
                    <a:pt x="398" y="835"/>
                  </a:lnTo>
                  <a:lnTo>
                    <a:pt x="637" y="1113"/>
                  </a:lnTo>
                  <a:lnTo>
                    <a:pt x="876" y="1352"/>
                  </a:lnTo>
                  <a:lnTo>
                    <a:pt x="876" y="1352"/>
                  </a:lnTo>
                  <a:lnTo>
                    <a:pt x="1035" y="1511"/>
                  </a:lnTo>
                  <a:lnTo>
                    <a:pt x="1035" y="1511"/>
                  </a:lnTo>
                  <a:lnTo>
                    <a:pt x="2108" y="1630"/>
                  </a:lnTo>
                  <a:lnTo>
                    <a:pt x="3182" y="1829"/>
                  </a:lnTo>
                  <a:lnTo>
                    <a:pt x="4215" y="2028"/>
                  </a:lnTo>
                  <a:lnTo>
                    <a:pt x="5289" y="2266"/>
                  </a:lnTo>
                  <a:lnTo>
                    <a:pt x="5289" y="2266"/>
                  </a:lnTo>
                  <a:lnTo>
                    <a:pt x="5488" y="2306"/>
                  </a:lnTo>
                  <a:lnTo>
                    <a:pt x="5488" y="2306"/>
                  </a:lnTo>
                  <a:lnTo>
                    <a:pt x="5965" y="2187"/>
                  </a:lnTo>
                  <a:lnTo>
                    <a:pt x="6402" y="1988"/>
                  </a:lnTo>
                  <a:lnTo>
                    <a:pt x="6402" y="1988"/>
                  </a:lnTo>
                  <a:lnTo>
                    <a:pt x="6998" y="1710"/>
                  </a:lnTo>
                  <a:lnTo>
                    <a:pt x="7555" y="1392"/>
                  </a:lnTo>
                  <a:lnTo>
                    <a:pt x="7555" y="1392"/>
                  </a:lnTo>
                  <a:lnTo>
                    <a:pt x="7436" y="1312"/>
                  </a:lnTo>
                  <a:lnTo>
                    <a:pt x="7277" y="1193"/>
                  </a:lnTo>
                  <a:lnTo>
                    <a:pt x="7277" y="1193"/>
                  </a:lnTo>
                  <a:lnTo>
                    <a:pt x="6720" y="954"/>
                  </a:lnTo>
                  <a:lnTo>
                    <a:pt x="6124" y="756"/>
                  </a:lnTo>
                  <a:lnTo>
                    <a:pt x="5527" y="557"/>
                  </a:lnTo>
                  <a:lnTo>
                    <a:pt x="4931" y="398"/>
                  </a:lnTo>
                  <a:lnTo>
                    <a:pt x="4335" y="278"/>
                  </a:lnTo>
                  <a:lnTo>
                    <a:pt x="3738" y="159"/>
                  </a:lnTo>
                  <a:lnTo>
                    <a:pt x="3102" y="80"/>
                  </a:lnTo>
                  <a:lnTo>
                    <a:pt x="2506" y="40"/>
                  </a:lnTo>
                  <a:lnTo>
                    <a:pt x="2506" y="40"/>
                  </a:lnTo>
                  <a:lnTo>
                    <a:pt x="1949" y="0"/>
                  </a:lnTo>
                </a:path>
              </a:pathLst>
            </a:custGeom>
            <a:noFill/>
            <a:ln>
              <a:noFill/>
            </a:ln>
          </p:spPr>
          <p:style>
            <a:lnRef idx="0"/>
            <a:fillRef idx="0"/>
            <a:effectRef idx="0"/>
            <a:fontRef idx="minor"/>
          </p:style>
        </p:sp>
        <p:sp>
          <p:nvSpPr>
            <p:cNvPr id="2238" name="CustomShape 170"/>
            <p:cNvSpPr/>
            <p:nvPr/>
          </p:nvSpPr>
          <p:spPr>
            <a:xfrm>
              <a:off x="5987880" y="2512800"/>
              <a:ext cx="193680" cy="52560"/>
            </a:xfrm>
            <a:custGeom>
              <a:avLst/>
              <a:gdLst/>
              <a:ahLst/>
              <a:rect l="l" t="t" r="r" b="b"/>
              <a:pathLst>
                <a:path w="7794" h="2148">
                  <a:moveTo>
                    <a:pt x="160" y="1"/>
                  </a:moveTo>
                  <a:lnTo>
                    <a:pt x="1" y="40"/>
                  </a:lnTo>
                  <a:lnTo>
                    <a:pt x="160" y="358"/>
                  </a:lnTo>
                  <a:lnTo>
                    <a:pt x="359" y="637"/>
                  </a:lnTo>
                  <a:lnTo>
                    <a:pt x="557" y="955"/>
                  </a:lnTo>
                  <a:lnTo>
                    <a:pt x="796" y="1233"/>
                  </a:lnTo>
                  <a:lnTo>
                    <a:pt x="1194" y="1273"/>
                  </a:lnTo>
                  <a:lnTo>
                    <a:pt x="1194" y="1273"/>
                  </a:lnTo>
                  <a:lnTo>
                    <a:pt x="1035" y="1114"/>
                  </a:lnTo>
                  <a:lnTo>
                    <a:pt x="796" y="875"/>
                  </a:lnTo>
                  <a:lnTo>
                    <a:pt x="557" y="597"/>
                  </a:lnTo>
                  <a:lnTo>
                    <a:pt x="359" y="279"/>
                  </a:lnTo>
                  <a:lnTo>
                    <a:pt x="160" y="1"/>
                  </a:lnTo>
                  <a:close/>
                  <a:moveTo>
                    <a:pt x="7714" y="1154"/>
                  </a:moveTo>
                  <a:lnTo>
                    <a:pt x="7157" y="1472"/>
                  </a:lnTo>
                  <a:lnTo>
                    <a:pt x="6561" y="1750"/>
                  </a:lnTo>
                  <a:lnTo>
                    <a:pt x="6124" y="1949"/>
                  </a:lnTo>
                  <a:lnTo>
                    <a:pt x="5647" y="2068"/>
                  </a:lnTo>
                  <a:lnTo>
                    <a:pt x="5845" y="2148"/>
                  </a:lnTo>
                  <a:lnTo>
                    <a:pt x="6601" y="1869"/>
                  </a:lnTo>
                  <a:lnTo>
                    <a:pt x="7197" y="1591"/>
                  </a:lnTo>
                  <a:lnTo>
                    <a:pt x="7794" y="1273"/>
                  </a:lnTo>
                  <a:lnTo>
                    <a:pt x="7714" y="1154"/>
                  </a:lnTo>
                  <a:close/>
                </a:path>
              </a:pathLst>
            </a:custGeom>
            <a:solidFill>
              <a:srgbClr val="008555"/>
            </a:solidFill>
            <a:ln>
              <a:noFill/>
            </a:ln>
          </p:spPr>
          <p:style>
            <a:lnRef idx="0"/>
            <a:fillRef idx="0"/>
            <a:effectRef idx="0"/>
            <a:fontRef idx="minor"/>
          </p:style>
        </p:sp>
        <p:sp>
          <p:nvSpPr>
            <p:cNvPr id="2239" name="CustomShape 171"/>
            <p:cNvSpPr/>
            <p:nvPr/>
          </p:nvSpPr>
          <p:spPr>
            <a:xfrm>
              <a:off x="6129000" y="2541600"/>
              <a:ext cx="52560" cy="23760"/>
            </a:xfrm>
            <a:custGeom>
              <a:avLst/>
              <a:gdLst/>
              <a:ahLst/>
              <a:rect l="l" t="t" r="r" b="b"/>
              <a:pathLst>
                <a:path w="2148" h="995">
                  <a:moveTo>
                    <a:pt x="2068" y="1"/>
                  </a:moveTo>
                  <a:lnTo>
                    <a:pt x="2068" y="1"/>
                  </a:lnTo>
                  <a:lnTo>
                    <a:pt x="1511" y="319"/>
                  </a:lnTo>
                  <a:lnTo>
                    <a:pt x="915" y="597"/>
                  </a:lnTo>
                  <a:lnTo>
                    <a:pt x="915" y="597"/>
                  </a:lnTo>
                  <a:lnTo>
                    <a:pt x="478" y="796"/>
                  </a:lnTo>
                  <a:lnTo>
                    <a:pt x="1" y="915"/>
                  </a:lnTo>
                  <a:lnTo>
                    <a:pt x="1" y="915"/>
                  </a:lnTo>
                  <a:lnTo>
                    <a:pt x="199" y="995"/>
                  </a:lnTo>
                  <a:lnTo>
                    <a:pt x="199" y="995"/>
                  </a:lnTo>
                  <a:lnTo>
                    <a:pt x="955" y="716"/>
                  </a:lnTo>
                  <a:lnTo>
                    <a:pt x="955" y="716"/>
                  </a:lnTo>
                  <a:lnTo>
                    <a:pt x="1551" y="438"/>
                  </a:lnTo>
                  <a:lnTo>
                    <a:pt x="2148" y="120"/>
                  </a:lnTo>
                  <a:lnTo>
                    <a:pt x="2148" y="120"/>
                  </a:lnTo>
                  <a:lnTo>
                    <a:pt x="2068" y="1"/>
                  </a:lnTo>
                </a:path>
              </a:pathLst>
            </a:custGeom>
            <a:noFill/>
            <a:ln>
              <a:noFill/>
            </a:ln>
          </p:spPr>
          <p:style>
            <a:lnRef idx="0"/>
            <a:fillRef idx="0"/>
            <a:effectRef idx="0"/>
            <a:fontRef idx="minor"/>
          </p:style>
        </p:sp>
        <p:sp>
          <p:nvSpPr>
            <p:cNvPr id="2240" name="CustomShape 172"/>
            <p:cNvSpPr/>
            <p:nvPr/>
          </p:nvSpPr>
          <p:spPr>
            <a:xfrm>
              <a:off x="5987880" y="2512800"/>
              <a:ext cx="28800" cy="30600"/>
            </a:xfrm>
            <a:custGeom>
              <a:avLst/>
              <a:gdLst/>
              <a:ahLst/>
              <a:rect l="l" t="t" r="r" b="b"/>
              <a:pathLst>
                <a:path w="1194" h="1273">
                  <a:moveTo>
                    <a:pt x="160" y="1"/>
                  </a:moveTo>
                  <a:lnTo>
                    <a:pt x="160" y="1"/>
                  </a:lnTo>
                  <a:lnTo>
                    <a:pt x="1" y="40"/>
                  </a:lnTo>
                  <a:lnTo>
                    <a:pt x="1" y="40"/>
                  </a:lnTo>
                  <a:lnTo>
                    <a:pt x="1" y="40"/>
                  </a:lnTo>
                  <a:lnTo>
                    <a:pt x="1" y="40"/>
                  </a:lnTo>
                  <a:lnTo>
                    <a:pt x="160" y="358"/>
                  </a:lnTo>
                  <a:lnTo>
                    <a:pt x="359" y="637"/>
                  </a:lnTo>
                  <a:lnTo>
                    <a:pt x="557" y="955"/>
                  </a:lnTo>
                  <a:lnTo>
                    <a:pt x="796" y="1233"/>
                  </a:lnTo>
                  <a:lnTo>
                    <a:pt x="796" y="1233"/>
                  </a:lnTo>
                  <a:lnTo>
                    <a:pt x="1194" y="1273"/>
                  </a:lnTo>
                  <a:lnTo>
                    <a:pt x="1194" y="1273"/>
                  </a:lnTo>
                  <a:lnTo>
                    <a:pt x="1035" y="1114"/>
                  </a:lnTo>
                  <a:lnTo>
                    <a:pt x="1035" y="1114"/>
                  </a:lnTo>
                  <a:lnTo>
                    <a:pt x="796" y="875"/>
                  </a:lnTo>
                  <a:lnTo>
                    <a:pt x="557" y="597"/>
                  </a:lnTo>
                  <a:lnTo>
                    <a:pt x="359" y="279"/>
                  </a:lnTo>
                  <a:lnTo>
                    <a:pt x="160" y="1"/>
                  </a:lnTo>
                </a:path>
              </a:pathLst>
            </a:custGeom>
            <a:noFill/>
            <a:ln>
              <a:noFill/>
            </a:ln>
          </p:spPr>
          <p:style>
            <a:lnRef idx="0"/>
            <a:fillRef idx="0"/>
            <a:effectRef idx="0"/>
            <a:fontRef idx="minor"/>
          </p:style>
        </p:sp>
        <p:sp>
          <p:nvSpPr>
            <p:cNvPr id="2241" name="CustomShape 173"/>
            <p:cNvSpPr/>
            <p:nvPr/>
          </p:nvSpPr>
          <p:spPr>
            <a:xfrm>
              <a:off x="6382440" y="2532600"/>
              <a:ext cx="40680" cy="32760"/>
            </a:xfrm>
            <a:custGeom>
              <a:avLst/>
              <a:gdLst/>
              <a:ahLst/>
              <a:rect l="l" t="t" r="r" b="b"/>
              <a:pathLst>
                <a:path w="1671" h="1353">
                  <a:moveTo>
                    <a:pt x="1511" y="1"/>
                  </a:moveTo>
                  <a:lnTo>
                    <a:pt x="1352" y="41"/>
                  </a:lnTo>
                  <a:lnTo>
                    <a:pt x="1233" y="120"/>
                  </a:lnTo>
                  <a:lnTo>
                    <a:pt x="875" y="279"/>
                  </a:lnTo>
                  <a:lnTo>
                    <a:pt x="676" y="438"/>
                  </a:lnTo>
                  <a:lnTo>
                    <a:pt x="477" y="597"/>
                  </a:lnTo>
                  <a:lnTo>
                    <a:pt x="279" y="836"/>
                  </a:lnTo>
                  <a:lnTo>
                    <a:pt x="80" y="1074"/>
                  </a:lnTo>
                  <a:lnTo>
                    <a:pt x="40" y="1194"/>
                  </a:lnTo>
                  <a:lnTo>
                    <a:pt x="0" y="1273"/>
                  </a:lnTo>
                  <a:lnTo>
                    <a:pt x="40" y="1313"/>
                  </a:lnTo>
                  <a:lnTo>
                    <a:pt x="80" y="1353"/>
                  </a:lnTo>
                  <a:lnTo>
                    <a:pt x="199" y="1313"/>
                  </a:lnTo>
                  <a:lnTo>
                    <a:pt x="358" y="1273"/>
                  </a:lnTo>
                  <a:lnTo>
                    <a:pt x="716" y="1074"/>
                  </a:lnTo>
                  <a:lnTo>
                    <a:pt x="1352" y="677"/>
                  </a:lnTo>
                  <a:lnTo>
                    <a:pt x="1471" y="597"/>
                  </a:lnTo>
                  <a:lnTo>
                    <a:pt x="1551" y="478"/>
                  </a:lnTo>
                  <a:lnTo>
                    <a:pt x="1630" y="279"/>
                  </a:lnTo>
                  <a:lnTo>
                    <a:pt x="1670" y="160"/>
                  </a:lnTo>
                  <a:lnTo>
                    <a:pt x="1630" y="80"/>
                  </a:lnTo>
                  <a:lnTo>
                    <a:pt x="1591" y="41"/>
                  </a:lnTo>
                  <a:lnTo>
                    <a:pt x="1511" y="1"/>
                  </a:lnTo>
                  <a:close/>
                </a:path>
              </a:pathLst>
            </a:custGeom>
            <a:solidFill>
              <a:srgbClr val="81cd87"/>
            </a:solidFill>
            <a:ln>
              <a:noFill/>
            </a:ln>
          </p:spPr>
          <p:style>
            <a:lnRef idx="0"/>
            <a:fillRef idx="0"/>
            <a:effectRef idx="0"/>
            <a:fontRef idx="minor"/>
          </p:style>
        </p:sp>
        <p:sp>
          <p:nvSpPr>
            <p:cNvPr id="2242" name="CustomShape 174"/>
            <p:cNvSpPr/>
            <p:nvPr/>
          </p:nvSpPr>
          <p:spPr>
            <a:xfrm>
              <a:off x="6382440" y="2532600"/>
              <a:ext cx="40680" cy="32760"/>
            </a:xfrm>
            <a:custGeom>
              <a:avLst/>
              <a:gdLst/>
              <a:ahLst/>
              <a:rect l="l" t="t" r="r" b="b"/>
              <a:pathLst>
                <a:path w="1671" h="1353">
                  <a:moveTo>
                    <a:pt x="1511" y="1"/>
                  </a:moveTo>
                  <a:lnTo>
                    <a:pt x="1511" y="1"/>
                  </a:lnTo>
                  <a:lnTo>
                    <a:pt x="1352" y="41"/>
                  </a:lnTo>
                  <a:lnTo>
                    <a:pt x="1352" y="41"/>
                  </a:lnTo>
                  <a:lnTo>
                    <a:pt x="1233" y="120"/>
                  </a:lnTo>
                  <a:lnTo>
                    <a:pt x="875" y="279"/>
                  </a:lnTo>
                  <a:lnTo>
                    <a:pt x="676" y="438"/>
                  </a:lnTo>
                  <a:lnTo>
                    <a:pt x="477" y="597"/>
                  </a:lnTo>
                  <a:lnTo>
                    <a:pt x="279" y="836"/>
                  </a:lnTo>
                  <a:lnTo>
                    <a:pt x="80" y="1074"/>
                  </a:lnTo>
                  <a:lnTo>
                    <a:pt x="80" y="1074"/>
                  </a:lnTo>
                  <a:lnTo>
                    <a:pt x="40" y="1194"/>
                  </a:lnTo>
                  <a:lnTo>
                    <a:pt x="0" y="1273"/>
                  </a:lnTo>
                  <a:lnTo>
                    <a:pt x="40" y="1313"/>
                  </a:lnTo>
                  <a:lnTo>
                    <a:pt x="80" y="1353"/>
                  </a:lnTo>
                  <a:lnTo>
                    <a:pt x="80" y="1353"/>
                  </a:lnTo>
                  <a:lnTo>
                    <a:pt x="199" y="1313"/>
                  </a:lnTo>
                  <a:lnTo>
                    <a:pt x="358" y="1273"/>
                  </a:lnTo>
                  <a:lnTo>
                    <a:pt x="716" y="1074"/>
                  </a:lnTo>
                  <a:lnTo>
                    <a:pt x="1352" y="677"/>
                  </a:lnTo>
                  <a:lnTo>
                    <a:pt x="1352" y="677"/>
                  </a:lnTo>
                  <a:lnTo>
                    <a:pt x="1471" y="597"/>
                  </a:lnTo>
                  <a:lnTo>
                    <a:pt x="1551" y="478"/>
                  </a:lnTo>
                  <a:lnTo>
                    <a:pt x="1630" y="279"/>
                  </a:lnTo>
                  <a:lnTo>
                    <a:pt x="1670" y="160"/>
                  </a:lnTo>
                  <a:lnTo>
                    <a:pt x="1630" y="80"/>
                  </a:lnTo>
                  <a:lnTo>
                    <a:pt x="1591" y="41"/>
                  </a:lnTo>
                  <a:lnTo>
                    <a:pt x="1511" y="1"/>
                  </a:lnTo>
                </a:path>
              </a:pathLst>
            </a:custGeom>
            <a:noFill/>
            <a:ln>
              <a:noFill/>
            </a:ln>
          </p:spPr>
          <p:style>
            <a:lnRef idx="0"/>
            <a:fillRef idx="0"/>
            <a:effectRef idx="0"/>
            <a:fontRef idx="minor"/>
          </p:style>
        </p:sp>
      </p:grpSp>
      <p:grpSp>
        <p:nvGrpSpPr>
          <p:cNvPr id="2243" name="Group 175"/>
          <p:cNvGrpSpPr/>
          <p:nvPr/>
        </p:nvGrpSpPr>
        <p:grpSpPr>
          <a:xfrm>
            <a:off x="5590800" y="3569040"/>
            <a:ext cx="960120" cy="571320"/>
            <a:chOff x="5590800" y="3569040"/>
            <a:chExt cx="960120" cy="571320"/>
          </a:xfrm>
        </p:grpSpPr>
        <p:sp>
          <p:nvSpPr>
            <p:cNvPr id="2244" name="CustomShape 176"/>
            <p:cNvSpPr/>
            <p:nvPr/>
          </p:nvSpPr>
          <p:spPr>
            <a:xfrm>
              <a:off x="6132600" y="3741840"/>
              <a:ext cx="51480" cy="84600"/>
            </a:xfrm>
            <a:custGeom>
              <a:avLst/>
              <a:gdLst/>
              <a:ahLst/>
              <a:rect l="l" t="t" r="r" b="b"/>
              <a:pathLst>
                <a:path w="2109" h="3421">
                  <a:moveTo>
                    <a:pt x="1671" y="1"/>
                  </a:moveTo>
                  <a:lnTo>
                    <a:pt x="1551" y="41"/>
                  </a:lnTo>
                  <a:lnTo>
                    <a:pt x="1432" y="120"/>
                  </a:lnTo>
                  <a:lnTo>
                    <a:pt x="1353" y="239"/>
                  </a:lnTo>
                  <a:lnTo>
                    <a:pt x="1313" y="359"/>
                  </a:lnTo>
                  <a:lnTo>
                    <a:pt x="1313" y="478"/>
                  </a:lnTo>
                  <a:lnTo>
                    <a:pt x="1233" y="915"/>
                  </a:lnTo>
                  <a:lnTo>
                    <a:pt x="1154" y="1233"/>
                  </a:lnTo>
                  <a:lnTo>
                    <a:pt x="1035" y="1591"/>
                  </a:lnTo>
                  <a:lnTo>
                    <a:pt x="876" y="1949"/>
                  </a:lnTo>
                  <a:lnTo>
                    <a:pt x="717" y="2267"/>
                  </a:lnTo>
                  <a:lnTo>
                    <a:pt x="478" y="2506"/>
                  </a:lnTo>
                  <a:lnTo>
                    <a:pt x="359" y="2585"/>
                  </a:lnTo>
                  <a:lnTo>
                    <a:pt x="239" y="2665"/>
                  </a:lnTo>
                  <a:lnTo>
                    <a:pt x="120" y="2744"/>
                  </a:lnTo>
                  <a:lnTo>
                    <a:pt x="41" y="2863"/>
                  </a:lnTo>
                  <a:lnTo>
                    <a:pt x="1" y="3022"/>
                  </a:lnTo>
                  <a:lnTo>
                    <a:pt x="1" y="3182"/>
                  </a:lnTo>
                  <a:lnTo>
                    <a:pt x="80" y="3261"/>
                  </a:lnTo>
                  <a:lnTo>
                    <a:pt x="120" y="3341"/>
                  </a:lnTo>
                  <a:lnTo>
                    <a:pt x="239" y="3380"/>
                  </a:lnTo>
                  <a:lnTo>
                    <a:pt x="319" y="3420"/>
                  </a:lnTo>
                  <a:lnTo>
                    <a:pt x="518" y="3420"/>
                  </a:lnTo>
                  <a:lnTo>
                    <a:pt x="717" y="3341"/>
                  </a:lnTo>
                  <a:lnTo>
                    <a:pt x="876" y="3221"/>
                  </a:lnTo>
                  <a:lnTo>
                    <a:pt x="1035" y="3102"/>
                  </a:lnTo>
                  <a:lnTo>
                    <a:pt x="1194" y="2903"/>
                  </a:lnTo>
                  <a:lnTo>
                    <a:pt x="1472" y="2506"/>
                  </a:lnTo>
                  <a:lnTo>
                    <a:pt x="1750" y="2029"/>
                  </a:lnTo>
                  <a:lnTo>
                    <a:pt x="1870" y="1591"/>
                  </a:lnTo>
                  <a:lnTo>
                    <a:pt x="2029" y="1074"/>
                  </a:lnTo>
                  <a:lnTo>
                    <a:pt x="2108" y="557"/>
                  </a:lnTo>
                  <a:lnTo>
                    <a:pt x="2108" y="359"/>
                  </a:lnTo>
                  <a:lnTo>
                    <a:pt x="2068" y="239"/>
                  </a:lnTo>
                  <a:lnTo>
                    <a:pt x="1989" y="120"/>
                  </a:lnTo>
                  <a:lnTo>
                    <a:pt x="1830" y="41"/>
                  </a:lnTo>
                  <a:lnTo>
                    <a:pt x="1671" y="1"/>
                  </a:lnTo>
                  <a:close/>
                </a:path>
              </a:pathLst>
            </a:custGeom>
            <a:solidFill>
              <a:srgbClr val="f7941d"/>
            </a:solidFill>
            <a:ln>
              <a:noFill/>
            </a:ln>
          </p:spPr>
          <p:style>
            <a:lnRef idx="0"/>
            <a:fillRef idx="0"/>
            <a:effectRef idx="0"/>
            <a:fontRef idx="minor"/>
          </p:style>
        </p:sp>
        <p:sp>
          <p:nvSpPr>
            <p:cNvPr id="2245" name="CustomShape 177"/>
            <p:cNvSpPr/>
            <p:nvPr/>
          </p:nvSpPr>
          <p:spPr>
            <a:xfrm>
              <a:off x="6132600" y="3741840"/>
              <a:ext cx="51480" cy="84600"/>
            </a:xfrm>
            <a:custGeom>
              <a:avLst/>
              <a:gdLst/>
              <a:ahLst/>
              <a:rect l="l" t="t" r="r" b="b"/>
              <a:pathLst>
                <a:path w="2109" h="3421">
                  <a:moveTo>
                    <a:pt x="319" y="3420"/>
                  </a:moveTo>
                  <a:lnTo>
                    <a:pt x="319" y="3420"/>
                  </a:lnTo>
                  <a:lnTo>
                    <a:pt x="239" y="3380"/>
                  </a:lnTo>
                  <a:lnTo>
                    <a:pt x="120" y="3341"/>
                  </a:lnTo>
                  <a:lnTo>
                    <a:pt x="80" y="3261"/>
                  </a:lnTo>
                  <a:lnTo>
                    <a:pt x="1" y="3182"/>
                  </a:lnTo>
                  <a:lnTo>
                    <a:pt x="1" y="3182"/>
                  </a:lnTo>
                  <a:lnTo>
                    <a:pt x="1" y="3022"/>
                  </a:lnTo>
                  <a:lnTo>
                    <a:pt x="41" y="2863"/>
                  </a:lnTo>
                  <a:lnTo>
                    <a:pt x="120" y="2744"/>
                  </a:lnTo>
                  <a:lnTo>
                    <a:pt x="239" y="2665"/>
                  </a:lnTo>
                  <a:lnTo>
                    <a:pt x="239" y="2665"/>
                  </a:lnTo>
                  <a:lnTo>
                    <a:pt x="359" y="2585"/>
                  </a:lnTo>
                  <a:lnTo>
                    <a:pt x="478" y="2506"/>
                  </a:lnTo>
                  <a:lnTo>
                    <a:pt x="717" y="2267"/>
                  </a:lnTo>
                  <a:lnTo>
                    <a:pt x="876" y="1949"/>
                  </a:lnTo>
                  <a:lnTo>
                    <a:pt x="1035" y="1591"/>
                  </a:lnTo>
                  <a:lnTo>
                    <a:pt x="1154" y="1233"/>
                  </a:lnTo>
                  <a:lnTo>
                    <a:pt x="1233" y="915"/>
                  </a:lnTo>
                  <a:lnTo>
                    <a:pt x="1313" y="478"/>
                  </a:lnTo>
                  <a:lnTo>
                    <a:pt x="1313" y="478"/>
                  </a:lnTo>
                  <a:lnTo>
                    <a:pt x="1313" y="359"/>
                  </a:lnTo>
                  <a:lnTo>
                    <a:pt x="1353" y="239"/>
                  </a:lnTo>
                  <a:lnTo>
                    <a:pt x="1432" y="120"/>
                  </a:lnTo>
                  <a:lnTo>
                    <a:pt x="1551" y="41"/>
                  </a:lnTo>
                  <a:lnTo>
                    <a:pt x="1551" y="41"/>
                  </a:lnTo>
                  <a:lnTo>
                    <a:pt x="1671" y="1"/>
                  </a:lnTo>
                  <a:lnTo>
                    <a:pt x="1830" y="41"/>
                  </a:lnTo>
                  <a:lnTo>
                    <a:pt x="1989" y="120"/>
                  </a:lnTo>
                  <a:lnTo>
                    <a:pt x="2068" y="239"/>
                  </a:lnTo>
                  <a:lnTo>
                    <a:pt x="2068" y="239"/>
                  </a:lnTo>
                  <a:lnTo>
                    <a:pt x="2108" y="359"/>
                  </a:lnTo>
                  <a:lnTo>
                    <a:pt x="2108" y="557"/>
                  </a:lnTo>
                  <a:lnTo>
                    <a:pt x="2029" y="1074"/>
                  </a:lnTo>
                  <a:lnTo>
                    <a:pt x="1870" y="1591"/>
                  </a:lnTo>
                  <a:lnTo>
                    <a:pt x="1750" y="2029"/>
                  </a:lnTo>
                  <a:lnTo>
                    <a:pt x="1750" y="2029"/>
                  </a:lnTo>
                  <a:lnTo>
                    <a:pt x="1472" y="2506"/>
                  </a:lnTo>
                  <a:lnTo>
                    <a:pt x="1194" y="2903"/>
                  </a:lnTo>
                  <a:lnTo>
                    <a:pt x="1035" y="3102"/>
                  </a:lnTo>
                  <a:lnTo>
                    <a:pt x="876" y="3221"/>
                  </a:lnTo>
                  <a:lnTo>
                    <a:pt x="717" y="3341"/>
                  </a:lnTo>
                  <a:lnTo>
                    <a:pt x="518" y="3420"/>
                  </a:lnTo>
                  <a:lnTo>
                    <a:pt x="518" y="3420"/>
                  </a:lnTo>
                  <a:lnTo>
                    <a:pt x="438" y="3420"/>
                  </a:lnTo>
                  <a:lnTo>
                    <a:pt x="319" y="3420"/>
                  </a:lnTo>
                  <a:lnTo>
                    <a:pt x="319" y="3420"/>
                  </a:lnTo>
                </a:path>
              </a:pathLst>
            </a:custGeom>
            <a:noFill/>
            <a:ln>
              <a:noFill/>
            </a:ln>
          </p:spPr>
          <p:style>
            <a:lnRef idx="0"/>
            <a:fillRef idx="0"/>
            <a:effectRef idx="0"/>
            <a:fontRef idx="minor"/>
          </p:style>
        </p:sp>
        <p:sp>
          <p:nvSpPr>
            <p:cNvPr id="2246" name="CustomShape 178"/>
            <p:cNvSpPr/>
            <p:nvPr/>
          </p:nvSpPr>
          <p:spPr>
            <a:xfrm>
              <a:off x="6166440" y="3755880"/>
              <a:ext cx="360" cy="360"/>
            </a:xfrm>
            <a:custGeom>
              <a:avLst/>
              <a:gdLst/>
              <a:ahLst/>
              <a:rect l="l" t="t" r="r" b="b"/>
              <a:pathLst>
                <a:path w="1" h="1">
                  <a:moveTo>
                    <a:pt x="1" y="0"/>
                  </a:moveTo>
                  <a:lnTo>
                    <a:pt x="1" y="0"/>
                  </a:lnTo>
                  <a:lnTo>
                    <a:pt x="1" y="0"/>
                  </a:lnTo>
                </a:path>
              </a:pathLst>
            </a:custGeom>
            <a:noFill/>
            <a:ln>
              <a:noFill/>
            </a:ln>
          </p:spPr>
          <p:style>
            <a:lnRef idx="0"/>
            <a:fillRef idx="0"/>
            <a:effectRef idx="0"/>
            <a:fontRef idx="minor"/>
          </p:style>
        </p:sp>
        <p:sp>
          <p:nvSpPr>
            <p:cNvPr id="2247" name="CustomShape 179"/>
            <p:cNvSpPr/>
            <p:nvPr/>
          </p:nvSpPr>
          <p:spPr>
            <a:xfrm>
              <a:off x="6166440" y="3755880"/>
              <a:ext cx="360" cy="360"/>
            </a:xfrm>
            <a:custGeom>
              <a:avLst/>
              <a:gdLst/>
              <a:ahLst/>
              <a:rect l="l" t="t" r="r" b="b"/>
              <a:pathLst>
                <a:path w="1" h="1">
                  <a:moveTo>
                    <a:pt x="1" y="0"/>
                  </a:moveTo>
                  <a:lnTo>
                    <a:pt x="1" y="0"/>
                  </a:lnTo>
                  <a:lnTo>
                    <a:pt x="1" y="0"/>
                  </a:lnTo>
                </a:path>
              </a:pathLst>
            </a:custGeom>
            <a:noFill/>
            <a:ln>
              <a:noFill/>
            </a:ln>
          </p:spPr>
          <p:style>
            <a:lnRef idx="0"/>
            <a:fillRef idx="0"/>
            <a:effectRef idx="0"/>
            <a:fontRef idx="minor"/>
          </p:style>
        </p:sp>
        <p:sp>
          <p:nvSpPr>
            <p:cNvPr id="2248" name="CustomShape 180"/>
            <p:cNvSpPr/>
            <p:nvPr/>
          </p:nvSpPr>
          <p:spPr>
            <a:xfrm>
              <a:off x="6165360" y="3753000"/>
              <a:ext cx="360" cy="360"/>
            </a:xfrm>
            <a:custGeom>
              <a:avLst/>
              <a:gdLst/>
              <a:ahLst/>
              <a:rect l="l" t="t" r="r" b="b"/>
              <a:pathLst>
                <a:path w="1" h="1">
                  <a:moveTo>
                    <a:pt x="1" y="0"/>
                  </a:moveTo>
                  <a:lnTo>
                    <a:pt x="1" y="0"/>
                  </a:lnTo>
                </a:path>
              </a:pathLst>
            </a:custGeom>
            <a:noFill/>
            <a:ln>
              <a:noFill/>
            </a:ln>
          </p:spPr>
          <p:style>
            <a:lnRef idx="0"/>
            <a:fillRef idx="0"/>
            <a:effectRef idx="0"/>
            <a:fontRef idx="minor"/>
          </p:style>
        </p:sp>
        <p:sp>
          <p:nvSpPr>
            <p:cNvPr id="2249" name="CustomShape 181"/>
            <p:cNvSpPr/>
            <p:nvPr/>
          </p:nvSpPr>
          <p:spPr>
            <a:xfrm>
              <a:off x="5915880" y="3676320"/>
              <a:ext cx="103320" cy="103320"/>
            </a:xfrm>
            <a:custGeom>
              <a:avLst/>
              <a:gdLst/>
              <a:ahLst/>
              <a:rect l="l" t="t" r="r" b="b"/>
              <a:pathLst>
                <a:path w="4176" h="4176">
                  <a:moveTo>
                    <a:pt x="2108" y="1"/>
                  </a:moveTo>
                  <a:lnTo>
                    <a:pt x="1670" y="40"/>
                  </a:lnTo>
                  <a:lnTo>
                    <a:pt x="1273" y="160"/>
                  </a:lnTo>
                  <a:lnTo>
                    <a:pt x="915" y="359"/>
                  </a:lnTo>
                  <a:lnTo>
                    <a:pt x="597" y="637"/>
                  </a:lnTo>
                  <a:lnTo>
                    <a:pt x="358" y="915"/>
                  </a:lnTo>
                  <a:lnTo>
                    <a:pt x="159" y="1273"/>
                  </a:lnTo>
                  <a:lnTo>
                    <a:pt x="40" y="1671"/>
                  </a:lnTo>
                  <a:lnTo>
                    <a:pt x="0" y="2108"/>
                  </a:lnTo>
                  <a:lnTo>
                    <a:pt x="40" y="2506"/>
                  </a:lnTo>
                  <a:lnTo>
                    <a:pt x="159" y="2903"/>
                  </a:lnTo>
                  <a:lnTo>
                    <a:pt x="358" y="3261"/>
                  </a:lnTo>
                  <a:lnTo>
                    <a:pt x="597" y="3579"/>
                  </a:lnTo>
                  <a:lnTo>
                    <a:pt x="915" y="3818"/>
                  </a:lnTo>
                  <a:lnTo>
                    <a:pt x="1273" y="4016"/>
                  </a:lnTo>
                  <a:lnTo>
                    <a:pt x="1670" y="4136"/>
                  </a:lnTo>
                  <a:lnTo>
                    <a:pt x="2108" y="4175"/>
                  </a:lnTo>
                  <a:lnTo>
                    <a:pt x="2505" y="4136"/>
                  </a:lnTo>
                  <a:lnTo>
                    <a:pt x="2903" y="4016"/>
                  </a:lnTo>
                  <a:lnTo>
                    <a:pt x="3261" y="3818"/>
                  </a:lnTo>
                  <a:lnTo>
                    <a:pt x="3579" y="3579"/>
                  </a:lnTo>
                  <a:lnTo>
                    <a:pt x="3817" y="3261"/>
                  </a:lnTo>
                  <a:lnTo>
                    <a:pt x="4016" y="2903"/>
                  </a:lnTo>
                  <a:lnTo>
                    <a:pt x="4135" y="2506"/>
                  </a:lnTo>
                  <a:lnTo>
                    <a:pt x="4175" y="2108"/>
                  </a:lnTo>
                  <a:lnTo>
                    <a:pt x="4135" y="1671"/>
                  </a:lnTo>
                  <a:lnTo>
                    <a:pt x="4016" y="1273"/>
                  </a:lnTo>
                  <a:lnTo>
                    <a:pt x="3817" y="915"/>
                  </a:lnTo>
                  <a:lnTo>
                    <a:pt x="3579" y="637"/>
                  </a:lnTo>
                  <a:lnTo>
                    <a:pt x="3261" y="359"/>
                  </a:lnTo>
                  <a:lnTo>
                    <a:pt x="2903" y="160"/>
                  </a:lnTo>
                  <a:lnTo>
                    <a:pt x="2505" y="40"/>
                  </a:lnTo>
                  <a:lnTo>
                    <a:pt x="2108" y="1"/>
                  </a:lnTo>
                  <a:close/>
                </a:path>
              </a:pathLst>
            </a:custGeom>
            <a:solidFill>
              <a:srgbClr val="f7941d"/>
            </a:solidFill>
            <a:ln>
              <a:noFill/>
            </a:ln>
          </p:spPr>
          <p:style>
            <a:lnRef idx="0"/>
            <a:fillRef idx="0"/>
            <a:effectRef idx="0"/>
            <a:fontRef idx="minor"/>
          </p:style>
        </p:sp>
        <p:sp>
          <p:nvSpPr>
            <p:cNvPr id="2250" name="CustomShape 182"/>
            <p:cNvSpPr/>
            <p:nvPr/>
          </p:nvSpPr>
          <p:spPr>
            <a:xfrm>
              <a:off x="5958720" y="3741840"/>
              <a:ext cx="51480" cy="84600"/>
            </a:xfrm>
            <a:custGeom>
              <a:avLst/>
              <a:gdLst/>
              <a:ahLst/>
              <a:rect l="l" t="t" r="r" b="b"/>
              <a:pathLst>
                <a:path w="2109" h="3421">
                  <a:moveTo>
                    <a:pt x="399" y="1"/>
                  </a:moveTo>
                  <a:lnTo>
                    <a:pt x="279" y="41"/>
                  </a:lnTo>
                  <a:lnTo>
                    <a:pt x="120" y="120"/>
                  </a:lnTo>
                  <a:lnTo>
                    <a:pt x="41" y="239"/>
                  </a:lnTo>
                  <a:lnTo>
                    <a:pt x="1" y="359"/>
                  </a:lnTo>
                  <a:lnTo>
                    <a:pt x="1" y="557"/>
                  </a:lnTo>
                  <a:lnTo>
                    <a:pt x="81" y="1074"/>
                  </a:lnTo>
                  <a:lnTo>
                    <a:pt x="200" y="1591"/>
                  </a:lnTo>
                  <a:lnTo>
                    <a:pt x="359" y="2029"/>
                  </a:lnTo>
                  <a:lnTo>
                    <a:pt x="597" y="2506"/>
                  </a:lnTo>
                  <a:lnTo>
                    <a:pt x="915" y="2903"/>
                  </a:lnTo>
                  <a:lnTo>
                    <a:pt x="1035" y="3102"/>
                  </a:lnTo>
                  <a:lnTo>
                    <a:pt x="1234" y="3221"/>
                  </a:lnTo>
                  <a:lnTo>
                    <a:pt x="1393" y="3341"/>
                  </a:lnTo>
                  <a:lnTo>
                    <a:pt x="1591" y="3420"/>
                  </a:lnTo>
                  <a:lnTo>
                    <a:pt x="1790" y="3420"/>
                  </a:lnTo>
                  <a:lnTo>
                    <a:pt x="1870" y="3380"/>
                  </a:lnTo>
                  <a:lnTo>
                    <a:pt x="1949" y="3341"/>
                  </a:lnTo>
                  <a:lnTo>
                    <a:pt x="2029" y="3261"/>
                  </a:lnTo>
                  <a:lnTo>
                    <a:pt x="2068" y="3182"/>
                  </a:lnTo>
                  <a:lnTo>
                    <a:pt x="2108" y="3022"/>
                  </a:lnTo>
                  <a:lnTo>
                    <a:pt x="2068" y="2863"/>
                  </a:lnTo>
                  <a:lnTo>
                    <a:pt x="1989" y="2744"/>
                  </a:lnTo>
                  <a:lnTo>
                    <a:pt x="1870" y="2665"/>
                  </a:lnTo>
                  <a:lnTo>
                    <a:pt x="1711" y="2585"/>
                  </a:lnTo>
                  <a:lnTo>
                    <a:pt x="1591" y="2506"/>
                  </a:lnTo>
                  <a:lnTo>
                    <a:pt x="1393" y="2267"/>
                  </a:lnTo>
                  <a:lnTo>
                    <a:pt x="1194" y="1949"/>
                  </a:lnTo>
                  <a:lnTo>
                    <a:pt x="1074" y="1591"/>
                  </a:lnTo>
                  <a:lnTo>
                    <a:pt x="955" y="1233"/>
                  </a:lnTo>
                  <a:lnTo>
                    <a:pt x="876" y="915"/>
                  </a:lnTo>
                  <a:lnTo>
                    <a:pt x="796" y="478"/>
                  </a:lnTo>
                  <a:lnTo>
                    <a:pt x="796" y="359"/>
                  </a:lnTo>
                  <a:lnTo>
                    <a:pt x="756" y="239"/>
                  </a:lnTo>
                  <a:lnTo>
                    <a:pt x="677" y="120"/>
                  </a:lnTo>
                  <a:lnTo>
                    <a:pt x="558" y="41"/>
                  </a:lnTo>
                  <a:lnTo>
                    <a:pt x="399" y="1"/>
                  </a:lnTo>
                  <a:close/>
                </a:path>
              </a:pathLst>
            </a:custGeom>
            <a:solidFill>
              <a:srgbClr val="f7941d"/>
            </a:solidFill>
            <a:ln>
              <a:noFill/>
            </a:ln>
          </p:spPr>
          <p:style>
            <a:lnRef idx="0"/>
            <a:fillRef idx="0"/>
            <a:effectRef idx="0"/>
            <a:fontRef idx="minor"/>
          </p:style>
        </p:sp>
        <p:sp>
          <p:nvSpPr>
            <p:cNvPr id="2251" name="CustomShape 183"/>
            <p:cNvSpPr/>
            <p:nvPr/>
          </p:nvSpPr>
          <p:spPr>
            <a:xfrm>
              <a:off x="5958720" y="3741840"/>
              <a:ext cx="51480" cy="84600"/>
            </a:xfrm>
            <a:custGeom>
              <a:avLst/>
              <a:gdLst/>
              <a:ahLst/>
              <a:rect l="l" t="t" r="r" b="b"/>
              <a:pathLst>
                <a:path w="2109" h="3421">
                  <a:moveTo>
                    <a:pt x="1591" y="3420"/>
                  </a:moveTo>
                  <a:lnTo>
                    <a:pt x="1591" y="3420"/>
                  </a:lnTo>
                  <a:lnTo>
                    <a:pt x="1393" y="3341"/>
                  </a:lnTo>
                  <a:lnTo>
                    <a:pt x="1234" y="3221"/>
                  </a:lnTo>
                  <a:lnTo>
                    <a:pt x="1035" y="3102"/>
                  </a:lnTo>
                  <a:lnTo>
                    <a:pt x="915" y="2903"/>
                  </a:lnTo>
                  <a:lnTo>
                    <a:pt x="597" y="2506"/>
                  </a:lnTo>
                  <a:lnTo>
                    <a:pt x="359" y="2029"/>
                  </a:lnTo>
                  <a:lnTo>
                    <a:pt x="359" y="2029"/>
                  </a:lnTo>
                  <a:lnTo>
                    <a:pt x="200" y="1591"/>
                  </a:lnTo>
                  <a:lnTo>
                    <a:pt x="81" y="1074"/>
                  </a:lnTo>
                  <a:lnTo>
                    <a:pt x="1" y="557"/>
                  </a:lnTo>
                  <a:lnTo>
                    <a:pt x="1" y="359"/>
                  </a:lnTo>
                  <a:lnTo>
                    <a:pt x="41" y="239"/>
                  </a:lnTo>
                  <a:lnTo>
                    <a:pt x="41" y="239"/>
                  </a:lnTo>
                  <a:lnTo>
                    <a:pt x="120" y="120"/>
                  </a:lnTo>
                  <a:lnTo>
                    <a:pt x="279" y="41"/>
                  </a:lnTo>
                  <a:lnTo>
                    <a:pt x="399" y="1"/>
                  </a:lnTo>
                  <a:lnTo>
                    <a:pt x="558" y="41"/>
                  </a:lnTo>
                  <a:lnTo>
                    <a:pt x="558" y="41"/>
                  </a:lnTo>
                  <a:lnTo>
                    <a:pt x="677" y="120"/>
                  </a:lnTo>
                  <a:lnTo>
                    <a:pt x="756" y="239"/>
                  </a:lnTo>
                  <a:lnTo>
                    <a:pt x="796" y="359"/>
                  </a:lnTo>
                  <a:lnTo>
                    <a:pt x="796" y="478"/>
                  </a:lnTo>
                  <a:lnTo>
                    <a:pt x="796" y="478"/>
                  </a:lnTo>
                  <a:lnTo>
                    <a:pt x="876" y="915"/>
                  </a:lnTo>
                  <a:lnTo>
                    <a:pt x="955" y="1233"/>
                  </a:lnTo>
                  <a:lnTo>
                    <a:pt x="1074" y="1591"/>
                  </a:lnTo>
                  <a:lnTo>
                    <a:pt x="1194" y="1949"/>
                  </a:lnTo>
                  <a:lnTo>
                    <a:pt x="1393" y="2267"/>
                  </a:lnTo>
                  <a:lnTo>
                    <a:pt x="1591" y="2506"/>
                  </a:lnTo>
                  <a:lnTo>
                    <a:pt x="1711" y="2585"/>
                  </a:lnTo>
                  <a:lnTo>
                    <a:pt x="1870" y="2665"/>
                  </a:lnTo>
                  <a:lnTo>
                    <a:pt x="1870" y="2665"/>
                  </a:lnTo>
                  <a:lnTo>
                    <a:pt x="1989" y="2744"/>
                  </a:lnTo>
                  <a:lnTo>
                    <a:pt x="2068" y="2863"/>
                  </a:lnTo>
                  <a:lnTo>
                    <a:pt x="2108" y="3022"/>
                  </a:lnTo>
                  <a:lnTo>
                    <a:pt x="2068" y="3182"/>
                  </a:lnTo>
                  <a:lnTo>
                    <a:pt x="2068" y="3182"/>
                  </a:lnTo>
                  <a:lnTo>
                    <a:pt x="2029" y="3261"/>
                  </a:lnTo>
                  <a:lnTo>
                    <a:pt x="1949" y="3341"/>
                  </a:lnTo>
                  <a:lnTo>
                    <a:pt x="1870" y="3380"/>
                  </a:lnTo>
                  <a:lnTo>
                    <a:pt x="1790" y="3420"/>
                  </a:lnTo>
                  <a:lnTo>
                    <a:pt x="1790" y="3420"/>
                  </a:lnTo>
                  <a:lnTo>
                    <a:pt x="1671" y="3420"/>
                  </a:lnTo>
                  <a:lnTo>
                    <a:pt x="1591" y="3420"/>
                  </a:lnTo>
                </a:path>
              </a:pathLst>
            </a:custGeom>
            <a:noFill/>
            <a:ln>
              <a:noFill/>
            </a:ln>
          </p:spPr>
          <p:style>
            <a:lnRef idx="0"/>
            <a:fillRef idx="0"/>
            <a:effectRef idx="0"/>
            <a:fontRef idx="minor"/>
          </p:style>
        </p:sp>
        <p:sp>
          <p:nvSpPr>
            <p:cNvPr id="2252" name="CustomShape 184"/>
            <p:cNvSpPr/>
            <p:nvPr/>
          </p:nvSpPr>
          <p:spPr>
            <a:xfrm>
              <a:off x="5977440" y="3755880"/>
              <a:ext cx="360" cy="360"/>
            </a:xfrm>
            <a:custGeom>
              <a:avLst/>
              <a:gdLst/>
              <a:ahLst/>
              <a:rect l="l" t="t" r="r" b="b"/>
              <a:pathLst>
                <a:path w="1" h="1">
                  <a:moveTo>
                    <a:pt x="0" y="0"/>
                  </a:moveTo>
                  <a:lnTo>
                    <a:pt x="0" y="0"/>
                  </a:lnTo>
                  <a:lnTo>
                    <a:pt x="0" y="0"/>
                  </a:lnTo>
                </a:path>
              </a:pathLst>
            </a:custGeom>
            <a:noFill/>
            <a:ln>
              <a:noFill/>
            </a:ln>
          </p:spPr>
          <p:style>
            <a:lnRef idx="0"/>
            <a:fillRef idx="0"/>
            <a:effectRef idx="0"/>
            <a:fontRef idx="minor"/>
          </p:style>
        </p:sp>
        <p:sp>
          <p:nvSpPr>
            <p:cNvPr id="2253" name="CustomShape 185"/>
            <p:cNvSpPr/>
            <p:nvPr/>
          </p:nvSpPr>
          <p:spPr>
            <a:xfrm>
              <a:off x="5977440" y="3755880"/>
              <a:ext cx="360" cy="360"/>
            </a:xfrm>
            <a:custGeom>
              <a:avLst/>
              <a:gdLst/>
              <a:ahLst/>
              <a:rect l="l" t="t" r="r" b="b"/>
              <a:pathLst>
                <a:path w="1" h="1">
                  <a:moveTo>
                    <a:pt x="0" y="0"/>
                  </a:moveTo>
                  <a:lnTo>
                    <a:pt x="0" y="0"/>
                  </a:lnTo>
                  <a:lnTo>
                    <a:pt x="0" y="0"/>
                  </a:lnTo>
                </a:path>
              </a:pathLst>
            </a:custGeom>
            <a:noFill/>
            <a:ln>
              <a:noFill/>
            </a:ln>
          </p:spPr>
          <p:style>
            <a:lnRef idx="0"/>
            <a:fillRef idx="0"/>
            <a:effectRef idx="0"/>
            <a:fontRef idx="minor"/>
          </p:style>
        </p:sp>
        <p:sp>
          <p:nvSpPr>
            <p:cNvPr id="2254" name="CustomShape 186"/>
            <p:cNvSpPr/>
            <p:nvPr/>
          </p:nvSpPr>
          <p:spPr>
            <a:xfrm>
              <a:off x="6123600" y="3676320"/>
              <a:ext cx="103320" cy="103320"/>
            </a:xfrm>
            <a:custGeom>
              <a:avLst/>
              <a:gdLst/>
              <a:ahLst/>
              <a:rect l="l" t="t" r="r" b="b"/>
              <a:pathLst>
                <a:path w="4175" h="4176">
                  <a:moveTo>
                    <a:pt x="2068" y="1"/>
                  </a:moveTo>
                  <a:lnTo>
                    <a:pt x="1670" y="40"/>
                  </a:lnTo>
                  <a:lnTo>
                    <a:pt x="1272" y="160"/>
                  </a:lnTo>
                  <a:lnTo>
                    <a:pt x="914" y="359"/>
                  </a:lnTo>
                  <a:lnTo>
                    <a:pt x="596" y="637"/>
                  </a:lnTo>
                  <a:lnTo>
                    <a:pt x="358" y="915"/>
                  </a:lnTo>
                  <a:lnTo>
                    <a:pt x="159" y="1273"/>
                  </a:lnTo>
                  <a:lnTo>
                    <a:pt x="40" y="1671"/>
                  </a:lnTo>
                  <a:lnTo>
                    <a:pt x="0" y="2108"/>
                  </a:lnTo>
                  <a:lnTo>
                    <a:pt x="40" y="2506"/>
                  </a:lnTo>
                  <a:lnTo>
                    <a:pt x="159" y="2903"/>
                  </a:lnTo>
                  <a:lnTo>
                    <a:pt x="358" y="3261"/>
                  </a:lnTo>
                  <a:lnTo>
                    <a:pt x="596" y="3579"/>
                  </a:lnTo>
                  <a:lnTo>
                    <a:pt x="914" y="3818"/>
                  </a:lnTo>
                  <a:lnTo>
                    <a:pt x="1272" y="4016"/>
                  </a:lnTo>
                  <a:lnTo>
                    <a:pt x="1670" y="4136"/>
                  </a:lnTo>
                  <a:lnTo>
                    <a:pt x="2068" y="4175"/>
                  </a:lnTo>
                  <a:lnTo>
                    <a:pt x="2505" y="4136"/>
                  </a:lnTo>
                  <a:lnTo>
                    <a:pt x="2902" y="4016"/>
                  </a:lnTo>
                  <a:lnTo>
                    <a:pt x="3260" y="3818"/>
                  </a:lnTo>
                  <a:lnTo>
                    <a:pt x="3539" y="3579"/>
                  </a:lnTo>
                  <a:lnTo>
                    <a:pt x="3817" y="3261"/>
                  </a:lnTo>
                  <a:lnTo>
                    <a:pt x="4016" y="2903"/>
                  </a:lnTo>
                  <a:lnTo>
                    <a:pt x="4135" y="2506"/>
                  </a:lnTo>
                  <a:lnTo>
                    <a:pt x="4175" y="2108"/>
                  </a:lnTo>
                  <a:lnTo>
                    <a:pt x="4135" y="1671"/>
                  </a:lnTo>
                  <a:lnTo>
                    <a:pt x="4016" y="1273"/>
                  </a:lnTo>
                  <a:lnTo>
                    <a:pt x="3817" y="915"/>
                  </a:lnTo>
                  <a:lnTo>
                    <a:pt x="3539" y="637"/>
                  </a:lnTo>
                  <a:lnTo>
                    <a:pt x="3260" y="359"/>
                  </a:lnTo>
                  <a:lnTo>
                    <a:pt x="2902" y="160"/>
                  </a:lnTo>
                  <a:lnTo>
                    <a:pt x="2505" y="40"/>
                  </a:lnTo>
                  <a:lnTo>
                    <a:pt x="2068" y="1"/>
                  </a:lnTo>
                  <a:close/>
                </a:path>
              </a:pathLst>
            </a:custGeom>
            <a:solidFill>
              <a:srgbClr val="f7941d"/>
            </a:solidFill>
            <a:ln>
              <a:noFill/>
            </a:ln>
          </p:spPr>
          <p:style>
            <a:lnRef idx="0"/>
            <a:fillRef idx="0"/>
            <a:effectRef idx="0"/>
            <a:fontRef idx="minor"/>
          </p:style>
        </p:sp>
        <p:sp>
          <p:nvSpPr>
            <p:cNvPr id="2255" name="CustomShape 187"/>
            <p:cNvSpPr/>
            <p:nvPr/>
          </p:nvSpPr>
          <p:spPr>
            <a:xfrm>
              <a:off x="6139440" y="3692160"/>
              <a:ext cx="71640" cy="71640"/>
            </a:xfrm>
            <a:custGeom>
              <a:avLst/>
              <a:gdLst/>
              <a:ahLst/>
              <a:rect l="l" t="t" r="r" b="b"/>
              <a:pathLst>
                <a:path w="2903" h="2904">
                  <a:moveTo>
                    <a:pt x="1432" y="1"/>
                  </a:moveTo>
                  <a:lnTo>
                    <a:pt x="1153" y="41"/>
                  </a:lnTo>
                  <a:lnTo>
                    <a:pt x="875" y="120"/>
                  </a:lnTo>
                  <a:lnTo>
                    <a:pt x="636" y="239"/>
                  </a:lnTo>
                  <a:lnTo>
                    <a:pt x="398" y="438"/>
                  </a:lnTo>
                  <a:lnTo>
                    <a:pt x="239" y="637"/>
                  </a:lnTo>
                  <a:lnTo>
                    <a:pt x="119" y="915"/>
                  </a:lnTo>
                  <a:lnTo>
                    <a:pt x="0" y="1154"/>
                  </a:lnTo>
                  <a:lnTo>
                    <a:pt x="0" y="1472"/>
                  </a:lnTo>
                  <a:lnTo>
                    <a:pt x="0" y="1750"/>
                  </a:lnTo>
                  <a:lnTo>
                    <a:pt x="119" y="2029"/>
                  </a:lnTo>
                  <a:lnTo>
                    <a:pt x="239" y="2267"/>
                  </a:lnTo>
                  <a:lnTo>
                    <a:pt x="398" y="2506"/>
                  </a:lnTo>
                  <a:lnTo>
                    <a:pt x="636" y="2665"/>
                  </a:lnTo>
                  <a:lnTo>
                    <a:pt x="875" y="2784"/>
                  </a:lnTo>
                  <a:lnTo>
                    <a:pt x="1153" y="2903"/>
                  </a:lnTo>
                  <a:lnTo>
                    <a:pt x="1750" y="2903"/>
                  </a:lnTo>
                  <a:lnTo>
                    <a:pt x="1988" y="2784"/>
                  </a:lnTo>
                  <a:lnTo>
                    <a:pt x="2266" y="2665"/>
                  </a:lnTo>
                  <a:lnTo>
                    <a:pt x="2465" y="2506"/>
                  </a:lnTo>
                  <a:lnTo>
                    <a:pt x="2664" y="2267"/>
                  </a:lnTo>
                  <a:lnTo>
                    <a:pt x="2783" y="2029"/>
                  </a:lnTo>
                  <a:lnTo>
                    <a:pt x="2863" y="1750"/>
                  </a:lnTo>
                  <a:lnTo>
                    <a:pt x="2903" y="1472"/>
                  </a:lnTo>
                  <a:lnTo>
                    <a:pt x="2863" y="1154"/>
                  </a:lnTo>
                  <a:lnTo>
                    <a:pt x="2783" y="915"/>
                  </a:lnTo>
                  <a:lnTo>
                    <a:pt x="2664" y="637"/>
                  </a:lnTo>
                  <a:lnTo>
                    <a:pt x="2465" y="438"/>
                  </a:lnTo>
                  <a:lnTo>
                    <a:pt x="2266" y="239"/>
                  </a:lnTo>
                  <a:lnTo>
                    <a:pt x="1988" y="120"/>
                  </a:lnTo>
                  <a:lnTo>
                    <a:pt x="1750" y="41"/>
                  </a:lnTo>
                  <a:lnTo>
                    <a:pt x="1432" y="1"/>
                  </a:lnTo>
                  <a:close/>
                </a:path>
              </a:pathLst>
            </a:custGeom>
            <a:solidFill>
              <a:srgbClr val="231f20"/>
            </a:solidFill>
            <a:ln>
              <a:noFill/>
            </a:ln>
          </p:spPr>
          <p:style>
            <a:lnRef idx="0"/>
            <a:fillRef idx="0"/>
            <a:effectRef idx="0"/>
            <a:fontRef idx="minor"/>
          </p:style>
        </p:sp>
        <p:sp>
          <p:nvSpPr>
            <p:cNvPr id="2256" name="CustomShape 188"/>
            <p:cNvSpPr/>
            <p:nvPr/>
          </p:nvSpPr>
          <p:spPr>
            <a:xfrm>
              <a:off x="6180480" y="3701160"/>
              <a:ext cx="20880" cy="21960"/>
            </a:xfrm>
            <a:custGeom>
              <a:avLst/>
              <a:gdLst/>
              <a:ahLst/>
              <a:rect l="l" t="t" r="r" b="b"/>
              <a:pathLst>
                <a:path w="876" h="916">
                  <a:moveTo>
                    <a:pt x="438" y="1"/>
                  </a:moveTo>
                  <a:lnTo>
                    <a:pt x="239" y="40"/>
                  </a:lnTo>
                  <a:lnTo>
                    <a:pt x="120" y="160"/>
                  </a:lnTo>
                  <a:lnTo>
                    <a:pt x="0" y="279"/>
                  </a:lnTo>
                  <a:lnTo>
                    <a:pt x="0" y="438"/>
                  </a:lnTo>
                  <a:lnTo>
                    <a:pt x="0" y="637"/>
                  </a:lnTo>
                  <a:lnTo>
                    <a:pt x="120" y="756"/>
                  </a:lnTo>
                  <a:lnTo>
                    <a:pt x="239" y="875"/>
                  </a:lnTo>
                  <a:lnTo>
                    <a:pt x="438" y="915"/>
                  </a:lnTo>
                  <a:lnTo>
                    <a:pt x="597" y="875"/>
                  </a:lnTo>
                  <a:lnTo>
                    <a:pt x="756" y="756"/>
                  </a:lnTo>
                  <a:lnTo>
                    <a:pt x="835" y="637"/>
                  </a:lnTo>
                  <a:lnTo>
                    <a:pt x="875" y="438"/>
                  </a:lnTo>
                  <a:lnTo>
                    <a:pt x="835" y="279"/>
                  </a:lnTo>
                  <a:lnTo>
                    <a:pt x="756" y="160"/>
                  </a:lnTo>
                  <a:lnTo>
                    <a:pt x="597" y="40"/>
                  </a:lnTo>
                  <a:lnTo>
                    <a:pt x="438" y="1"/>
                  </a:lnTo>
                  <a:close/>
                </a:path>
              </a:pathLst>
            </a:custGeom>
            <a:solidFill>
              <a:srgbClr val="ffffff"/>
            </a:solidFill>
            <a:ln>
              <a:noFill/>
            </a:ln>
          </p:spPr>
          <p:style>
            <a:lnRef idx="0"/>
            <a:fillRef idx="0"/>
            <a:effectRef idx="0"/>
            <a:fontRef idx="minor"/>
          </p:style>
        </p:sp>
        <p:sp>
          <p:nvSpPr>
            <p:cNvPr id="2257" name="CustomShape 189"/>
            <p:cNvSpPr/>
            <p:nvPr/>
          </p:nvSpPr>
          <p:spPr>
            <a:xfrm>
              <a:off x="5931720" y="3692160"/>
              <a:ext cx="71640" cy="71640"/>
            </a:xfrm>
            <a:custGeom>
              <a:avLst/>
              <a:gdLst/>
              <a:ahLst/>
              <a:rect l="l" t="t" r="r" b="b"/>
              <a:pathLst>
                <a:path w="2903" h="2904">
                  <a:moveTo>
                    <a:pt x="1472" y="1"/>
                  </a:moveTo>
                  <a:lnTo>
                    <a:pt x="1154" y="41"/>
                  </a:lnTo>
                  <a:lnTo>
                    <a:pt x="875" y="120"/>
                  </a:lnTo>
                  <a:lnTo>
                    <a:pt x="637" y="239"/>
                  </a:lnTo>
                  <a:lnTo>
                    <a:pt x="438" y="438"/>
                  </a:lnTo>
                  <a:lnTo>
                    <a:pt x="239" y="637"/>
                  </a:lnTo>
                  <a:lnTo>
                    <a:pt x="120" y="915"/>
                  </a:lnTo>
                  <a:lnTo>
                    <a:pt x="40" y="1154"/>
                  </a:lnTo>
                  <a:lnTo>
                    <a:pt x="0" y="1472"/>
                  </a:lnTo>
                  <a:lnTo>
                    <a:pt x="40" y="1750"/>
                  </a:lnTo>
                  <a:lnTo>
                    <a:pt x="120" y="2029"/>
                  </a:lnTo>
                  <a:lnTo>
                    <a:pt x="239" y="2267"/>
                  </a:lnTo>
                  <a:lnTo>
                    <a:pt x="438" y="2506"/>
                  </a:lnTo>
                  <a:lnTo>
                    <a:pt x="637" y="2665"/>
                  </a:lnTo>
                  <a:lnTo>
                    <a:pt x="875" y="2784"/>
                  </a:lnTo>
                  <a:lnTo>
                    <a:pt x="1154" y="2903"/>
                  </a:lnTo>
                  <a:lnTo>
                    <a:pt x="1750" y="2903"/>
                  </a:lnTo>
                  <a:lnTo>
                    <a:pt x="2028" y="2784"/>
                  </a:lnTo>
                  <a:lnTo>
                    <a:pt x="2267" y="2665"/>
                  </a:lnTo>
                  <a:lnTo>
                    <a:pt x="2466" y="2506"/>
                  </a:lnTo>
                  <a:lnTo>
                    <a:pt x="2664" y="2267"/>
                  </a:lnTo>
                  <a:lnTo>
                    <a:pt x="2784" y="2029"/>
                  </a:lnTo>
                  <a:lnTo>
                    <a:pt x="2863" y="1750"/>
                  </a:lnTo>
                  <a:lnTo>
                    <a:pt x="2903" y="1472"/>
                  </a:lnTo>
                  <a:lnTo>
                    <a:pt x="2863" y="1154"/>
                  </a:lnTo>
                  <a:lnTo>
                    <a:pt x="2784" y="915"/>
                  </a:lnTo>
                  <a:lnTo>
                    <a:pt x="2664" y="637"/>
                  </a:lnTo>
                  <a:lnTo>
                    <a:pt x="2466" y="438"/>
                  </a:lnTo>
                  <a:lnTo>
                    <a:pt x="2267" y="239"/>
                  </a:lnTo>
                  <a:lnTo>
                    <a:pt x="2028" y="120"/>
                  </a:lnTo>
                  <a:lnTo>
                    <a:pt x="1750" y="41"/>
                  </a:lnTo>
                  <a:lnTo>
                    <a:pt x="1472" y="1"/>
                  </a:lnTo>
                  <a:close/>
                </a:path>
              </a:pathLst>
            </a:custGeom>
            <a:solidFill>
              <a:srgbClr val="231f20"/>
            </a:solidFill>
            <a:ln>
              <a:noFill/>
            </a:ln>
          </p:spPr>
          <p:style>
            <a:lnRef idx="0"/>
            <a:fillRef idx="0"/>
            <a:effectRef idx="0"/>
            <a:fontRef idx="minor"/>
          </p:style>
        </p:sp>
        <p:sp>
          <p:nvSpPr>
            <p:cNvPr id="2258" name="CustomShape 190"/>
            <p:cNvSpPr/>
            <p:nvPr/>
          </p:nvSpPr>
          <p:spPr>
            <a:xfrm>
              <a:off x="5972400" y="3701160"/>
              <a:ext cx="20880" cy="21960"/>
            </a:xfrm>
            <a:custGeom>
              <a:avLst/>
              <a:gdLst/>
              <a:ahLst/>
              <a:rect l="l" t="t" r="r" b="b"/>
              <a:pathLst>
                <a:path w="876" h="916">
                  <a:moveTo>
                    <a:pt x="438" y="1"/>
                  </a:moveTo>
                  <a:lnTo>
                    <a:pt x="279" y="40"/>
                  </a:lnTo>
                  <a:lnTo>
                    <a:pt x="120" y="160"/>
                  </a:lnTo>
                  <a:lnTo>
                    <a:pt x="40" y="279"/>
                  </a:lnTo>
                  <a:lnTo>
                    <a:pt x="1" y="438"/>
                  </a:lnTo>
                  <a:lnTo>
                    <a:pt x="40" y="637"/>
                  </a:lnTo>
                  <a:lnTo>
                    <a:pt x="120" y="756"/>
                  </a:lnTo>
                  <a:lnTo>
                    <a:pt x="279" y="875"/>
                  </a:lnTo>
                  <a:lnTo>
                    <a:pt x="438" y="915"/>
                  </a:lnTo>
                  <a:lnTo>
                    <a:pt x="597" y="875"/>
                  </a:lnTo>
                  <a:lnTo>
                    <a:pt x="756" y="756"/>
                  </a:lnTo>
                  <a:lnTo>
                    <a:pt x="836" y="637"/>
                  </a:lnTo>
                  <a:lnTo>
                    <a:pt x="875" y="438"/>
                  </a:lnTo>
                  <a:lnTo>
                    <a:pt x="836" y="279"/>
                  </a:lnTo>
                  <a:lnTo>
                    <a:pt x="756" y="160"/>
                  </a:lnTo>
                  <a:lnTo>
                    <a:pt x="597" y="40"/>
                  </a:lnTo>
                  <a:lnTo>
                    <a:pt x="438" y="1"/>
                  </a:lnTo>
                  <a:close/>
                </a:path>
              </a:pathLst>
            </a:custGeom>
            <a:solidFill>
              <a:srgbClr val="ffffff"/>
            </a:solidFill>
            <a:ln>
              <a:noFill/>
            </a:ln>
          </p:spPr>
          <p:style>
            <a:lnRef idx="0"/>
            <a:fillRef idx="0"/>
            <a:effectRef idx="0"/>
            <a:fontRef idx="minor"/>
          </p:style>
        </p:sp>
        <p:sp>
          <p:nvSpPr>
            <p:cNvPr id="2259" name="CustomShape 191"/>
            <p:cNvSpPr/>
            <p:nvPr/>
          </p:nvSpPr>
          <p:spPr>
            <a:xfrm>
              <a:off x="5834520" y="3853440"/>
              <a:ext cx="61560" cy="51480"/>
            </a:xfrm>
            <a:custGeom>
              <a:avLst/>
              <a:gdLst/>
              <a:ahLst/>
              <a:rect l="l" t="t" r="r" b="b"/>
              <a:pathLst>
                <a:path w="2505" h="2109">
                  <a:moveTo>
                    <a:pt x="795" y="1"/>
                  </a:moveTo>
                  <a:lnTo>
                    <a:pt x="557" y="41"/>
                  </a:lnTo>
                  <a:lnTo>
                    <a:pt x="398" y="80"/>
                  </a:lnTo>
                  <a:lnTo>
                    <a:pt x="278" y="160"/>
                  </a:lnTo>
                  <a:lnTo>
                    <a:pt x="159" y="279"/>
                  </a:lnTo>
                  <a:lnTo>
                    <a:pt x="80" y="398"/>
                  </a:lnTo>
                  <a:lnTo>
                    <a:pt x="0" y="557"/>
                  </a:lnTo>
                  <a:lnTo>
                    <a:pt x="0" y="756"/>
                  </a:lnTo>
                  <a:lnTo>
                    <a:pt x="0" y="955"/>
                  </a:lnTo>
                  <a:lnTo>
                    <a:pt x="40" y="1194"/>
                  </a:lnTo>
                  <a:lnTo>
                    <a:pt x="159" y="1432"/>
                  </a:lnTo>
                  <a:lnTo>
                    <a:pt x="278" y="1591"/>
                  </a:lnTo>
                  <a:lnTo>
                    <a:pt x="437" y="1750"/>
                  </a:lnTo>
                  <a:lnTo>
                    <a:pt x="636" y="1869"/>
                  </a:lnTo>
                  <a:lnTo>
                    <a:pt x="875" y="1949"/>
                  </a:lnTo>
                  <a:lnTo>
                    <a:pt x="1074" y="2029"/>
                  </a:lnTo>
                  <a:lnTo>
                    <a:pt x="1551" y="2108"/>
                  </a:lnTo>
                  <a:lnTo>
                    <a:pt x="1829" y="2108"/>
                  </a:lnTo>
                  <a:lnTo>
                    <a:pt x="2028" y="2029"/>
                  </a:lnTo>
                  <a:lnTo>
                    <a:pt x="2227" y="1909"/>
                  </a:lnTo>
                  <a:lnTo>
                    <a:pt x="2386" y="1750"/>
                  </a:lnTo>
                  <a:lnTo>
                    <a:pt x="2465" y="1551"/>
                  </a:lnTo>
                  <a:lnTo>
                    <a:pt x="2505" y="1313"/>
                  </a:lnTo>
                  <a:lnTo>
                    <a:pt x="2465" y="1035"/>
                  </a:lnTo>
                  <a:lnTo>
                    <a:pt x="2346" y="796"/>
                  </a:lnTo>
                  <a:lnTo>
                    <a:pt x="2187" y="597"/>
                  </a:lnTo>
                  <a:lnTo>
                    <a:pt x="2028" y="398"/>
                  </a:lnTo>
                  <a:lnTo>
                    <a:pt x="1789" y="239"/>
                  </a:lnTo>
                  <a:lnTo>
                    <a:pt x="1551" y="120"/>
                  </a:lnTo>
                  <a:lnTo>
                    <a:pt x="1312" y="41"/>
                  </a:lnTo>
                  <a:lnTo>
                    <a:pt x="1034" y="1"/>
                  </a:lnTo>
                  <a:close/>
                </a:path>
              </a:pathLst>
            </a:custGeom>
            <a:solidFill>
              <a:srgbClr val="fbb040"/>
            </a:solidFill>
            <a:ln>
              <a:noFill/>
            </a:ln>
          </p:spPr>
          <p:style>
            <a:lnRef idx="0"/>
            <a:fillRef idx="0"/>
            <a:effectRef idx="0"/>
            <a:fontRef idx="minor"/>
          </p:style>
        </p:sp>
        <p:sp>
          <p:nvSpPr>
            <p:cNvPr id="2260" name="CustomShape 192"/>
            <p:cNvSpPr/>
            <p:nvPr/>
          </p:nvSpPr>
          <p:spPr>
            <a:xfrm>
              <a:off x="5793480" y="3818520"/>
              <a:ext cx="54720" cy="61560"/>
            </a:xfrm>
            <a:custGeom>
              <a:avLst/>
              <a:gdLst/>
              <a:ahLst/>
              <a:rect l="l" t="t" r="r" b="b"/>
              <a:pathLst>
                <a:path w="2228" h="2506">
                  <a:moveTo>
                    <a:pt x="876" y="0"/>
                  </a:moveTo>
                  <a:lnTo>
                    <a:pt x="717" y="40"/>
                  </a:lnTo>
                  <a:lnTo>
                    <a:pt x="558" y="80"/>
                  </a:lnTo>
                  <a:lnTo>
                    <a:pt x="399" y="120"/>
                  </a:lnTo>
                  <a:lnTo>
                    <a:pt x="279" y="239"/>
                  </a:lnTo>
                  <a:lnTo>
                    <a:pt x="200" y="398"/>
                  </a:lnTo>
                  <a:lnTo>
                    <a:pt x="80" y="597"/>
                  </a:lnTo>
                  <a:lnTo>
                    <a:pt x="41" y="835"/>
                  </a:lnTo>
                  <a:lnTo>
                    <a:pt x="1" y="1074"/>
                  </a:lnTo>
                  <a:lnTo>
                    <a:pt x="41" y="1312"/>
                  </a:lnTo>
                  <a:lnTo>
                    <a:pt x="120" y="1511"/>
                  </a:lnTo>
                  <a:lnTo>
                    <a:pt x="240" y="1710"/>
                  </a:lnTo>
                  <a:lnTo>
                    <a:pt x="399" y="1869"/>
                  </a:lnTo>
                  <a:lnTo>
                    <a:pt x="558" y="2068"/>
                  </a:lnTo>
                  <a:lnTo>
                    <a:pt x="915" y="2346"/>
                  </a:lnTo>
                  <a:lnTo>
                    <a:pt x="1154" y="2465"/>
                  </a:lnTo>
                  <a:lnTo>
                    <a:pt x="1393" y="2505"/>
                  </a:lnTo>
                  <a:lnTo>
                    <a:pt x="1631" y="2465"/>
                  </a:lnTo>
                  <a:lnTo>
                    <a:pt x="1830" y="2386"/>
                  </a:lnTo>
                  <a:lnTo>
                    <a:pt x="1989" y="2267"/>
                  </a:lnTo>
                  <a:lnTo>
                    <a:pt x="2148" y="2068"/>
                  </a:lnTo>
                  <a:lnTo>
                    <a:pt x="2227" y="1829"/>
                  </a:lnTo>
                  <a:lnTo>
                    <a:pt x="2227" y="1551"/>
                  </a:lnTo>
                  <a:lnTo>
                    <a:pt x="2227" y="1312"/>
                  </a:lnTo>
                  <a:lnTo>
                    <a:pt x="2108" y="1034"/>
                  </a:lnTo>
                  <a:lnTo>
                    <a:pt x="1989" y="835"/>
                  </a:lnTo>
                  <a:lnTo>
                    <a:pt x="1830" y="597"/>
                  </a:lnTo>
                  <a:lnTo>
                    <a:pt x="1671" y="398"/>
                  </a:lnTo>
                  <a:lnTo>
                    <a:pt x="1472" y="239"/>
                  </a:lnTo>
                  <a:lnTo>
                    <a:pt x="1233" y="120"/>
                  </a:lnTo>
                  <a:lnTo>
                    <a:pt x="1035" y="40"/>
                  </a:lnTo>
                  <a:lnTo>
                    <a:pt x="876" y="0"/>
                  </a:lnTo>
                  <a:close/>
                </a:path>
              </a:pathLst>
            </a:custGeom>
            <a:solidFill>
              <a:srgbClr val="fbb040"/>
            </a:solidFill>
            <a:ln>
              <a:noFill/>
            </a:ln>
          </p:spPr>
          <p:style>
            <a:lnRef idx="0"/>
            <a:fillRef idx="0"/>
            <a:effectRef idx="0"/>
            <a:fontRef idx="minor"/>
          </p:style>
        </p:sp>
        <p:sp>
          <p:nvSpPr>
            <p:cNvPr id="2261" name="CustomShape 193"/>
            <p:cNvSpPr/>
            <p:nvPr/>
          </p:nvSpPr>
          <p:spPr>
            <a:xfrm>
              <a:off x="5793480" y="3818520"/>
              <a:ext cx="54720" cy="61560"/>
            </a:xfrm>
            <a:custGeom>
              <a:avLst/>
              <a:gdLst/>
              <a:ahLst/>
              <a:rect l="l" t="t" r="r" b="b"/>
              <a:pathLst>
                <a:path w="2228" h="2506">
                  <a:moveTo>
                    <a:pt x="1035" y="40"/>
                  </a:moveTo>
                  <a:lnTo>
                    <a:pt x="1035" y="40"/>
                  </a:lnTo>
                  <a:lnTo>
                    <a:pt x="876" y="0"/>
                  </a:lnTo>
                  <a:lnTo>
                    <a:pt x="717" y="40"/>
                  </a:lnTo>
                  <a:lnTo>
                    <a:pt x="558" y="80"/>
                  </a:lnTo>
                  <a:lnTo>
                    <a:pt x="399" y="120"/>
                  </a:lnTo>
                  <a:lnTo>
                    <a:pt x="279" y="239"/>
                  </a:lnTo>
                  <a:lnTo>
                    <a:pt x="200" y="398"/>
                  </a:lnTo>
                  <a:lnTo>
                    <a:pt x="80" y="597"/>
                  </a:lnTo>
                  <a:lnTo>
                    <a:pt x="41" y="835"/>
                  </a:lnTo>
                  <a:lnTo>
                    <a:pt x="41" y="835"/>
                  </a:lnTo>
                  <a:lnTo>
                    <a:pt x="1" y="1074"/>
                  </a:lnTo>
                  <a:lnTo>
                    <a:pt x="41" y="1312"/>
                  </a:lnTo>
                  <a:lnTo>
                    <a:pt x="120" y="1511"/>
                  </a:lnTo>
                  <a:lnTo>
                    <a:pt x="240" y="1710"/>
                  </a:lnTo>
                  <a:lnTo>
                    <a:pt x="399" y="1869"/>
                  </a:lnTo>
                  <a:lnTo>
                    <a:pt x="558" y="2068"/>
                  </a:lnTo>
                  <a:lnTo>
                    <a:pt x="915" y="2346"/>
                  </a:lnTo>
                  <a:lnTo>
                    <a:pt x="915" y="2346"/>
                  </a:lnTo>
                  <a:lnTo>
                    <a:pt x="1154" y="2465"/>
                  </a:lnTo>
                  <a:lnTo>
                    <a:pt x="1393" y="2505"/>
                  </a:lnTo>
                  <a:lnTo>
                    <a:pt x="1631" y="2465"/>
                  </a:lnTo>
                  <a:lnTo>
                    <a:pt x="1830" y="2386"/>
                  </a:lnTo>
                  <a:lnTo>
                    <a:pt x="1989" y="2267"/>
                  </a:lnTo>
                  <a:lnTo>
                    <a:pt x="2148" y="2068"/>
                  </a:lnTo>
                  <a:lnTo>
                    <a:pt x="2227" y="1829"/>
                  </a:lnTo>
                  <a:lnTo>
                    <a:pt x="2227" y="1551"/>
                  </a:lnTo>
                  <a:lnTo>
                    <a:pt x="2227" y="1551"/>
                  </a:lnTo>
                  <a:lnTo>
                    <a:pt x="2227" y="1312"/>
                  </a:lnTo>
                  <a:lnTo>
                    <a:pt x="2108" y="1034"/>
                  </a:lnTo>
                  <a:lnTo>
                    <a:pt x="1989" y="835"/>
                  </a:lnTo>
                  <a:lnTo>
                    <a:pt x="1830" y="597"/>
                  </a:lnTo>
                  <a:lnTo>
                    <a:pt x="1671" y="398"/>
                  </a:lnTo>
                  <a:lnTo>
                    <a:pt x="1472" y="239"/>
                  </a:lnTo>
                  <a:lnTo>
                    <a:pt x="1233" y="120"/>
                  </a:lnTo>
                  <a:lnTo>
                    <a:pt x="1035" y="40"/>
                  </a:lnTo>
                </a:path>
              </a:pathLst>
            </a:custGeom>
            <a:noFill/>
            <a:ln>
              <a:noFill/>
            </a:ln>
          </p:spPr>
          <p:style>
            <a:lnRef idx="0"/>
            <a:fillRef idx="0"/>
            <a:effectRef idx="0"/>
            <a:fontRef idx="minor"/>
          </p:style>
        </p:sp>
        <p:sp>
          <p:nvSpPr>
            <p:cNvPr id="2262" name="CustomShape 194"/>
            <p:cNvSpPr/>
            <p:nvPr/>
          </p:nvSpPr>
          <p:spPr>
            <a:xfrm>
              <a:off x="5591880" y="3569040"/>
              <a:ext cx="293040" cy="286200"/>
            </a:xfrm>
            <a:custGeom>
              <a:avLst/>
              <a:gdLst/>
              <a:ahLst/>
              <a:rect l="l" t="t" r="r" b="b"/>
              <a:pathLst>
                <a:path w="11770" h="11492">
                  <a:moveTo>
                    <a:pt x="6919" y="1"/>
                  </a:moveTo>
                  <a:lnTo>
                    <a:pt x="6800" y="40"/>
                  </a:lnTo>
                  <a:lnTo>
                    <a:pt x="6720" y="80"/>
                  </a:lnTo>
                  <a:lnTo>
                    <a:pt x="6680" y="120"/>
                  </a:lnTo>
                  <a:lnTo>
                    <a:pt x="6641" y="239"/>
                  </a:lnTo>
                  <a:lnTo>
                    <a:pt x="6641" y="478"/>
                  </a:lnTo>
                  <a:lnTo>
                    <a:pt x="6680" y="637"/>
                  </a:lnTo>
                  <a:lnTo>
                    <a:pt x="6760" y="756"/>
                  </a:lnTo>
                  <a:lnTo>
                    <a:pt x="6800" y="875"/>
                  </a:lnTo>
                  <a:lnTo>
                    <a:pt x="6839" y="1034"/>
                  </a:lnTo>
                  <a:lnTo>
                    <a:pt x="6800" y="1233"/>
                  </a:lnTo>
                  <a:lnTo>
                    <a:pt x="6680" y="1432"/>
                  </a:lnTo>
                  <a:lnTo>
                    <a:pt x="6601" y="1631"/>
                  </a:lnTo>
                  <a:lnTo>
                    <a:pt x="6601" y="1710"/>
                  </a:lnTo>
                  <a:lnTo>
                    <a:pt x="6641" y="1830"/>
                  </a:lnTo>
                  <a:lnTo>
                    <a:pt x="6680" y="1909"/>
                  </a:lnTo>
                  <a:lnTo>
                    <a:pt x="6720" y="1989"/>
                  </a:lnTo>
                  <a:lnTo>
                    <a:pt x="6879" y="2148"/>
                  </a:lnTo>
                  <a:lnTo>
                    <a:pt x="7078" y="2267"/>
                  </a:lnTo>
                  <a:lnTo>
                    <a:pt x="7118" y="2346"/>
                  </a:lnTo>
                  <a:lnTo>
                    <a:pt x="7197" y="2466"/>
                  </a:lnTo>
                  <a:lnTo>
                    <a:pt x="7197" y="2625"/>
                  </a:lnTo>
                  <a:lnTo>
                    <a:pt x="7157" y="2784"/>
                  </a:lnTo>
                  <a:lnTo>
                    <a:pt x="7078" y="2943"/>
                  </a:lnTo>
                  <a:lnTo>
                    <a:pt x="6998" y="3102"/>
                  </a:lnTo>
                  <a:lnTo>
                    <a:pt x="6879" y="3261"/>
                  </a:lnTo>
                  <a:lnTo>
                    <a:pt x="6800" y="3420"/>
                  </a:lnTo>
                  <a:lnTo>
                    <a:pt x="6760" y="3579"/>
                  </a:lnTo>
                  <a:lnTo>
                    <a:pt x="6760" y="3778"/>
                  </a:lnTo>
                  <a:lnTo>
                    <a:pt x="6839" y="3897"/>
                  </a:lnTo>
                  <a:lnTo>
                    <a:pt x="6959" y="4016"/>
                  </a:lnTo>
                  <a:lnTo>
                    <a:pt x="7078" y="4136"/>
                  </a:lnTo>
                  <a:lnTo>
                    <a:pt x="7197" y="4255"/>
                  </a:lnTo>
                  <a:lnTo>
                    <a:pt x="7237" y="4374"/>
                  </a:lnTo>
                  <a:lnTo>
                    <a:pt x="7277" y="4493"/>
                  </a:lnTo>
                  <a:lnTo>
                    <a:pt x="7317" y="4613"/>
                  </a:lnTo>
                  <a:lnTo>
                    <a:pt x="7277" y="4772"/>
                  </a:lnTo>
                  <a:lnTo>
                    <a:pt x="7197" y="5010"/>
                  </a:lnTo>
                  <a:lnTo>
                    <a:pt x="7038" y="5249"/>
                  </a:lnTo>
                  <a:lnTo>
                    <a:pt x="6839" y="5368"/>
                  </a:lnTo>
                  <a:lnTo>
                    <a:pt x="6601" y="5487"/>
                  </a:lnTo>
                  <a:lnTo>
                    <a:pt x="6323" y="5567"/>
                  </a:lnTo>
                  <a:lnTo>
                    <a:pt x="6044" y="5607"/>
                  </a:lnTo>
                  <a:lnTo>
                    <a:pt x="5766" y="5646"/>
                  </a:lnTo>
                  <a:lnTo>
                    <a:pt x="5647" y="5607"/>
                  </a:lnTo>
                  <a:lnTo>
                    <a:pt x="5488" y="5527"/>
                  </a:lnTo>
                  <a:lnTo>
                    <a:pt x="5448" y="5448"/>
                  </a:lnTo>
                  <a:lnTo>
                    <a:pt x="5368" y="5368"/>
                  </a:lnTo>
                  <a:lnTo>
                    <a:pt x="5329" y="5169"/>
                  </a:lnTo>
                  <a:lnTo>
                    <a:pt x="5329" y="4971"/>
                  </a:lnTo>
                  <a:lnTo>
                    <a:pt x="5329" y="4732"/>
                  </a:lnTo>
                  <a:lnTo>
                    <a:pt x="5329" y="4493"/>
                  </a:lnTo>
                  <a:lnTo>
                    <a:pt x="5329" y="4295"/>
                  </a:lnTo>
                  <a:lnTo>
                    <a:pt x="5289" y="4096"/>
                  </a:lnTo>
                  <a:lnTo>
                    <a:pt x="5209" y="4016"/>
                  </a:lnTo>
                  <a:lnTo>
                    <a:pt x="5170" y="3937"/>
                  </a:lnTo>
                  <a:lnTo>
                    <a:pt x="5050" y="3857"/>
                  </a:lnTo>
                  <a:lnTo>
                    <a:pt x="4931" y="3818"/>
                  </a:lnTo>
                  <a:lnTo>
                    <a:pt x="4692" y="3738"/>
                  </a:lnTo>
                  <a:lnTo>
                    <a:pt x="4454" y="3659"/>
                  </a:lnTo>
                  <a:lnTo>
                    <a:pt x="4414" y="3579"/>
                  </a:lnTo>
                  <a:lnTo>
                    <a:pt x="4374" y="3500"/>
                  </a:lnTo>
                  <a:lnTo>
                    <a:pt x="4374" y="3380"/>
                  </a:lnTo>
                  <a:lnTo>
                    <a:pt x="4374" y="3301"/>
                  </a:lnTo>
                  <a:lnTo>
                    <a:pt x="4454" y="3142"/>
                  </a:lnTo>
                  <a:lnTo>
                    <a:pt x="4494" y="2983"/>
                  </a:lnTo>
                  <a:lnTo>
                    <a:pt x="4533" y="2824"/>
                  </a:lnTo>
                  <a:lnTo>
                    <a:pt x="4494" y="2665"/>
                  </a:lnTo>
                  <a:lnTo>
                    <a:pt x="4454" y="2506"/>
                  </a:lnTo>
                  <a:lnTo>
                    <a:pt x="4374" y="2346"/>
                  </a:lnTo>
                  <a:lnTo>
                    <a:pt x="4295" y="2227"/>
                  </a:lnTo>
                  <a:lnTo>
                    <a:pt x="4176" y="2108"/>
                  </a:lnTo>
                  <a:lnTo>
                    <a:pt x="4056" y="2028"/>
                  </a:lnTo>
                  <a:lnTo>
                    <a:pt x="3818" y="1909"/>
                  </a:lnTo>
                  <a:lnTo>
                    <a:pt x="3738" y="1869"/>
                  </a:lnTo>
                  <a:lnTo>
                    <a:pt x="3659" y="1750"/>
                  </a:lnTo>
                  <a:lnTo>
                    <a:pt x="3619" y="1631"/>
                  </a:lnTo>
                  <a:lnTo>
                    <a:pt x="3659" y="1512"/>
                  </a:lnTo>
                  <a:lnTo>
                    <a:pt x="3738" y="1233"/>
                  </a:lnTo>
                  <a:lnTo>
                    <a:pt x="3738" y="1074"/>
                  </a:lnTo>
                  <a:lnTo>
                    <a:pt x="3738" y="995"/>
                  </a:lnTo>
                  <a:lnTo>
                    <a:pt x="3698" y="875"/>
                  </a:lnTo>
                  <a:lnTo>
                    <a:pt x="3619" y="836"/>
                  </a:lnTo>
                  <a:lnTo>
                    <a:pt x="3460" y="756"/>
                  </a:lnTo>
                  <a:lnTo>
                    <a:pt x="3301" y="677"/>
                  </a:lnTo>
                  <a:lnTo>
                    <a:pt x="2824" y="875"/>
                  </a:lnTo>
                  <a:lnTo>
                    <a:pt x="2426" y="1154"/>
                  </a:lnTo>
                  <a:lnTo>
                    <a:pt x="2029" y="1432"/>
                  </a:lnTo>
                  <a:lnTo>
                    <a:pt x="1671" y="1750"/>
                  </a:lnTo>
                  <a:lnTo>
                    <a:pt x="1313" y="2108"/>
                  </a:lnTo>
                  <a:lnTo>
                    <a:pt x="1035" y="2506"/>
                  </a:lnTo>
                  <a:lnTo>
                    <a:pt x="756" y="2903"/>
                  </a:lnTo>
                  <a:lnTo>
                    <a:pt x="557" y="3340"/>
                  </a:lnTo>
                  <a:lnTo>
                    <a:pt x="359" y="3778"/>
                  </a:lnTo>
                  <a:lnTo>
                    <a:pt x="200" y="4215"/>
                  </a:lnTo>
                  <a:lnTo>
                    <a:pt x="80" y="4692"/>
                  </a:lnTo>
                  <a:lnTo>
                    <a:pt x="41" y="5209"/>
                  </a:lnTo>
                  <a:lnTo>
                    <a:pt x="1" y="5686"/>
                  </a:lnTo>
                  <a:lnTo>
                    <a:pt x="41" y="6203"/>
                  </a:lnTo>
                  <a:lnTo>
                    <a:pt x="120" y="6720"/>
                  </a:lnTo>
                  <a:lnTo>
                    <a:pt x="239" y="7197"/>
                  </a:lnTo>
                  <a:lnTo>
                    <a:pt x="398" y="7714"/>
                  </a:lnTo>
                  <a:lnTo>
                    <a:pt x="597" y="8151"/>
                  </a:lnTo>
                  <a:lnTo>
                    <a:pt x="836" y="8589"/>
                  </a:lnTo>
                  <a:lnTo>
                    <a:pt x="1114" y="9026"/>
                  </a:lnTo>
                  <a:lnTo>
                    <a:pt x="1392" y="9344"/>
                  </a:lnTo>
                  <a:lnTo>
                    <a:pt x="1671" y="9662"/>
                  </a:lnTo>
                  <a:lnTo>
                    <a:pt x="1949" y="9940"/>
                  </a:lnTo>
                  <a:lnTo>
                    <a:pt x="2267" y="10219"/>
                  </a:lnTo>
                  <a:lnTo>
                    <a:pt x="2625" y="10457"/>
                  </a:lnTo>
                  <a:lnTo>
                    <a:pt x="2983" y="10656"/>
                  </a:lnTo>
                  <a:lnTo>
                    <a:pt x="3341" y="10855"/>
                  </a:lnTo>
                  <a:lnTo>
                    <a:pt x="3698" y="11054"/>
                  </a:lnTo>
                  <a:lnTo>
                    <a:pt x="4096" y="11173"/>
                  </a:lnTo>
                  <a:lnTo>
                    <a:pt x="4494" y="11292"/>
                  </a:lnTo>
                  <a:lnTo>
                    <a:pt x="4891" y="11372"/>
                  </a:lnTo>
                  <a:lnTo>
                    <a:pt x="5289" y="11451"/>
                  </a:lnTo>
                  <a:lnTo>
                    <a:pt x="5726" y="11491"/>
                  </a:lnTo>
                  <a:lnTo>
                    <a:pt x="6124" y="11491"/>
                  </a:lnTo>
                  <a:lnTo>
                    <a:pt x="6561" y="11451"/>
                  </a:lnTo>
                  <a:lnTo>
                    <a:pt x="6959" y="11412"/>
                  </a:lnTo>
                  <a:lnTo>
                    <a:pt x="7515" y="11292"/>
                  </a:lnTo>
                  <a:lnTo>
                    <a:pt x="8072" y="11093"/>
                  </a:lnTo>
                  <a:lnTo>
                    <a:pt x="8629" y="10855"/>
                  </a:lnTo>
                  <a:lnTo>
                    <a:pt x="9145" y="10537"/>
                  </a:lnTo>
                  <a:lnTo>
                    <a:pt x="9583" y="10179"/>
                  </a:lnTo>
                  <a:lnTo>
                    <a:pt x="10020" y="9781"/>
                  </a:lnTo>
                  <a:lnTo>
                    <a:pt x="10418" y="9344"/>
                  </a:lnTo>
                  <a:lnTo>
                    <a:pt x="10776" y="8867"/>
                  </a:lnTo>
                  <a:lnTo>
                    <a:pt x="11173" y="8112"/>
                  </a:lnTo>
                  <a:lnTo>
                    <a:pt x="11451" y="7396"/>
                  </a:lnTo>
                  <a:lnTo>
                    <a:pt x="11571" y="7038"/>
                  </a:lnTo>
                  <a:lnTo>
                    <a:pt x="11650" y="6680"/>
                  </a:lnTo>
                  <a:lnTo>
                    <a:pt x="11730" y="6322"/>
                  </a:lnTo>
                  <a:lnTo>
                    <a:pt x="11730" y="6004"/>
                  </a:lnTo>
                  <a:lnTo>
                    <a:pt x="11770" y="5646"/>
                  </a:lnTo>
                  <a:lnTo>
                    <a:pt x="11730" y="5289"/>
                  </a:lnTo>
                  <a:lnTo>
                    <a:pt x="11690" y="4891"/>
                  </a:lnTo>
                  <a:lnTo>
                    <a:pt x="11611" y="4533"/>
                  </a:lnTo>
                  <a:lnTo>
                    <a:pt x="11372" y="3778"/>
                  </a:lnTo>
                  <a:lnTo>
                    <a:pt x="11054" y="2983"/>
                  </a:lnTo>
                  <a:lnTo>
                    <a:pt x="10776" y="2386"/>
                  </a:lnTo>
                  <a:lnTo>
                    <a:pt x="10418" y="1830"/>
                  </a:lnTo>
                  <a:lnTo>
                    <a:pt x="10020" y="1353"/>
                  </a:lnTo>
                  <a:lnTo>
                    <a:pt x="9782" y="1114"/>
                  </a:lnTo>
                  <a:lnTo>
                    <a:pt x="9543" y="915"/>
                  </a:lnTo>
                  <a:lnTo>
                    <a:pt x="9026" y="557"/>
                  </a:lnTo>
                  <a:lnTo>
                    <a:pt x="8430" y="279"/>
                  </a:lnTo>
                  <a:lnTo>
                    <a:pt x="7794" y="80"/>
                  </a:lnTo>
                  <a:lnTo>
                    <a:pt x="7515" y="40"/>
                  </a:lnTo>
                  <a:lnTo>
                    <a:pt x="7237" y="1"/>
                  </a:lnTo>
                  <a:close/>
                </a:path>
              </a:pathLst>
            </a:custGeom>
            <a:solidFill>
              <a:srgbClr val="f7941d"/>
            </a:solidFill>
            <a:ln>
              <a:noFill/>
            </a:ln>
          </p:spPr>
          <p:style>
            <a:lnRef idx="0"/>
            <a:fillRef idx="0"/>
            <a:effectRef idx="0"/>
            <a:fontRef idx="minor"/>
          </p:style>
        </p:sp>
        <p:sp>
          <p:nvSpPr>
            <p:cNvPr id="2263" name="CustomShape 195"/>
            <p:cNvSpPr/>
            <p:nvPr/>
          </p:nvSpPr>
          <p:spPr>
            <a:xfrm>
              <a:off x="5591880" y="3569040"/>
              <a:ext cx="293040" cy="286200"/>
            </a:xfrm>
            <a:custGeom>
              <a:avLst/>
              <a:gdLst/>
              <a:ahLst/>
              <a:rect l="l" t="t" r="r" b="b"/>
              <a:pathLst>
                <a:path w="11770" h="11492">
                  <a:moveTo>
                    <a:pt x="239" y="7197"/>
                  </a:moveTo>
                  <a:lnTo>
                    <a:pt x="239" y="7197"/>
                  </a:lnTo>
                  <a:lnTo>
                    <a:pt x="120" y="6720"/>
                  </a:lnTo>
                  <a:lnTo>
                    <a:pt x="41" y="6203"/>
                  </a:lnTo>
                  <a:lnTo>
                    <a:pt x="1" y="5686"/>
                  </a:lnTo>
                  <a:lnTo>
                    <a:pt x="41" y="5209"/>
                  </a:lnTo>
                  <a:lnTo>
                    <a:pt x="80" y="4692"/>
                  </a:lnTo>
                  <a:lnTo>
                    <a:pt x="200" y="4215"/>
                  </a:lnTo>
                  <a:lnTo>
                    <a:pt x="359" y="3778"/>
                  </a:lnTo>
                  <a:lnTo>
                    <a:pt x="557" y="3340"/>
                  </a:lnTo>
                  <a:lnTo>
                    <a:pt x="756" y="2903"/>
                  </a:lnTo>
                  <a:lnTo>
                    <a:pt x="1035" y="2506"/>
                  </a:lnTo>
                  <a:lnTo>
                    <a:pt x="1313" y="2108"/>
                  </a:lnTo>
                  <a:lnTo>
                    <a:pt x="1671" y="1750"/>
                  </a:lnTo>
                  <a:lnTo>
                    <a:pt x="2029" y="1432"/>
                  </a:lnTo>
                  <a:lnTo>
                    <a:pt x="2426" y="1154"/>
                  </a:lnTo>
                  <a:lnTo>
                    <a:pt x="2824" y="875"/>
                  </a:lnTo>
                  <a:lnTo>
                    <a:pt x="3301" y="677"/>
                  </a:lnTo>
                  <a:lnTo>
                    <a:pt x="3301" y="677"/>
                  </a:lnTo>
                  <a:lnTo>
                    <a:pt x="3460" y="756"/>
                  </a:lnTo>
                  <a:lnTo>
                    <a:pt x="3619" y="836"/>
                  </a:lnTo>
                  <a:lnTo>
                    <a:pt x="3698" y="875"/>
                  </a:lnTo>
                  <a:lnTo>
                    <a:pt x="3738" y="995"/>
                  </a:lnTo>
                  <a:lnTo>
                    <a:pt x="3738" y="1074"/>
                  </a:lnTo>
                  <a:lnTo>
                    <a:pt x="3738" y="1233"/>
                  </a:lnTo>
                  <a:lnTo>
                    <a:pt x="3738" y="1233"/>
                  </a:lnTo>
                  <a:lnTo>
                    <a:pt x="3659" y="1512"/>
                  </a:lnTo>
                  <a:lnTo>
                    <a:pt x="3619" y="1631"/>
                  </a:lnTo>
                  <a:lnTo>
                    <a:pt x="3659" y="1750"/>
                  </a:lnTo>
                  <a:lnTo>
                    <a:pt x="3659" y="1750"/>
                  </a:lnTo>
                  <a:lnTo>
                    <a:pt x="3738" y="1869"/>
                  </a:lnTo>
                  <a:lnTo>
                    <a:pt x="3818" y="1909"/>
                  </a:lnTo>
                  <a:lnTo>
                    <a:pt x="4056" y="2028"/>
                  </a:lnTo>
                  <a:lnTo>
                    <a:pt x="4056" y="2028"/>
                  </a:lnTo>
                  <a:lnTo>
                    <a:pt x="4176" y="2108"/>
                  </a:lnTo>
                  <a:lnTo>
                    <a:pt x="4295" y="2227"/>
                  </a:lnTo>
                  <a:lnTo>
                    <a:pt x="4374" y="2346"/>
                  </a:lnTo>
                  <a:lnTo>
                    <a:pt x="4454" y="2506"/>
                  </a:lnTo>
                  <a:lnTo>
                    <a:pt x="4494" y="2665"/>
                  </a:lnTo>
                  <a:lnTo>
                    <a:pt x="4533" y="2824"/>
                  </a:lnTo>
                  <a:lnTo>
                    <a:pt x="4494" y="2983"/>
                  </a:lnTo>
                  <a:lnTo>
                    <a:pt x="4454" y="3142"/>
                  </a:lnTo>
                  <a:lnTo>
                    <a:pt x="4454" y="3142"/>
                  </a:lnTo>
                  <a:lnTo>
                    <a:pt x="4374" y="3301"/>
                  </a:lnTo>
                  <a:lnTo>
                    <a:pt x="4374" y="3380"/>
                  </a:lnTo>
                  <a:lnTo>
                    <a:pt x="4374" y="3500"/>
                  </a:lnTo>
                  <a:lnTo>
                    <a:pt x="4374" y="3500"/>
                  </a:lnTo>
                  <a:lnTo>
                    <a:pt x="4414" y="3579"/>
                  </a:lnTo>
                  <a:lnTo>
                    <a:pt x="4454" y="3659"/>
                  </a:lnTo>
                  <a:lnTo>
                    <a:pt x="4692" y="3738"/>
                  </a:lnTo>
                  <a:lnTo>
                    <a:pt x="4931" y="3818"/>
                  </a:lnTo>
                  <a:lnTo>
                    <a:pt x="5050" y="3857"/>
                  </a:lnTo>
                  <a:lnTo>
                    <a:pt x="5170" y="3937"/>
                  </a:lnTo>
                  <a:lnTo>
                    <a:pt x="5170" y="3937"/>
                  </a:lnTo>
                  <a:lnTo>
                    <a:pt x="5209" y="4016"/>
                  </a:lnTo>
                  <a:lnTo>
                    <a:pt x="5289" y="4096"/>
                  </a:lnTo>
                  <a:lnTo>
                    <a:pt x="5329" y="4295"/>
                  </a:lnTo>
                  <a:lnTo>
                    <a:pt x="5329" y="4493"/>
                  </a:lnTo>
                  <a:lnTo>
                    <a:pt x="5329" y="4732"/>
                  </a:lnTo>
                  <a:lnTo>
                    <a:pt x="5329" y="4971"/>
                  </a:lnTo>
                  <a:lnTo>
                    <a:pt x="5329" y="5169"/>
                  </a:lnTo>
                  <a:lnTo>
                    <a:pt x="5368" y="5368"/>
                  </a:lnTo>
                  <a:lnTo>
                    <a:pt x="5448" y="5448"/>
                  </a:lnTo>
                  <a:lnTo>
                    <a:pt x="5488" y="5527"/>
                  </a:lnTo>
                  <a:lnTo>
                    <a:pt x="5488" y="5527"/>
                  </a:lnTo>
                  <a:lnTo>
                    <a:pt x="5647" y="5607"/>
                  </a:lnTo>
                  <a:lnTo>
                    <a:pt x="5766" y="5646"/>
                  </a:lnTo>
                  <a:lnTo>
                    <a:pt x="6044" y="5607"/>
                  </a:lnTo>
                  <a:lnTo>
                    <a:pt x="6044" y="5607"/>
                  </a:lnTo>
                  <a:lnTo>
                    <a:pt x="6323" y="5567"/>
                  </a:lnTo>
                  <a:lnTo>
                    <a:pt x="6601" y="5487"/>
                  </a:lnTo>
                  <a:lnTo>
                    <a:pt x="6839" y="5368"/>
                  </a:lnTo>
                  <a:lnTo>
                    <a:pt x="7038" y="5249"/>
                  </a:lnTo>
                  <a:lnTo>
                    <a:pt x="7038" y="5249"/>
                  </a:lnTo>
                  <a:lnTo>
                    <a:pt x="7197" y="5010"/>
                  </a:lnTo>
                  <a:lnTo>
                    <a:pt x="7277" y="4772"/>
                  </a:lnTo>
                  <a:lnTo>
                    <a:pt x="7317" y="4613"/>
                  </a:lnTo>
                  <a:lnTo>
                    <a:pt x="7277" y="4493"/>
                  </a:lnTo>
                  <a:lnTo>
                    <a:pt x="7237" y="4374"/>
                  </a:lnTo>
                  <a:lnTo>
                    <a:pt x="7197" y="4255"/>
                  </a:lnTo>
                  <a:lnTo>
                    <a:pt x="7197" y="4255"/>
                  </a:lnTo>
                  <a:lnTo>
                    <a:pt x="7078" y="4136"/>
                  </a:lnTo>
                  <a:lnTo>
                    <a:pt x="6959" y="4016"/>
                  </a:lnTo>
                  <a:lnTo>
                    <a:pt x="6839" y="3897"/>
                  </a:lnTo>
                  <a:lnTo>
                    <a:pt x="6760" y="3778"/>
                  </a:lnTo>
                  <a:lnTo>
                    <a:pt x="6760" y="3778"/>
                  </a:lnTo>
                  <a:lnTo>
                    <a:pt x="6760" y="3579"/>
                  </a:lnTo>
                  <a:lnTo>
                    <a:pt x="6800" y="3420"/>
                  </a:lnTo>
                  <a:lnTo>
                    <a:pt x="6879" y="3261"/>
                  </a:lnTo>
                  <a:lnTo>
                    <a:pt x="6998" y="3102"/>
                  </a:lnTo>
                  <a:lnTo>
                    <a:pt x="7078" y="2943"/>
                  </a:lnTo>
                  <a:lnTo>
                    <a:pt x="7157" y="2784"/>
                  </a:lnTo>
                  <a:lnTo>
                    <a:pt x="7197" y="2625"/>
                  </a:lnTo>
                  <a:lnTo>
                    <a:pt x="7197" y="2466"/>
                  </a:lnTo>
                  <a:lnTo>
                    <a:pt x="7197" y="2466"/>
                  </a:lnTo>
                  <a:lnTo>
                    <a:pt x="7118" y="2346"/>
                  </a:lnTo>
                  <a:lnTo>
                    <a:pt x="7078" y="2267"/>
                  </a:lnTo>
                  <a:lnTo>
                    <a:pt x="6879" y="2148"/>
                  </a:lnTo>
                  <a:lnTo>
                    <a:pt x="6720" y="1989"/>
                  </a:lnTo>
                  <a:lnTo>
                    <a:pt x="6680" y="1909"/>
                  </a:lnTo>
                  <a:lnTo>
                    <a:pt x="6641" y="1830"/>
                  </a:lnTo>
                  <a:lnTo>
                    <a:pt x="6641" y="1830"/>
                  </a:lnTo>
                  <a:lnTo>
                    <a:pt x="6601" y="1710"/>
                  </a:lnTo>
                  <a:lnTo>
                    <a:pt x="6601" y="1631"/>
                  </a:lnTo>
                  <a:lnTo>
                    <a:pt x="6680" y="1432"/>
                  </a:lnTo>
                  <a:lnTo>
                    <a:pt x="6800" y="1233"/>
                  </a:lnTo>
                  <a:lnTo>
                    <a:pt x="6839" y="1034"/>
                  </a:lnTo>
                  <a:lnTo>
                    <a:pt x="6839" y="1034"/>
                  </a:lnTo>
                  <a:lnTo>
                    <a:pt x="6800" y="875"/>
                  </a:lnTo>
                  <a:lnTo>
                    <a:pt x="6760" y="756"/>
                  </a:lnTo>
                  <a:lnTo>
                    <a:pt x="6680" y="637"/>
                  </a:lnTo>
                  <a:lnTo>
                    <a:pt x="6641" y="478"/>
                  </a:lnTo>
                  <a:lnTo>
                    <a:pt x="6641" y="478"/>
                  </a:lnTo>
                  <a:lnTo>
                    <a:pt x="6641" y="239"/>
                  </a:lnTo>
                  <a:lnTo>
                    <a:pt x="6680" y="120"/>
                  </a:lnTo>
                  <a:lnTo>
                    <a:pt x="6720" y="80"/>
                  </a:lnTo>
                  <a:lnTo>
                    <a:pt x="6800" y="40"/>
                  </a:lnTo>
                  <a:lnTo>
                    <a:pt x="6919" y="1"/>
                  </a:lnTo>
                  <a:lnTo>
                    <a:pt x="7237" y="1"/>
                  </a:lnTo>
                  <a:lnTo>
                    <a:pt x="7237" y="1"/>
                  </a:lnTo>
                  <a:lnTo>
                    <a:pt x="7515" y="40"/>
                  </a:lnTo>
                  <a:lnTo>
                    <a:pt x="7794" y="80"/>
                  </a:lnTo>
                  <a:lnTo>
                    <a:pt x="8430" y="279"/>
                  </a:lnTo>
                  <a:lnTo>
                    <a:pt x="9026" y="557"/>
                  </a:lnTo>
                  <a:lnTo>
                    <a:pt x="9543" y="915"/>
                  </a:lnTo>
                  <a:lnTo>
                    <a:pt x="9543" y="915"/>
                  </a:lnTo>
                  <a:lnTo>
                    <a:pt x="9782" y="1114"/>
                  </a:lnTo>
                  <a:lnTo>
                    <a:pt x="10020" y="1353"/>
                  </a:lnTo>
                  <a:lnTo>
                    <a:pt x="10418" y="1830"/>
                  </a:lnTo>
                  <a:lnTo>
                    <a:pt x="10776" y="2386"/>
                  </a:lnTo>
                  <a:lnTo>
                    <a:pt x="11054" y="2983"/>
                  </a:lnTo>
                  <a:lnTo>
                    <a:pt x="11054" y="2983"/>
                  </a:lnTo>
                  <a:lnTo>
                    <a:pt x="11372" y="3778"/>
                  </a:lnTo>
                  <a:lnTo>
                    <a:pt x="11611" y="4533"/>
                  </a:lnTo>
                  <a:lnTo>
                    <a:pt x="11690" y="4891"/>
                  </a:lnTo>
                  <a:lnTo>
                    <a:pt x="11730" y="5289"/>
                  </a:lnTo>
                  <a:lnTo>
                    <a:pt x="11770" y="5646"/>
                  </a:lnTo>
                  <a:lnTo>
                    <a:pt x="11730" y="6004"/>
                  </a:lnTo>
                  <a:lnTo>
                    <a:pt x="11730" y="6322"/>
                  </a:lnTo>
                  <a:lnTo>
                    <a:pt x="11650" y="6680"/>
                  </a:lnTo>
                  <a:lnTo>
                    <a:pt x="11571" y="7038"/>
                  </a:lnTo>
                  <a:lnTo>
                    <a:pt x="11451" y="7396"/>
                  </a:lnTo>
                  <a:lnTo>
                    <a:pt x="11173" y="8112"/>
                  </a:lnTo>
                  <a:lnTo>
                    <a:pt x="10776" y="8867"/>
                  </a:lnTo>
                  <a:lnTo>
                    <a:pt x="10776" y="8867"/>
                  </a:lnTo>
                  <a:lnTo>
                    <a:pt x="10418" y="9344"/>
                  </a:lnTo>
                  <a:lnTo>
                    <a:pt x="10020" y="9781"/>
                  </a:lnTo>
                  <a:lnTo>
                    <a:pt x="9583" y="10179"/>
                  </a:lnTo>
                  <a:lnTo>
                    <a:pt x="9145" y="10537"/>
                  </a:lnTo>
                  <a:lnTo>
                    <a:pt x="8629" y="10855"/>
                  </a:lnTo>
                  <a:lnTo>
                    <a:pt x="8072" y="11093"/>
                  </a:lnTo>
                  <a:lnTo>
                    <a:pt x="7515" y="11292"/>
                  </a:lnTo>
                  <a:lnTo>
                    <a:pt x="6959" y="11412"/>
                  </a:lnTo>
                  <a:lnTo>
                    <a:pt x="6959" y="11412"/>
                  </a:lnTo>
                  <a:lnTo>
                    <a:pt x="6561" y="11451"/>
                  </a:lnTo>
                  <a:lnTo>
                    <a:pt x="6124" y="11491"/>
                  </a:lnTo>
                  <a:lnTo>
                    <a:pt x="5726" y="11491"/>
                  </a:lnTo>
                  <a:lnTo>
                    <a:pt x="5289" y="11451"/>
                  </a:lnTo>
                  <a:lnTo>
                    <a:pt x="4891" y="11372"/>
                  </a:lnTo>
                  <a:lnTo>
                    <a:pt x="4494" y="11292"/>
                  </a:lnTo>
                  <a:lnTo>
                    <a:pt x="4096" y="11173"/>
                  </a:lnTo>
                  <a:lnTo>
                    <a:pt x="3698" y="11054"/>
                  </a:lnTo>
                  <a:lnTo>
                    <a:pt x="3341" y="10855"/>
                  </a:lnTo>
                  <a:lnTo>
                    <a:pt x="2983" y="10656"/>
                  </a:lnTo>
                  <a:lnTo>
                    <a:pt x="2625" y="10457"/>
                  </a:lnTo>
                  <a:lnTo>
                    <a:pt x="2267" y="10219"/>
                  </a:lnTo>
                  <a:lnTo>
                    <a:pt x="1949" y="9940"/>
                  </a:lnTo>
                  <a:lnTo>
                    <a:pt x="1671" y="9662"/>
                  </a:lnTo>
                  <a:lnTo>
                    <a:pt x="1392" y="9344"/>
                  </a:lnTo>
                  <a:lnTo>
                    <a:pt x="1114" y="9026"/>
                  </a:lnTo>
                  <a:lnTo>
                    <a:pt x="1114" y="9026"/>
                  </a:lnTo>
                  <a:lnTo>
                    <a:pt x="836" y="8589"/>
                  </a:lnTo>
                  <a:lnTo>
                    <a:pt x="597" y="8151"/>
                  </a:lnTo>
                  <a:lnTo>
                    <a:pt x="398" y="7714"/>
                  </a:lnTo>
                  <a:lnTo>
                    <a:pt x="239" y="7197"/>
                  </a:lnTo>
                </a:path>
              </a:pathLst>
            </a:custGeom>
            <a:noFill/>
            <a:ln>
              <a:noFill/>
            </a:ln>
          </p:spPr>
          <p:style>
            <a:lnRef idx="0"/>
            <a:fillRef idx="0"/>
            <a:effectRef idx="0"/>
            <a:fontRef idx="minor"/>
          </p:style>
        </p:sp>
        <p:sp>
          <p:nvSpPr>
            <p:cNvPr id="2264" name="CustomShape 196"/>
            <p:cNvSpPr/>
            <p:nvPr/>
          </p:nvSpPr>
          <p:spPr>
            <a:xfrm>
              <a:off x="6247080" y="3853440"/>
              <a:ext cx="61560" cy="51480"/>
            </a:xfrm>
            <a:custGeom>
              <a:avLst/>
              <a:gdLst/>
              <a:ahLst/>
              <a:rect l="l" t="t" r="r" b="b"/>
              <a:pathLst>
                <a:path w="2506" h="2109">
                  <a:moveTo>
                    <a:pt x="1432" y="1"/>
                  </a:moveTo>
                  <a:lnTo>
                    <a:pt x="1193" y="41"/>
                  </a:lnTo>
                  <a:lnTo>
                    <a:pt x="954" y="120"/>
                  </a:lnTo>
                  <a:lnTo>
                    <a:pt x="716" y="239"/>
                  </a:lnTo>
                  <a:lnTo>
                    <a:pt x="477" y="398"/>
                  </a:lnTo>
                  <a:lnTo>
                    <a:pt x="279" y="597"/>
                  </a:lnTo>
                  <a:lnTo>
                    <a:pt x="159" y="796"/>
                  </a:lnTo>
                  <a:lnTo>
                    <a:pt x="40" y="1035"/>
                  </a:lnTo>
                  <a:lnTo>
                    <a:pt x="0" y="1313"/>
                  </a:lnTo>
                  <a:lnTo>
                    <a:pt x="40" y="1551"/>
                  </a:lnTo>
                  <a:lnTo>
                    <a:pt x="119" y="1750"/>
                  </a:lnTo>
                  <a:lnTo>
                    <a:pt x="279" y="1909"/>
                  </a:lnTo>
                  <a:lnTo>
                    <a:pt x="438" y="2029"/>
                  </a:lnTo>
                  <a:lnTo>
                    <a:pt x="676" y="2108"/>
                  </a:lnTo>
                  <a:lnTo>
                    <a:pt x="954" y="2108"/>
                  </a:lnTo>
                  <a:lnTo>
                    <a:pt x="1392" y="2029"/>
                  </a:lnTo>
                  <a:lnTo>
                    <a:pt x="1630" y="1949"/>
                  </a:lnTo>
                  <a:lnTo>
                    <a:pt x="1829" y="1869"/>
                  </a:lnTo>
                  <a:lnTo>
                    <a:pt x="2028" y="1750"/>
                  </a:lnTo>
                  <a:lnTo>
                    <a:pt x="2227" y="1591"/>
                  </a:lnTo>
                  <a:lnTo>
                    <a:pt x="2346" y="1432"/>
                  </a:lnTo>
                  <a:lnTo>
                    <a:pt x="2426" y="1194"/>
                  </a:lnTo>
                  <a:lnTo>
                    <a:pt x="2505" y="955"/>
                  </a:lnTo>
                  <a:lnTo>
                    <a:pt x="2505" y="756"/>
                  </a:lnTo>
                  <a:lnTo>
                    <a:pt x="2465" y="557"/>
                  </a:lnTo>
                  <a:lnTo>
                    <a:pt x="2426" y="398"/>
                  </a:lnTo>
                  <a:lnTo>
                    <a:pt x="2346" y="279"/>
                  </a:lnTo>
                  <a:lnTo>
                    <a:pt x="2227" y="160"/>
                  </a:lnTo>
                  <a:lnTo>
                    <a:pt x="2068" y="80"/>
                  </a:lnTo>
                  <a:lnTo>
                    <a:pt x="1909" y="41"/>
                  </a:lnTo>
                  <a:lnTo>
                    <a:pt x="1710" y="1"/>
                  </a:lnTo>
                  <a:close/>
                </a:path>
              </a:pathLst>
            </a:custGeom>
            <a:solidFill>
              <a:srgbClr val="fbb040"/>
            </a:solidFill>
            <a:ln>
              <a:noFill/>
            </a:ln>
          </p:spPr>
          <p:style>
            <a:lnRef idx="0"/>
            <a:fillRef idx="0"/>
            <a:effectRef idx="0"/>
            <a:fontRef idx="minor"/>
          </p:style>
        </p:sp>
        <p:sp>
          <p:nvSpPr>
            <p:cNvPr id="2265" name="CustomShape 197"/>
            <p:cNvSpPr/>
            <p:nvPr/>
          </p:nvSpPr>
          <p:spPr>
            <a:xfrm>
              <a:off x="6247080" y="3853440"/>
              <a:ext cx="61560" cy="51480"/>
            </a:xfrm>
            <a:custGeom>
              <a:avLst/>
              <a:gdLst/>
              <a:ahLst/>
              <a:rect l="l" t="t" r="r" b="b"/>
              <a:pathLst>
                <a:path w="2506" h="2109">
                  <a:moveTo>
                    <a:pt x="1909" y="41"/>
                  </a:moveTo>
                  <a:lnTo>
                    <a:pt x="1909" y="41"/>
                  </a:lnTo>
                  <a:lnTo>
                    <a:pt x="2068" y="80"/>
                  </a:lnTo>
                  <a:lnTo>
                    <a:pt x="2227" y="160"/>
                  </a:lnTo>
                  <a:lnTo>
                    <a:pt x="2346" y="279"/>
                  </a:lnTo>
                  <a:lnTo>
                    <a:pt x="2426" y="398"/>
                  </a:lnTo>
                  <a:lnTo>
                    <a:pt x="2465" y="557"/>
                  </a:lnTo>
                  <a:lnTo>
                    <a:pt x="2505" y="756"/>
                  </a:lnTo>
                  <a:lnTo>
                    <a:pt x="2505" y="955"/>
                  </a:lnTo>
                  <a:lnTo>
                    <a:pt x="2426" y="1194"/>
                  </a:lnTo>
                  <a:lnTo>
                    <a:pt x="2426" y="1194"/>
                  </a:lnTo>
                  <a:lnTo>
                    <a:pt x="2346" y="1432"/>
                  </a:lnTo>
                  <a:lnTo>
                    <a:pt x="2227" y="1591"/>
                  </a:lnTo>
                  <a:lnTo>
                    <a:pt x="2028" y="1750"/>
                  </a:lnTo>
                  <a:lnTo>
                    <a:pt x="1829" y="1869"/>
                  </a:lnTo>
                  <a:lnTo>
                    <a:pt x="1630" y="1949"/>
                  </a:lnTo>
                  <a:lnTo>
                    <a:pt x="1392" y="2029"/>
                  </a:lnTo>
                  <a:lnTo>
                    <a:pt x="954" y="2108"/>
                  </a:lnTo>
                  <a:lnTo>
                    <a:pt x="954" y="2108"/>
                  </a:lnTo>
                  <a:lnTo>
                    <a:pt x="676" y="2108"/>
                  </a:lnTo>
                  <a:lnTo>
                    <a:pt x="438" y="2029"/>
                  </a:lnTo>
                  <a:lnTo>
                    <a:pt x="279" y="1909"/>
                  </a:lnTo>
                  <a:lnTo>
                    <a:pt x="119" y="1750"/>
                  </a:lnTo>
                  <a:lnTo>
                    <a:pt x="40" y="1551"/>
                  </a:lnTo>
                  <a:lnTo>
                    <a:pt x="0" y="1313"/>
                  </a:lnTo>
                  <a:lnTo>
                    <a:pt x="40" y="1035"/>
                  </a:lnTo>
                  <a:lnTo>
                    <a:pt x="159" y="796"/>
                  </a:lnTo>
                  <a:lnTo>
                    <a:pt x="159" y="796"/>
                  </a:lnTo>
                  <a:lnTo>
                    <a:pt x="279" y="597"/>
                  </a:lnTo>
                  <a:lnTo>
                    <a:pt x="477" y="398"/>
                  </a:lnTo>
                  <a:lnTo>
                    <a:pt x="716" y="239"/>
                  </a:lnTo>
                  <a:lnTo>
                    <a:pt x="954" y="120"/>
                  </a:lnTo>
                  <a:lnTo>
                    <a:pt x="1193" y="41"/>
                  </a:lnTo>
                  <a:lnTo>
                    <a:pt x="1432" y="1"/>
                  </a:lnTo>
                  <a:lnTo>
                    <a:pt x="1710" y="1"/>
                  </a:lnTo>
                  <a:lnTo>
                    <a:pt x="1909" y="41"/>
                  </a:lnTo>
                </a:path>
              </a:pathLst>
            </a:custGeom>
            <a:noFill/>
            <a:ln>
              <a:noFill/>
            </a:ln>
          </p:spPr>
          <p:style>
            <a:lnRef idx="0"/>
            <a:fillRef idx="0"/>
            <a:effectRef idx="0"/>
            <a:fontRef idx="minor"/>
          </p:style>
        </p:sp>
        <p:sp>
          <p:nvSpPr>
            <p:cNvPr id="2266" name="CustomShape 198"/>
            <p:cNvSpPr/>
            <p:nvPr/>
          </p:nvSpPr>
          <p:spPr>
            <a:xfrm>
              <a:off x="6293520" y="3818520"/>
              <a:ext cx="55800" cy="61560"/>
            </a:xfrm>
            <a:custGeom>
              <a:avLst/>
              <a:gdLst/>
              <a:ahLst/>
              <a:rect l="l" t="t" r="r" b="b"/>
              <a:pathLst>
                <a:path w="2268" h="2506">
                  <a:moveTo>
                    <a:pt x="1392" y="0"/>
                  </a:moveTo>
                  <a:lnTo>
                    <a:pt x="1233" y="40"/>
                  </a:lnTo>
                  <a:lnTo>
                    <a:pt x="1035" y="120"/>
                  </a:lnTo>
                  <a:lnTo>
                    <a:pt x="796" y="239"/>
                  </a:lnTo>
                  <a:lnTo>
                    <a:pt x="597" y="398"/>
                  </a:lnTo>
                  <a:lnTo>
                    <a:pt x="398" y="597"/>
                  </a:lnTo>
                  <a:lnTo>
                    <a:pt x="239" y="835"/>
                  </a:lnTo>
                  <a:lnTo>
                    <a:pt x="120" y="1034"/>
                  </a:lnTo>
                  <a:lnTo>
                    <a:pt x="41" y="1312"/>
                  </a:lnTo>
                  <a:lnTo>
                    <a:pt x="1" y="1551"/>
                  </a:lnTo>
                  <a:lnTo>
                    <a:pt x="41" y="1829"/>
                  </a:lnTo>
                  <a:lnTo>
                    <a:pt x="120" y="2068"/>
                  </a:lnTo>
                  <a:lnTo>
                    <a:pt x="239" y="2267"/>
                  </a:lnTo>
                  <a:lnTo>
                    <a:pt x="438" y="2386"/>
                  </a:lnTo>
                  <a:lnTo>
                    <a:pt x="637" y="2465"/>
                  </a:lnTo>
                  <a:lnTo>
                    <a:pt x="876" y="2505"/>
                  </a:lnTo>
                  <a:lnTo>
                    <a:pt x="1114" y="2465"/>
                  </a:lnTo>
                  <a:lnTo>
                    <a:pt x="1353" y="2346"/>
                  </a:lnTo>
                  <a:lnTo>
                    <a:pt x="1711" y="2068"/>
                  </a:lnTo>
                  <a:lnTo>
                    <a:pt x="1870" y="1869"/>
                  </a:lnTo>
                  <a:lnTo>
                    <a:pt x="2029" y="1710"/>
                  </a:lnTo>
                  <a:lnTo>
                    <a:pt x="2148" y="1511"/>
                  </a:lnTo>
                  <a:lnTo>
                    <a:pt x="2227" y="1312"/>
                  </a:lnTo>
                  <a:lnTo>
                    <a:pt x="2267" y="1074"/>
                  </a:lnTo>
                  <a:lnTo>
                    <a:pt x="2227" y="835"/>
                  </a:lnTo>
                  <a:lnTo>
                    <a:pt x="2188" y="597"/>
                  </a:lnTo>
                  <a:lnTo>
                    <a:pt x="2068" y="398"/>
                  </a:lnTo>
                  <a:lnTo>
                    <a:pt x="1949" y="239"/>
                  </a:lnTo>
                  <a:lnTo>
                    <a:pt x="1830" y="120"/>
                  </a:lnTo>
                  <a:lnTo>
                    <a:pt x="1711" y="80"/>
                  </a:lnTo>
                  <a:lnTo>
                    <a:pt x="1551" y="40"/>
                  </a:lnTo>
                  <a:lnTo>
                    <a:pt x="1392" y="0"/>
                  </a:lnTo>
                  <a:close/>
                </a:path>
              </a:pathLst>
            </a:custGeom>
            <a:solidFill>
              <a:srgbClr val="fbb040"/>
            </a:solidFill>
            <a:ln>
              <a:noFill/>
            </a:ln>
          </p:spPr>
          <p:style>
            <a:lnRef idx="0"/>
            <a:fillRef idx="0"/>
            <a:effectRef idx="0"/>
            <a:fontRef idx="minor"/>
          </p:style>
        </p:sp>
        <p:sp>
          <p:nvSpPr>
            <p:cNvPr id="2267" name="CustomShape 199"/>
            <p:cNvSpPr/>
            <p:nvPr/>
          </p:nvSpPr>
          <p:spPr>
            <a:xfrm>
              <a:off x="6293520" y="3818520"/>
              <a:ext cx="55800" cy="61560"/>
            </a:xfrm>
            <a:custGeom>
              <a:avLst/>
              <a:gdLst/>
              <a:ahLst/>
              <a:rect l="l" t="t" r="r" b="b"/>
              <a:pathLst>
                <a:path w="2268" h="2506">
                  <a:moveTo>
                    <a:pt x="1233" y="40"/>
                  </a:moveTo>
                  <a:lnTo>
                    <a:pt x="1233" y="40"/>
                  </a:lnTo>
                  <a:lnTo>
                    <a:pt x="1392" y="0"/>
                  </a:lnTo>
                  <a:lnTo>
                    <a:pt x="1551" y="40"/>
                  </a:lnTo>
                  <a:lnTo>
                    <a:pt x="1711" y="80"/>
                  </a:lnTo>
                  <a:lnTo>
                    <a:pt x="1830" y="120"/>
                  </a:lnTo>
                  <a:lnTo>
                    <a:pt x="1949" y="239"/>
                  </a:lnTo>
                  <a:lnTo>
                    <a:pt x="2068" y="398"/>
                  </a:lnTo>
                  <a:lnTo>
                    <a:pt x="2188" y="597"/>
                  </a:lnTo>
                  <a:lnTo>
                    <a:pt x="2227" y="835"/>
                  </a:lnTo>
                  <a:lnTo>
                    <a:pt x="2227" y="835"/>
                  </a:lnTo>
                  <a:lnTo>
                    <a:pt x="2267" y="1074"/>
                  </a:lnTo>
                  <a:lnTo>
                    <a:pt x="2227" y="1312"/>
                  </a:lnTo>
                  <a:lnTo>
                    <a:pt x="2148" y="1511"/>
                  </a:lnTo>
                  <a:lnTo>
                    <a:pt x="2029" y="1710"/>
                  </a:lnTo>
                  <a:lnTo>
                    <a:pt x="1870" y="1869"/>
                  </a:lnTo>
                  <a:lnTo>
                    <a:pt x="1711" y="2068"/>
                  </a:lnTo>
                  <a:lnTo>
                    <a:pt x="1353" y="2346"/>
                  </a:lnTo>
                  <a:lnTo>
                    <a:pt x="1353" y="2346"/>
                  </a:lnTo>
                  <a:lnTo>
                    <a:pt x="1114" y="2465"/>
                  </a:lnTo>
                  <a:lnTo>
                    <a:pt x="876" y="2505"/>
                  </a:lnTo>
                  <a:lnTo>
                    <a:pt x="637" y="2465"/>
                  </a:lnTo>
                  <a:lnTo>
                    <a:pt x="438" y="2386"/>
                  </a:lnTo>
                  <a:lnTo>
                    <a:pt x="239" y="2267"/>
                  </a:lnTo>
                  <a:lnTo>
                    <a:pt x="120" y="2068"/>
                  </a:lnTo>
                  <a:lnTo>
                    <a:pt x="41" y="1829"/>
                  </a:lnTo>
                  <a:lnTo>
                    <a:pt x="1" y="1551"/>
                  </a:lnTo>
                  <a:lnTo>
                    <a:pt x="1" y="1551"/>
                  </a:lnTo>
                  <a:lnTo>
                    <a:pt x="41" y="1312"/>
                  </a:lnTo>
                  <a:lnTo>
                    <a:pt x="120" y="1034"/>
                  </a:lnTo>
                  <a:lnTo>
                    <a:pt x="239" y="835"/>
                  </a:lnTo>
                  <a:lnTo>
                    <a:pt x="398" y="597"/>
                  </a:lnTo>
                  <a:lnTo>
                    <a:pt x="597" y="398"/>
                  </a:lnTo>
                  <a:lnTo>
                    <a:pt x="796" y="239"/>
                  </a:lnTo>
                  <a:lnTo>
                    <a:pt x="1035" y="120"/>
                  </a:lnTo>
                  <a:lnTo>
                    <a:pt x="1233" y="40"/>
                  </a:lnTo>
                </a:path>
              </a:pathLst>
            </a:custGeom>
            <a:noFill/>
            <a:ln>
              <a:noFill/>
            </a:ln>
          </p:spPr>
          <p:style>
            <a:lnRef idx="0"/>
            <a:fillRef idx="0"/>
            <a:effectRef idx="0"/>
            <a:fontRef idx="minor"/>
          </p:style>
        </p:sp>
        <p:sp>
          <p:nvSpPr>
            <p:cNvPr id="2268" name="CustomShape 200"/>
            <p:cNvSpPr/>
            <p:nvPr/>
          </p:nvSpPr>
          <p:spPr>
            <a:xfrm>
              <a:off x="6257880" y="3569040"/>
              <a:ext cx="293040" cy="286200"/>
            </a:xfrm>
            <a:custGeom>
              <a:avLst/>
              <a:gdLst/>
              <a:ahLst/>
              <a:rect l="l" t="t" r="r" b="b"/>
              <a:pathLst>
                <a:path w="11770" h="11492">
                  <a:moveTo>
                    <a:pt x="4533" y="1"/>
                  </a:moveTo>
                  <a:lnTo>
                    <a:pt x="4255" y="40"/>
                  </a:lnTo>
                  <a:lnTo>
                    <a:pt x="3976" y="80"/>
                  </a:lnTo>
                  <a:lnTo>
                    <a:pt x="3340" y="279"/>
                  </a:lnTo>
                  <a:lnTo>
                    <a:pt x="2744" y="557"/>
                  </a:lnTo>
                  <a:lnTo>
                    <a:pt x="2227" y="915"/>
                  </a:lnTo>
                  <a:lnTo>
                    <a:pt x="1989" y="1114"/>
                  </a:lnTo>
                  <a:lnTo>
                    <a:pt x="1750" y="1353"/>
                  </a:lnTo>
                  <a:lnTo>
                    <a:pt x="1352" y="1830"/>
                  </a:lnTo>
                  <a:lnTo>
                    <a:pt x="995" y="2386"/>
                  </a:lnTo>
                  <a:lnTo>
                    <a:pt x="676" y="2983"/>
                  </a:lnTo>
                  <a:lnTo>
                    <a:pt x="358" y="3778"/>
                  </a:lnTo>
                  <a:lnTo>
                    <a:pt x="160" y="4533"/>
                  </a:lnTo>
                  <a:lnTo>
                    <a:pt x="80" y="4891"/>
                  </a:lnTo>
                  <a:lnTo>
                    <a:pt x="40" y="5289"/>
                  </a:lnTo>
                  <a:lnTo>
                    <a:pt x="1" y="5646"/>
                  </a:lnTo>
                  <a:lnTo>
                    <a:pt x="1" y="6004"/>
                  </a:lnTo>
                  <a:lnTo>
                    <a:pt x="40" y="6322"/>
                  </a:lnTo>
                  <a:lnTo>
                    <a:pt x="120" y="6680"/>
                  </a:lnTo>
                  <a:lnTo>
                    <a:pt x="199" y="7038"/>
                  </a:lnTo>
                  <a:lnTo>
                    <a:pt x="279" y="7396"/>
                  </a:lnTo>
                  <a:lnTo>
                    <a:pt x="597" y="8112"/>
                  </a:lnTo>
                  <a:lnTo>
                    <a:pt x="995" y="8867"/>
                  </a:lnTo>
                  <a:lnTo>
                    <a:pt x="1352" y="9344"/>
                  </a:lnTo>
                  <a:lnTo>
                    <a:pt x="1750" y="9781"/>
                  </a:lnTo>
                  <a:lnTo>
                    <a:pt x="2148" y="10179"/>
                  </a:lnTo>
                  <a:lnTo>
                    <a:pt x="2625" y="10537"/>
                  </a:lnTo>
                  <a:lnTo>
                    <a:pt x="3142" y="10855"/>
                  </a:lnTo>
                  <a:lnTo>
                    <a:pt x="3658" y="11093"/>
                  </a:lnTo>
                  <a:lnTo>
                    <a:pt x="4215" y="11292"/>
                  </a:lnTo>
                  <a:lnTo>
                    <a:pt x="4811" y="11412"/>
                  </a:lnTo>
                  <a:lnTo>
                    <a:pt x="5209" y="11451"/>
                  </a:lnTo>
                  <a:lnTo>
                    <a:pt x="5646" y="11491"/>
                  </a:lnTo>
                  <a:lnTo>
                    <a:pt x="6044" y="11491"/>
                  </a:lnTo>
                  <a:lnTo>
                    <a:pt x="6442" y="11451"/>
                  </a:lnTo>
                  <a:lnTo>
                    <a:pt x="6879" y="11372"/>
                  </a:lnTo>
                  <a:lnTo>
                    <a:pt x="7276" y="11292"/>
                  </a:lnTo>
                  <a:lnTo>
                    <a:pt x="7674" y="11173"/>
                  </a:lnTo>
                  <a:lnTo>
                    <a:pt x="8032" y="11054"/>
                  </a:lnTo>
                  <a:lnTo>
                    <a:pt x="8430" y="10855"/>
                  </a:lnTo>
                  <a:lnTo>
                    <a:pt x="8787" y="10656"/>
                  </a:lnTo>
                  <a:lnTo>
                    <a:pt x="9145" y="10457"/>
                  </a:lnTo>
                  <a:lnTo>
                    <a:pt x="9463" y="10219"/>
                  </a:lnTo>
                  <a:lnTo>
                    <a:pt x="9781" y="9940"/>
                  </a:lnTo>
                  <a:lnTo>
                    <a:pt x="10099" y="9662"/>
                  </a:lnTo>
                  <a:lnTo>
                    <a:pt x="10378" y="9344"/>
                  </a:lnTo>
                  <a:lnTo>
                    <a:pt x="10656" y="9026"/>
                  </a:lnTo>
                  <a:lnTo>
                    <a:pt x="10934" y="8589"/>
                  </a:lnTo>
                  <a:lnTo>
                    <a:pt x="11173" y="8151"/>
                  </a:lnTo>
                  <a:lnTo>
                    <a:pt x="11372" y="7714"/>
                  </a:lnTo>
                  <a:lnTo>
                    <a:pt x="11531" y="7197"/>
                  </a:lnTo>
                  <a:lnTo>
                    <a:pt x="11650" y="6720"/>
                  </a:lnTo>
                  <a:lnTo>
                    <a:pt x="11730" y="6203"/>
                  </a:lnTo>
                  <a:lnTo>
                    <a:pt x="11769" y="5686"/>
                  </a:lnTo>
                  <a:lnTo>
                    <a:pt x="11730" y="5209"/>
                  </a:lnTo>
                  <a:lnTo>
                    <a:pt x="11650" y="4692"/>
                  </a:lnTo>
                  <a:lnTo>
                    <a:pt x="11570" y="4215"/>
                  </a:lnTo>
                  <a:lnTo>
                    <a:pt x="11411" y="3778"/>
                  </a:lnTo>
                  <a:lnTo>
                    <a:pt x="11213" y="3340"/>
                  </a:lnTo>
                  <a:lnTo>
                    <a:pt x="11014" y="2903"/>
                  </a:lnTo>
                  <a:lnTo>
                    <a:pt x="10736" y="2506"/>
                  </a:lnTo>
                  <a:lnTo>
                    <a:pt x="10457" y="2108"/>
                  </a:lnTo>
                  <a:lnTo>
                    <a:pt x="10099" y="1750"/>
                  </a:lnTo>
                  <a:lnTo>
                    <a:pt x="9742" y="1432"/>
                  </a:lnTo>
                  <a:lnTo>
                    <a:pt x="9344" y="1154"/>
                  </a:lnTo>
                  <a:lnTo>
                    <a:pt x="8946" y="875"/>
                  </a:lnTo>
                  <a:lnTo>
                    <a:pt x="8469" y="677"/>
                  </a:lnTo>
                  <a:lnTo>
                    <a:pt x="8310" y="756"/>
                  </a:lnTo>
                  <a:lnTo>
                    <a:pt x="8111" y="836"/>
                  </a:lnTo>
                  <a:lnTo>
                    <a:pt x="8072" y="875"/>
                  </a:lnTo>
                  <a:lnTo>
                    <a:pt x="8032" y="995"/>
                  </a:lnTo>
                  <a:lnTo>
                    <a:pt x="7992" y="1074"/>
                  </a:lnTo>
                  <a:lnTo>
                    <a:pt x="8032" y="1233"/>
                  </a:lnTo>
                  <a:lnTo>
                    <a:pt x="8111" y="1512"/>
                  </a:lnTo>
                  <a:lnTo>
                    <a:pt x="8151" y="1631"/>
                  </a:lnTo>
                  <a:lnTo>
                    <a:pt x="8111" y="1750"/>
                  </a:lnTo>
                  <a:lnTo>
                    <a:pt x="8032" y="1869"/>
                  </a:lnTo>
                  <a:lnTo>
                    <a:pt x="7952" y="1909"/>
                  </a:lnTo>
                  <a:lnTo>
                    <a:pt x="7714" y="2028"/>
                  </a:lnTo>
                  <a:lnTo>
                    <a:pt x="7595" y="2108"/>
                  </a:lnTo>
                  <a:lnTo>
                    <a:pt x="7475" y="2227"/>
                  </a:lnTo>
                  <a:lnTo>
                    <a:pt x="7356" y="2346"/>
                  </a:lnTo>
                  <a:lnTo>
                    <a:pt x="7316" y="2506"/>
                  </a:lnTo>
                  <a:lnTo>
                    <a:pt x="7276" y="2665"/>
                  </a:lnTo>
                  <a:lnTo>
                    <a:pt x="7237" y="2824"/>
                  </a:lnTo>
                  <a:lnTo>
                    <a:pt x="7237" y="2983"/>
                  </a:lnTo>
                  <a:lnTo>
                    <a:pt x="7316" y="3142"/>
                  </a:lnTo>
                  <a:lnTo>
                    <a:pt x="7356" y="3301"/>
                  </a:lnTo>
                  <a:lnTo>
                    <a:pt x="7396" y="3380"/>
                  </a:lnTo>
                  <a:lnTo>
                    <a:pt x="7396" y="3500"/>
                  </a:lnTo>
                  <a:lnTo>
                    <a:pt x="7356" y="3579"/>
                  </a:lnTo>
                  <a:lnTo>
                    <a:pt x="7276" y="3659"/>
                  </a:lnTo>
                  <a:lnTo>
                    <a:pt x="7078" y="3738"/>
                  </a:lnTo>
                  <a:lnTo>
                    <a:pt x="6839" y="3818"/>
                  </a:lnTo>
                  <a:lnTo>
                    <a:pt x="6720" y="3857"/>
                  </a:lnTo>
                  <a:lnTo>
                    <a:pt x="6601" y="3937"/>
                  </a:lnTo>
                  <a:lnTo>
                    <a:pt x="6521" y="4016"/>
                  </a:lnTo>
                  <a:lnTo>
                    <a:pt x="6481" y="4096"/>
                  </a:lnTo>
                  <a:lnTo>
                    <a:pt x="6442" y="4295"/>
                  </a:lnTo>
                  <a:lnTo>
                    <a:pt x="6402" y="4493"/>
                  </a:lnTo>
                  <a:lnTo>
                    <a:pt x="6442" y="4732"/>
                  </a:lnTo>
                  <a:lnTo>
                    <a:pt x="6442" y="4971"/>
                  </a:lnTo>
                  <a:lnTo>
                    <a:pt x="6442" y="5169"/>
                  </a:lnTo>
                  <a:lnTo>
                    <a:pt x="6402" y="5368"/>
                  </a:lnTo>
                  <a:lnTo>
                    <a:pt x="6322" y="5448"/>
                  </a:lnTo>
                  <a:lnTo>
                    <a:pt x="6243" y="5527"/>
                  </a:lnTo>
                  <a:lnTo>
                    <a:pt x="6123" y="5607"/>
                  </a:lnTo>
                  <a:lnTo>
                    <a:pt x="6004" y="5646"/>
                  </a:lnTo>
                  <a:lnTo>
                    <a:pt x="5686" y="5607"/>
                  </a:lnTo>
                  <a:lnTo>
                    <a:pt x="5448" y="5567"/>
                  </a:lnTo>
                  <a:lnTo>
                    <a:pt x="5169" y="5487"/>
                  </a:lnTo>
                  <a:lnTo>
                    <a:pt x="4931" y="5368"/>
                  </a:lnTo>
                  <a:lnTo>
                    <a:pt x="4732" y="5249"/>
                  </a:lnTo>
                  <a:lnTo>
                    <a:pt x="4573" y="5010"/>
                  </a:lnTo>
                  <a:lnTo>
                    <a:pt x="4454" y="4772"/>
                  </a:lnTo>
                  <a:lnTo>
                    <a:pt x="4454" y="4613"/>
                  </a:lnTo>
                  <a:lnTo>
                    <a:pt x="4454" y="4493"/>
                  </a:lnTo>
                  <a:lnTo>
                    <a:pt x="4493" y="4374"/>
                  </a:lnTo>
                  <a:lnTo>
                    <a:pt x="4573" y="4255"/>
                  </a:lnTo>
                  <a:lnTo>
                    <a:pt x="4692" y="4136"/>
                  </a:lnTo>
                  <a:lnTo>
                    <a:pt x="4811" y="4016"/>
                  </a:lnTo>
                  <a:lnTo>
                    <a:pt x="4891" y="3897"/>
                  </a:lnTo>
                  <a:lnTo>
                    <a:pt x="4970" y="3778"/>
                  </a:lnTo>
                  <a:lnTo>
                    <a:pt x="5010" y="3579"/>
                  </a:lnTo>
                  <a:lnTo>
                    <a:pt x="4970" y="3420"/>
                  </a:lnTo>
                  <a:lnTo>
                    <a:pt x="4891" y="3261"/>
                  </a:lnTo>
                  <a:lnTo>
                    <a:pt x="4772" y="3102"/>
                  </a:lnTo>
                  <a:lnTo>
                    <a:pt x="4652" y="2943"/>
                  </a:lnTo>
                  <a:lnTo>
                    <a:pt x="4573" y="2784"/>
                  </a:lnTo>
                  <a:lnTo>
                    <a:pt x="4533" y="2625"/>
                  </a:lnTo>
                  <a:lnTo>
                    <a:pt x="4573" y="2466"/>
                  </a:lnTo>
                  <a:lnTo>
                    <a:pt x="4613" y="2346"/>
                  </a:lnTo>
                  <a:lnTo>
                    <a:pt x="4692" y="2267"/>
                  </a:lnTo>
                  <a:lnTo>
                    <a:pt x="4851" y="2148"/>
                  </a:lnTo>
                  <a:lnTo>
                    <a:pt x="5050" y="1989"/>
                  </a:lnTo>
                  <a:lnTo>
                    <a:pt x="5090" y="1909"/>
                  </a:lnTo>
                  <a:lnTo>
                    <a:pt x="5129" y="1830"/>
                  </a:lnTo>
                  <a:lnTo>
                    <a:pt x="5169" y="1710"/>
                  </a:lnTo>
                  <a:lnTo>
                    <a:pt x="5169" y="1631"/>
                  </a:lnTo>
                  <a:lnTo>
                    <a:pt x="5090" y="1432"/>
                  </a:lnTo>
                  <a:lnTo>
                    <a:pt x="4970" y="1233"/>
                  </a:lnTo>
                  <a:lnTo>
                    <a:pt x="4931" y="1034"/>
                  </a:lnTo>
                  <a:lnTo>
                    <a:pt x="4970" y="875"/>
                  </a:lnTo>
                  <a:lnTo>
                    <a:pt x="5010" y="756"/>
                  </a:lnTo>
                  <a:lnTo>
                    <a:pt x="5090" y="637"/>
                  </a:lnTo>
                  <a:lnTo>
                    <a:pt x="5129" y="478"/>
                  </a:lnTo>
                  <a:lnTo>
                    <a:pt x="5129" y="239"/>
                  </a:lnTo>
                  <a:lnTo>
                    <a:pt x="5090" y="120"/>
                  </a:lnTo>
                  <a:lnTo>
                    <a:pt x="5050" y="80"/>
                  </a:lnTo>
                  <a:lnTo>
                    <a:pt x="4931" y="40"/>
                  </a:lnTo>
                  <a:lnTo>
                    <a:pt x="4851" y="1"/>
                  </a:lnTo>
                  <a:close/>
                </a:path>
              </a:pathLst>
            </a:custGeom>
            <a:solidFill>
              <a:srgbClr val="f7941d"/>
            </a:solidFill>
            <a:ln>
              <a:noFill/>
            </a:ln>
          </p:spPr>
          <p:style>
            <a:lnRef idx="0"/>
            <a:fillRef idx="0"/>
            <a:effectRef idx="0"/>
            <a:fontRef idx="minor"/>
          </p:style>
        </p:sp>
        <p:sp>
          <p:nvSpPr>
            <p:cNvPr id="2269" name="CustomShape 201"/>
            <p:cNvSpPr/>
            <p:nvPr/>
          </p:nvSpPr>
          <p:spPr>
            <a:xfrm>
              <a:off x="6257880" y="3569040"/>
              <a:ext cx="293040" cy="286200"/>
            </a:xfrm>
            <a:custGeom>
              <a:avLst/>
              <a:gdLst/>
              <a:ahLst/>
              <a:rect l="l" t="t" r="r" b="b"/>
              <a:pathLst>
                <a:path w="11770" h="11492">
                  <a:moveTo>
                    <a:pt x="11531" y="7197"/>
                  </a:moveTo>
                  <a:lnTo>
                    <a:pt x="11531" y="7197"/>
                  </a:lnTo>
                  <a:lnTo>
                    <a:pt x="11650" y="6720"/>
                  </a:lnTo>
                  <a:lnTo>
                    <a:pt x="11730" y="6203"/>
                  </a:lnTo>
                  <a:lnTo>
                    <a:pt x="11769" y="5686"/>
                  </a:lnTo>
                  <a:lnTo>
                    <a:pt x="11730" y="5209"/>
                  </a:lnTo>
                  <a:lnTo>
                    <a:pt x="11650" y="4692"/>
                  </a:lnTo>
                  <a:lnTo>
                    <a:pt x="11570" y="4215"/>
                  </a:lnTo>
                  <a:lnTo>
                    <a:pt x="11411" y="3778"/>
                  </a:lnTo>
                  <a:lnTo>
                    <a:pt x="11213" y="3340"/>
                  </a:lnTo>
                  <a:lnTo>
                    <a:pt x="11014" y="2903"/>
                  </a:lnTo>
                  <a:lnTo>
                    <a:pt x="10736" y="2506"/>
                  </a:lnTo>
                  <a:lnTo>
                    <a:pt x="10457" y="2108"/>
                  </a:lnTo>
                  <a:lnTo>
                    <a:pt x="10099" y="1750"/>
                  </a:lnTo>
                  <a:lnTo>
                    <a:pt x="9742" y="1432"/>
                  </a:lnTo>
                  <a:lnTo>
                    <a:pt x="9344" y="1154"/>
                  </a:lnTo>
                  <a:lnTo>
                    <a:pt x="8946" y="875"/>
                  </a:lnTo>
                  <a:lnTo>
                    <a:pt x="8469" y="677"/>
                  </a:lnTo>
                  <a:lnTo>
                    <a:pt x="8469" y="677"/>
                  </a:lnTo>
                  <a:lnTo>
                    <a:pt x="8310" y="756"/>
                  </a:lnTo>
                  <a:lnTo>
                    <a:pt x="8111" y="836"/>
                  </a:lnTo>
                  <a:lnTo>
                    <a:pt x="8072" y="875"/>
                  </a:lnTo>
                  <a:lnTo>
                    <a:pt x="8032" y="995"/>
                  </a:lnTo>
                  <a:lnTo>
                    <a:pt x="7992" y="1074"/>
                  </a:lnTo>
                  <a:lnTo>
                    <a:pt x="8032" y="1233"/>
                  </a:lnTo>
                  <a:lnTo>
                    <a:pt x="8032" y="1233"/>
                  </a:lnTo>
                  <a:lnTo>
                    <a:pt x="8111" y="1512"/>
                  </a:lnTo>
                  <a:lnTo>
                    <a:pt x="8151" y="1631"/>
                  </a:lnTo>
                  <a:lnTo>
                    <a:pt x="8111" y="1750"/>
                  </a:lnTo>
                  <a:lnTo>
                    <a:pt x="8111" y="1750"/>
                  </a:lnTo>
                  <a:lnTo>
                    <a:pt x="8032" y="1869"/>
                  </a:lnTo>
                  <a:lnTo>
                    <a:pt x="7952" y="1909"/>
                  </a:lnTo>
                  <a:lnTo>
                    <a:pt x="7714" y="2028"/>
                  </a:lnTo>
                  <a:lnTo>
                    <a:pt x="7714" y="2028"/>
                  </a:lnTo>
                  <a:lnTo>
                    <a:pt x="7595" y="2108"/>
                  </a:lnTo>
                  <a:lnTo>
                    <a:pt x="7475" y="2227"/>
                  </a:lnTo>
                  <a:lnTo>
                    <a:pt x="7356" y="2346"/>
                  </a:lnTo>
                  <a:lnTo>
                    <a:pt x="7316" y="2506"/>
                  </a:lnTo>
                  <a:lnTo>
                    <a:pt x="7276" y="2665"/>
                  </a:lnTo>
                  <a:lnTo>
                    <a:pt x="7237" y="2824"/>
                  </a:lnTo>
                  <a:lnTo>
                    <a:pt x="7237" y="2983"/>
                  </a:lnTo>
                  <a:lnTo>
                    <a:pt x="7316" y="3142"/>
                  </a:lnTo>
                  <a:lnTo>
                    <a:pt x="7316" y="3142"/>
                  </a:lnTo>
                  <a:lnTo>
                    <a:pt x="7356" y="3301"/>
                  </a:lnTo>
                  <a:lnTo>
                    <a:pt x="7396" y="3380"/>
                  </a:lnTo>
                  <a:lnTo>
                    <a:pt x="7396" y="3500"/>
                  </a:lnTo>
                  <a:lnTo>
                    <a:pt x="7396" y="3500"/>
                  </a:lnTo>
                  <a:lnTo>
                    <a:pt x="7356" y="3579"/>
                  </a:lnTo>
                  <a:lnTo>
                    <a:pt x="7276" y="3659"/>
                  </a:lnTo>
                  <a:lnTo>
                    <a:pt x="7078" y="3738"/>
                  </a:lnTo>
                  <a:lnTo>
                    <a:pt x="6839" y="3818"/>
                  </a:lnTo>
                  <a:lnTo>
                    <a:pt x="6720" y="3857"/>
                  </a:lnTo>
                  <a:lnTo>
                    <a:pt x="6601" y="3937"/>
                  </a:lnTo>
                  <a:lnTo>
                    <a:pt x="6601" y="3937"/>
                  </a:lnTo>
                  <a:lnTo>
                    <a:pt x="6521" y="4016"/>
                  </a:lnTo>
                  <a:lnTo>
                    <a:pt x="6481" y="4096"/>
                  </a:lnTo>
                  <a:lnTo>
                    <a:pt x="6442" y="4295"/>
                  </a:lnTo>
                  <a:lnTo>
                    <a:pt x="6402" y="4493"/>
                  </a:lnTo>
                  <a:lnTo>
                    <a:pt x="6442" y="4732"/>
                  </a:lnTo>
                  <a:lnTo>
                    <a:pt x="6442" y="4971"/>
                  </a:lnTo>
                  <a:lnTo>
                    <a:pt x="6442" y="5169"/>
                  </a:lnTo>
                  <a:lnTo>
                    <a:pt x="6402" y="5368"/>
                  </a:lnTo>
                  <a:lnTo>
                    <a:pt x="6322" y="5448"/>
                  </a:lnTo>
                  <a:lnTo>
                    <a:pt x="6243" y="5527"/>
                  </a:lnTo>
                  <a:lnTo>
                    <a:pt x="6243" y="5527"/>
                  </a:lnTo>
                  <a:lnTo>
                    <a:pt x="6123" y="5607"/>
                  </a:lnTo>
                  <a:lnTo>
                    <a:pt x="6004" y="5646"/>
                  </a:lnTo>
                  <a:lnTo>
                    <a:pt x="5686" y="5607"/>
                  </a:lnTo>
                  <a:lnTo>
                    <a:pt x="5686" y="5607"/>
                  </a:lnTo>
                  <a:lnTo>
                    <a:pt x="5448" y="5567"/>
                  </a:lnTo>
                  <a:lnTo>
                    <a:pt x="5169" y="5487"/>
                  </a:lnTo>
                  <a:lnTo>
                    <a:pt x="4931" y="5368"/>
                  </a:lnTo>
                  <a:lnTo>
                    <a:pt x="4732" y="5249"/>
                  </a:lnTo>
                  <a:lnTo>
                    <a:pt x="4732" y="5249"/>
                  </a:lnTo>
                  <a:lnTo>
                    <a:pt x="4573" y="5010"/>
                  </a:lnTo>
                  <a:lnTo>
                    <a:pt x="4454" y="4772"/>
                  </a:lnTo>
                  <a:lnTo>
                    <a:pt x="4454" y="4613"/>
                  </a:lnTo>
                  <a:lnTo>
                    <a:pt x="4454" y="4493"/>
                  </a:lnTo>
                  <a:lnTo>
                    <a:pt x="4493" y="4374"/>
                  </a:lnTo>
                  <a:lnTo>
                    <a:pt x="4573" y="4255"/>
                  </a:lnTo>
                  <a:lnTo>
                    <a:pt x="4573" y="4255"/>
                  </a:lnTo>
                  <a:lnTo>
                    <a:pt x="4692" y="4136"/>
                  </a:lnTo>
                  <a:lnTo>
                    <a:pt x="4811" y="4016"/>
                  </a:lnTo>
                  <a:lnTo>
                    <a:pt x="4891" y="3897"/>
                  </a:lnTo>
                  <a:lnTo>
                    <a:pt x="4970" y="3778"/>
                  </a:lnTo>
                  <a:lnTo>
                    <a:pt x="4970" y="3778"/>
                  </a:lnTo>
                  <a:lnTo>
                    <a:pt x="5010" y="3579"/>
                  </a:lnTo>
                  <a:lnTo>
                    <a:pt x="4970" y="3420"/>
                  </a:lnTo>
                  <a:lnTo>
                    <a:pt x="4891" y="3261"/>
                  </a:lnTo>
                  <a:lnTo>
                    <a:pt x="4772" y="3102"/>
                  </a:lnTo>
                  <a:lnTo>
                    <a:pt x="4652" y="2943"/>
                  </a:lnTo>
                  <a:lnTo>
                    <a:pt x="4573" y="2784"/>
                  </a:lnTo>
                  <a:lnTo>
                    <a:pt x="4533" y="2625"/>
                  </a:lnTo>
                  <a:lnTo>
                    <a:pt x="4573" y="2466"/>
                  </a:lnTo>
                  <a:lnTo>
                    <a:pt x="4573" y="2466"/>
                  </a:lnTo>
                  <a:lnTo>
                    <a:pt x="4613" y="2346"/>
                  </a:lnTo>
                  <a:lnTo>
                    <a:pt x="4692" y="2267"/>
                  </a:lnTo>
                  <a:lnTo>
                    <a:pt x="4851" y="2148"/>
                  </a:lnTo>
                  <a:lnTo>
                    <a:pt x="5050" y="1989"/>
                  </a:lnTo>
                  <a:lnTo>
                    <a:pt x="5090" y="1909"/>
                  </a:lnTo>
                  <a:lnTo>
                    <a:pt x="5129" y="1830"/>
                  </a:lnTo>
                  <a:lnTo>
                    <a:pt x="5129" y="1830"/>
                  </a:lnTo>
                  <a:lnTo>
                    <a:pt x="5169" y="1710"/>
                  </a:lnTo>
                  <a:lnTo>
                    <a:pt x="5169" y="1631"/>
                  </a:lnTo>
                  <a:lnTo>
                    <a:pt x="5090" y="1432"/>
                  </a:lnTo>
                  <a:lnTo>
                    <a:pt x="4970" y="1233"/>
                  </a:lnTo>
                  <a:lnTo>
                    <a:pt x="4931" y="1034"/>
                  </a:lnTo>
                  <a:lnTo>
                    <a:pt x="4931" y="1034"/>
                  </a:lnTo>
                  <a:lnTo>
                    <a:pt x="4970" y="875"/>
                  </a:lnTo>
                  <a:lnTo>
                    <a:pt x="5010" y="756"/>
                  </a:lnTo>
                  <a:lnTo>
                    <a:pt x="5090" y="637"/>
                  </a:lnTo>
                  <a:lnTo>
                    <a:pt x="5129" y="478"/>
                  </a:lnTo>
                  <a:lnTo>
                    <a:pt x="5129" y="478"/>
                  </a:lnTo>
                  <a:lnTo>
                    <a:pt x="5129" y="239"/>
                  </a:lnTo>
                  <a:lnTo>
                    <a:pt x="5090" y="120"/>
                  </a:lnTo>
                  <a:lnTo>
                    <a:pt x="5050" y="80"/>
                  </a:lnTo>
                  <a:lnTo>
                    <a:pt x="4931" y="40"/>
                  </a:lnTo>
                  <a:lnTo>
                    <a:pt x="4851" y="1"/>
                  </a:lnTo>
                  <a:lnTo>
                    <a:pt x="4533" y="1"/>
                  </a:lnTo>
                  <a:lnTo>
                    <a:pt x="4533" y="1"/>
                  </a:lnTo>
                  <a:lnTo>
                    <a:pt x="4255" y="40"/>
                  </a:lnTo>
                  <a:lnTo>
                    <a:pt x="3976" y="80"/>
                  </a:lnTo>
                  <a:lnTo>
                    <a:pt x="3340" y="279"/>
                  </a:lnTo>
                  <a:lnTo>
                    <a:pt x="2744" y="557"/>
                  </a:lnTo>
                  <a:lnTo>
                    <a:pt x="2227" y="915"/>
                  </a:lnTo>
                  <a:lnTo>
                    <a:pt x="2227" y="915"/>
                  </a:lnTo>
                  <a:lnTo>
                    <a:pt x="1989" y="1114"/>
                  </a:lnTo>
                  <a:lnTo>
                    <a:pt x="1750" y="1353"/>
                  </a:lnTo>
                  <a:lnTo>
                    <a:pt x="1352" y="1830"/>
                  </a:lnTo>
                  <a:lnTo>
                    <a:pt x="995" y="2386"/>
                  </a:lnTo>
                  <a:lnTo>
                    <a:pt x="676" y="2983"/>
                  </a:lnTo>
                  <a:lnTo>
                    <a:pt x="676" y="2983"/>
                  </a:lnTo>
                  <a:lnTo>
                    <a:pt x="358" y="3778"/>
                  </a:lnTo>
                  <a:lnTo>
                    <a:pt x="160" y="4533"/>
                  </a:lnTo>
                  <a:lnTo>
                    <a:pt x="80" y="4891"/>
                  </a:lnTo>
                  <a:lnTo>
                    <a:pt x="40" y="5289"/>
                  </a:lnTo>
                  <a:lnTo>
                    <a:pt x="1" y="5646"/>
                  </a:lnTo>
                  <a:lnTo>
                    <a:pt x="1" y="6004"/>
                  </a:lnTo>
                  <a:lnTo>
                    <a:pt x="40" y="6322"/>
                  </a:lnTo>
                  <a:lnTo>
                    <a:pt x="120" y="6680"/>
                  </a:lnTo>
                  <a:lnTo>
                    <a:pt x="199" y="7038"/>
                  </a:lnTo>
                  <a:lnTo>
                    <a:pt x="279" y="7396"/>
                  </a:lnTo>
                  <a:lnTo>
                    <a:pt x="597" y="8112"/>
                  </a:lnTo>
                  <a:lnTo>
                    <a:pt x="995" y="8867"/>
                  </a:lnTo>
                  <a:lnTo>
                    <a:pt x="995" y="8867"/>
                  </a:lnTo>
                  <a:lnTo>
                    <a:pt x="1352" y="9344"/>
                  </a:lnTo>
                  <a:lnTo>
                    <a:pt x="1750" y="9781"/>
                  </a:lnTo>
                  <a:lnTo>
                    <a:pt x="2148" y="10179"/>
                  </a:lnTo>
                  <a:lnTo>
                    <a:pt x="2625" y="10537"/>
                  </a:lnTo>
                  <a:lnTo>
                    <a:pt x="3142" y="10855"/>
                  </a:lnTo>
                  <a:lnTo>
                    <a:pt x="3658" y="11093"/>
                  </a:lnTo>
                  <a:lnTo>
                    <a:pt x="4215" y="11292"/>
                  </a:lnTo>
                  <a:lnTo>
                    <a:pt x="4811" y="11412"/>
                  </a:lnTo>
                  <a:lnTo>
                    <a:pt x="4811" y="11412"/>
                  </a:lnTo>
                  <a:lnTo>
                    <a:pt x="5209" y="11451"/>
                  </a:lnTo>
                  <a:lnTo>
                    <a:pt x="5646" y="11491"/>
                  </a:lnTo>
                  <a:lnTo>
                    <a:pt x="6044" y="11491"/>
                  </a:lnTo>
                  <a:lnTo>
                    <a:pt x="6442" y="11451"/>
                  </a:lnTo>
                  <a:lnTo>
                    <a:pt x="6879" y="11372"/>
                  </a:lnTo>
                  <a:lnTo>
                    <a:pt x="7276" y="11292"/>
                  </a:lnTo>
                  <a:lnTo>
                    <a:pt x="7674" y="11173"/>
                  </a:lnTo>
                  <a:lnTo>
                    <a:pt x="8032" y="11054"/>
                  </a:lnTo>
                  <a:lnTo>
                    <a:pt x="8430" y="10855"/>
                  </a:lnTo>
                  <a:lnTo>
                    <a:pt x="8787" y="10656"/>
                  </a:lnTo>
                  <a:lnTo>
                    <a:pt x="9145" y="10457"/>
                  </a:lnTo>
                  <a:lnTo>
                    <a:pt x="9463" y="10219"/>
                  </a:lnTo>
                  <a:lnTo>
                    <a:pt x="9781" y="9940"/>
                  </a:lnTo>
                  <a:lnTo>
                    <a:pt x="10099" y="9662"/>
                  </a:lnTo>
                  <a:lnTo>
                    <a:pt x="10378" y="9344"/>
                  </a:lnTo>
                  <a:lnTo>
                    <a:pt x="10656" y="9026"/>
                  </a:lnTo>
                  <a:lnTo>
                    <a:pt x="10656" y="9026"/>
                  </a:lnTo>
                  <a:lnTo>
                    <a:pt x="10934" y="8589"/>
                  </a:lnTo>
                  <a:lnTo>
                    <a:pt x="11173" y="8151"/>
                  </a:lnTo>
                  <a:lnTo>
                    <a:pt x="11372" y="7714"/>
                  </a:lnTo>
                  <a:lnTo>
                    <a:pt x="11531" y="7197"/>
                  </a:lnTo>
                </a:path>
              </a:pathLst>
            </a:custGeom>
            <a:noFill/>
            <a:ln>
              <a:noFill/>
            </a:ln>
          </p:spPr>
          <p:style>
            <a:lnRef idx="0"/>
            <a:fillRef idx="0"/>
            <a:effectRef idx="0"/>
            <a:fontRef idx="minor"/>
          </p:style>
        </p:sp>
        <p:sp>
          <p:nvSpPr>
            <p:cNvPr id="2270" name="CustomShape 202"/>
            <p:cNvSpPr/>
            <p:nvPr/>
          </p:nvSpPr>
          <p:spPr>
            <a:xfrm>
              <a:off x="6246000" y="3962520"/>
              <a:ext cx="158040" cy="92520"/>
            </a:xfrm>
            <a:custGeom>
              <a:avLst/>
              <a:gdLst/>
              <a:ahLst/>
              <a:rect l="l" t="t" r="r" b="b"/>
              <a:pathLst>
                <a:path w="6362" h="3738">
                  <a:moveTo>
                    <a:pt x="1829" y="0"/>
                  </a:moveTo>
                  <a:lnTo>
                    <a:pt x="1392" y="40"/>
                  </a:lnTo>
                  <a:lnTo>
                    <a:pt x="1034" y="40"/>
                  </a:lnTo>
                  <a:lnTo>
                    <a:pt x="478" y="159"/>
                  </a:lnTo>
                  <a:lnTo>
                    <a:pt x="239" y="199"/>
                  </a:lnTo>
                  <a:lnTo>
                    <a:pt x="120" y="239"/>
                  </a:lnTo>
                  <a:lnTo>
                    <a:pt x="40" y="358"/>
                  </a:lnTo>
                  <a:lnTo>
                    <a:pt x="0" y="438"/>
                  </a:lnTo>
                  <a:lnTo>
                    <a:pt x="40" y="597"/>
                  </a:lnTo>
                  <a:lnTo>
                    <a:pt x="80" y="676"/>
                  </a:lnTo>
                  <a:lnTo>
                    <a:pt x="159" y="756"/>
                  </a:lnTo>
                  <a:lnTo>
                    <a:pt x="279" y="795"/>
                  </a:lnTo>
                  <a:lnTo>
                    <a:pt x="398" y="795"/>
                  </a:lnTo>
                  <a:lnTo>
                    <a:pt x="597" y="756"/>
                  </a:lnTo>
                  <a:lnTo>
                    <a:pt x="1114" y="676"/>
                  </a:lnTo>
                  <a:lnTo>
                    <a:pt x="1432" y="636"/>
                  </a:lnTo>
                  <a:lnTo>
                    <a:pt x="2267" y="636"/>
                  </a:lnTo>
                  <a:lnTo>
                    <a:pt x="2704" y="676"/>
                  </a:lnTo>
                  <a:lnTo>
                    <a:pt x="3261" y="835"/>
                  </a:lnTo>
                  <a:lnTo>
                    <a:pt x="3778" y="994"/>
                  </a:lnTo>
                  <a:lnTo>
                    <a:pt x="4255" y="1273"/>
                  </a:lnTo>
                  <a:lnTo>
                    <a:pt x="4652" y="1591"/>
                  </a:lnTo>
                  <a:lnTo>
                    <a:pt x="5010" y="1988"/>
                  </a:lnTo>
                  <a:lnTo>
                    <a:pt x="5328" y="2426"/>
                  </a:lnTo>
                  <a:lnTo>
                    <a:pt x="5567" y="2942"/>
                  </a:lnTo>
                  <a:lnTo>
                    <a:pt x="5766" y="3539"/>
                  </a:lnTo>
                  <a:lnTo>
                    <a:pt x="5805" y="3618"/>
                  </a:lnTo>
                  <a:lnTo>
                    <a:pt x="5885" y="3698"/>
                  </a:lnTo>
                  <a:lnTo>
                    <a:pt x="5964" y="3738"/>
                  </a:lnTo>
                  <a:lnTo>
                    <a:pt x="6123" y="3738"/>
                  </a:lnTo>
                  <a:lnTo>
                    <a:pt x="6243" y="3698"/>
                  </a:lnTo>
                  <a:lnTo>
                    <a:pt x="6322" y="3618"/>
                  </a:lnTo>
                  <a:lnTo>
                    <a:pt x="6362" y="3499"/>
                  </a:lnTo>
                  <a:lnTo>
                    <a:pt x="6362" y="3380"/>
                  </a:lnTo>
                  <a:lnTo>
                    <a:pt x="6203" y="2942"/>
                  </a:lnTo>
                  <a:lnTo>
                    <a:pt x="6044" y="2585"/>
                  </a:lnTo>
                  <a:lnTo>
                    <a:pt x="5885" y="2227"/>
                  </a:lnTo>
                  <a:lnTo>
                    <a:pt x="5686" y="1909"/>
                  </a:lnTo>
                  <a:lnTo>
                    <a:pt x="5487" y="1630"/>
                  </a:lnTo>
                  <a:lnTo>
                    <a:pt x="5249" y="1352"/>
                  </a:lnTo>
                  <a:lnTo>
                    <a:pt x="5050" y="1114"/>
                  </a:lnTo>
                  <a:lnTo>
                    <a:pt x="4811" y="915"/>
                  </a:lnTo>
                  <a:lnTo>
                    <a:pt x="4294" y="597"/>
                  </a:lnTo>
                  <a:lnTo>
                    <a:pt x="3778" y="358"/>
                  </a:lnTo>
                  <a:lnTo>
                    <a:pt x="3261" y="199"/>
                  </a:lnTo>
                  <a:lnTo>
                    <a:pt x="2784" y="80"/>
                  </a:lnTo>
                  <a:lnTo>
                    <a:pt x="2306" y="40"/>
                  </a:lnTo>
                  <a:lnTo>
                    <a:pt x="1829" y="0"/>
                  </a:lnTo>
                  <a:close/>
                </a:path>
              </a:pathLst>
            </a:custGeom>
            <a:solidFill>
              <a:srgbClr val="f7941d"/>
            </a:solidFill>
            <a:ln>
              <a:noFill/>
            </a:ln>
          </p:spPr>
          <p:style>
            <a:lnRef idx="0"/>
            <a:fillRef idx="0"/>
            <a:effectRef idx="0"/>
            <a:fontRef idx="minor"/>
          </p:style>
        </p:sp>
        <p:sp>
          <p:nvSpPr>
            <p:cNvPr id="2271" name="CustomShape 203"/>
            <p:cNvSpPr/>
            <p:nvPr/>
          </p:nvSpPr>
          <p:spPr>
            <a:xfrm>
              <a:off x="6246000" y="3962520"/>
              <a:ext cx="158040" cy="92520"/>
            </a:xfrm>
            <a:custGeom>
              <a:avLst/>
              <a:gdLst/>
              <a:ahLst/>
              <a:rect l="l" t="t" r="r" b="b"/>
              <a:pathLst>
                <a:path w="6362" h="3738">
                  <a:moveTo>
                    <a:pt x="6044" y="3738"/>
                  </a:moveTo>
                  <a:lnTo>
                    <a:pt x="6044" y="3738"/>
                  </a:lnTo>
                  <a:lnTo>
                    <a:pt x="5964" y="3738"/>
                  </a:lnTo>
                  <a:lnTo>
                    <a:pt x="5885" y="3698"/>
                  </a:lnTo>
                  <a:lnTo>
                    <a:pt x="5805" y="3618"/>
                  </a:lnTo>
                  <a:lnTo>
                    <a:pt x="5766" y="3539"/>
                  </a:lnTo>
                  <a:lnTo>
                    <a:pt x="5766" y="3539"/>
                  </a:lnTo>
                  <a:lnTo>
                    <a:pt x="5567" y="2942"/>
                  </a:lnTo>
                  <a:lnTo>
                    <a:pt x="5328" y="2426"/>
                  </a:lnTo>
                  <a:lnTo>
                    <a:pt x="5010" y="1988"/>
                  </a:lnTo>
                  <a:lnTo>
                    <a:pt x="4652" y="1591"/>
                  </a:lnTo>
                  <a:lnTo>
                    <a:pt x="4255" y="1273"/>
                  </a:lnTo>
                  <a:lnTo>
                    <a:pt x="3778" y="994"/>
                  </a:lnTo>
                  <a:lnTo>
                    <a:pt x="3261" y="835"/>
                  </a:lnTo>
                  <a:lnTo>
                    <a:pt x="2704" y="676"/>
                  </a:lnTo>
                  <a:lnTo>
                    <a:pt x="2704" y="676"/>
                  </a:lnTo>
                  <a:lnTo>
                    <a:pt x="2267" y="636"/>
                  </a:lnTo>
                  <a:lnTo>
                    <a:pt x="1829" y="636"/>
                  </a:lnTo>
                  <a:lnTo>
                    <a:pt x="1432" y="636"/>
                  </a:lnTo>
                  <a:lnTo>
                    <a:pt x="1114" y="676"/>
                  </a:lnTo>
                  <a:lnTo>
                    <a:pt x="597" y="756"/>
                  </a:lnTo>
                  <a:lnTo>
                    <a:pt x="398" y="795"/>
                  </a:lnTo>
                  <a:lnTo>
                    <a:pt x="398" y="795"/>
                  </a:lnTo>
                  <a:lnTo>
                    <a:pt x="279" y="795"/>
                  </a:lnTo>
                  <a:lnTo>
                    <a:pt x="159" y="756"/>
                  </a:lnTo>
                  <a:lnTo>
                    <a:pt x="80" y="676"/>
                  </a:lnTo>
                  <a:lnTo>
                    <a:pt x="40" y="597"/>
                  </a:lnTo>
                  <a:lnTo>
                    <a:pt x="40" y="597"/>
                  </a:lnTo>
                  <a:lnTo>
                    <a:pt x="0" y="438"/>
                  </a:lnTo>
                  <a:lnTo>
                    <a:pt x="40" y="358"/>
                  </a:lnTo>
                  <a:lnTo>
                    <a:pt x="120" y="239"/>
                  </a:lnTo>
                  <a:lnTo>
                    <a:pt x="239" y="199"/>
                  </a:lnTo>
                  <a:lnTo>
                    <a:pt x="239" y="199"/>
                  </a:lnTo>
                  <a:lnTo>
                    <a:pt x="478" y="159"/>
                  </a:lnTo>
                  <a:lnTo>
                    <a:pt x="1034" y="40"/>
                  </a:lnTo>
                  <a:lnTo>
                    <a:pt x="1392" y="40"/>
                  </a:lnTo>
                  <a:lnTo>
                    <a:pt x="1829" y="0"/>
                  </a:lnTo>
                  <a:lnTo>
                    <a:pt x="2306" y="40"/>
                  </a:lnTo>
                  <a:lnTo>
                    <a:pt x="2784" y="80"/>
                  </a:lnTo>
                  <a:lnTo>
                    <a:pt x="2784" y="80"/>
                  </a:lnTo>
                  <a:lnTo>
                    <a:pt x="3261" y="199"/>
                  </a:lnTo>
                  <a:lnTo>
                    <a:pt x="3778" y="358"/>
                  </a:lnTo>
                  <a:lnTo>
                    <a:pt x="4294" y="597"/>
                  </a:lnTo>
                  <a:lnTo>
                    <a:pt x="4811" y="915"/>
                  </a:lnTo>
                  <a:lnTo>
                    <a:pt x="5050" y="1114"/>
                  </a:lnTo>
                  <a:lnTo>
                    <a:pt x="5249" y="1352"/>
                  </a:lnTo>
                  <a:lnTo>
                    <a:pt x="5487" y="1630"/>
                  </a:lnTo>
                  <a:lnTo>
                    <a:pt x="5686" y="1909"/>
                  </a:lnTo>
                  <a:lnTo>
                    <a:pt x="5885" y="2227"/>
                  </a:lnTo>
                  <a:lnTo>
                    <a:pt x="6044" y="2585"/>
                  </a:lnTo>
                  <a:lnTo>
                    <a:pt x="6203" y="2942"/>
                  </a:lnTo>
                  <a:lnTo>
                    <a:pt x="6362" y="3380"/>
                  </a:lnTo>
                  <a:lnTo>
                    <a:pt x="6362" y="3380"/>
                  </a:lnTo>
                  <a:lnTo>
                    <a:pt x="6362" y="3499"/>
                  </a:lnTo>
                  <a:lnTo>
                    <a:pt x="6322" y="3618"/>
                  </a:lnTo>
                  <a:lnTo>
                    <a:pt x="6243" y="3698"/>
                  </a:lnTo>
                  <a:lnTo>
                    <a:pt x="6123" y="3738"/>
                  </a:lnTo>
                  <a:lnTo>
                    <a:pt x="6123" y="3738"/>
                  </a:lnTo>
                  <a:lnTo>
                    <a:pt x="6044" y="3738"/>
                  </a:lnTo>
                </a:path>
              </a:pathLst>
            </a:custGeom>
            <a:noFill/>
            <a:ln>
              <a:noFill/>
            </a:ln>
          </p:spPr>
          <p:style>
            <a:lnRef idx="0"/>
            <a:fillRef idx="0"/>
            <a:effectRef idx="0"/>
            <a:fontRef idx="minor"/>
          </p:style>
        </p:sp>
        <p:sp>
          <p:nvSpPr>
            <p:cNvPr id="2272" name="CustomShape 204"/>
            <p:cNvSpPr/>
            <p:nvPr/>
          </p:nvSpPr>
          <p:spPr>
            <a:xfrm>
              <a:off x="6211080" y="4008240"/>
              <a:ext cx="158040" cy="92520"/>
            </a:xfrm>
            <a:custGeom>
              <a:avLst/>
              <a:gdLst/>
              <a:ahLst/>
              <a:rect l="l" t="t" r="r" b="b"/>
              <a:pathLst>
                <a:path w="6363" h="3738">
                  <a:moveTo>
                    <a:pt x="1392" y="0"/>
                  </a:moveTo>
                  <a:lnTo>
                    <a:pt x="1035" y="40"/>
                  </a:lnTo>
                  <a:lnTo>
                    <a:pt x="478" y="120"/>
                  </a:lnTo>
                  <a:lnTo>
                    <a:pt x="239" y="199"/>
                  </a:lnTo>
                  <a:lnTo>
                    <a:pt x="120" y="239"/>
                  </a:lnTo>
                  <a:lnTo>
                    <a:pt x="41" y="318"/>
                  </a:lnTo>
                  <a:lnTo>
                    <a:pt x="1" y="438"/>
                  </a:lnTo>
                  <a:lnTo>
                    <a:pt x="41" y="557"/>
                  </a:lnTo>
                  <a:lnTo>
                    <a:pt x="80" y="676"/>
                  </a:lnTo>
                  <a:lnTo>
                    <a:pt x="160" y="756"/>
                  </a:lnTo>
                  <a:lnTo>
                    <a:pt x="279" y="795"/>
                  </a:lnTo>
                  <a:lnTo>
                    <a:pt x="398" y="795"/>
                  </a:lnTo>
                  <a:lnTo>
                    <a:pt x="597" y="716"/>
                  </a:lnTo>
                  <a:lnTo>
                    <a:pt x="1114" y="636"/>
                  </a:lnTo>
                  <a:lnTo>
                    <a:pt x="1472" y="636"/>
                  </a:lnTo>
                  <a:lnTo>
                    <a:pt x="1830" y="597"/>
                  </a:lnTo>
                  <a:lnTo>
                    <a:pt x="2267" y="636"/>
                  </a:lnTo>
                  <a:lnTo>
                    <a:pt x="2704" y="676"/>
                  </a:lnTo>
                  <a:lnTo>
                    <a:pt x="3261" y="795"/>
                  </a:lnTo>
                  <a:lnTo>
                    <a:pt x="3778" y="994"/>
                  </a:lnTo>
                  <a:lnTo>
                    <a:pt x="4255" y="1273"/>
                  </a:lnTo>
                  <a:lnTo>
                    <a:pt x="4653" y="1591"/>
                  </a:lnTo>
                  <a:lnTo>
                    <a:pt x="5011" y="1988"/>
                  </a:lnTo>
                  <a:lnTo>
                    <a:pt x="5329" y="2426"/>
                  </a:lnTo>
                  <a:lnTo>
                    <a:pt x="5567" y="2942"/>
                  </a:lnTo>
                  <a:lnTo>
                    <a:pt x="5766" y="3539"/>
                  </a:lnTo>
                  <a:lnTo>
                    <a:pt x="5806" y="3618"/>
                  </a:lnTo>
                  <a:lnTo>
                    <a:pt x="5885" y="3698"/>
                  </a:lnTo>
                  <a:lnTo>
                    <a:pt x="5965" y="3738"/>
                  </a:lnTo>
                  <a:lnTo>
                    <a:pt x="6124" y="3738"/>
                  </a:lnTo>
                  <a:lnTo>
                    <a:pt x="6243" y="3658"/>
                  </a:lnTo>
                  <a:lnTo>
                    <a:pt x="6323" y="3579"/>
                  </a:lnTo>
                  <a:lnTo>
                    <a:pt x="6362" y="3459"/>
                  </a:lnTo>
                  <a:lnTo>
                    <a:pt x="6362" y="3340"/>
                  </a:lnTo>
                  <a:lnTo>
                    <a:pt x="6203" y="2942"/>
                  </a:lnTo>
                  <a:lnTo>
                    <a:pt x="6044" y="2545"/>
                  </a:lnTo>
                  <a:lnTo>
                    <a:pt x="5885" y="2187"/>
                  </a:lnTo>
                  <a:lnTo>
                    <a:pt x="5686" y="1869"/>
                  </a:lnTo>
                  <a:lnTo>
                    <a:pt x="5488" y="1591"/>
                  </a:lnTo>
                  <a:lnTo>
                    <a:pt x="5289" y="1352"/>
                  </a:lnTo>
                  <a:lnTo>
                    <a:pt x="5050" y="1113"/>
                  </a:lnTo>
                  <a:lnTo>
                    <a:pt x="4812" y="915"/>
                  </a:lnTo>
                  <a:lnTo>
                    <a:pt x="4295" y="597"/>
                  </a:lnTo>
                  <a:lnTo>
                    <a:pt x="3778" y="358"/>
                  </a:lnTo>
                  <a:lnTo>
                    <a:pt x="3301" y="199"/>
                  </a:lnTo>
                  <a:lnTo>
                    <a:pt x="2784" y="80"/>
                  </a:lnTo>
                  <a:lnTo>
                    <a:pt x="2307" y="0"/>
                  </a:lnTo>
                  <a:close/>
                </a:path>
              </a:pathLst>
            </a:custGeom>
            <a:solidFill>
              <a:srgbClr val="f7941d"/>
            </a:solidFill>
            <a:ln>
              <a:noFill/>
            </a:ln>
          </p:spPr>
          <p:style>
            <a:lnRef idx="0"/>
            <a:fillRef idx="0"/>
            <a:effectRef idx="0"/>
            <a:fontRef idx="minor"/>
          </p:style>
        </p:sp>
        <p:sp>
          <p:nvSpPr>
            <p:cNvPr id="2273" name="CustomShape 205"/>
            <p:cNvSpPr/>
            <p:nvPr/>
          </p:nvSpPr>
          <p:spPr>
            <a:xfrm>
              <a:off x="6211080" y="4008240"/>
              <a:ext cx="158040" cy="92520"/>
            </a:xfrm>
            <a:custGeom>
              <a:avLst/>
              <a:gdLst/>
              <a:ahLst/>
              <a:rect l="l" t="t" r="r" b="b"/>
              <a:pathLst>
                <a:path w="6363" h="3738">
                  <a:moveTo>
                    <a:pt x="6044" y="3738"/>
                  </a:moveTo>
                  <a:lnTo>
                    <a:pt x="6044" y="3738"/>
                  </a:lnTo>
                  <a:lnTo>
                    <a:pt x="5965" y="3738"/>
                  </a:lnTo>
                  <a:lnTo>
                    <a:pt x="5885" y="3698"/>
                  </a:lnTo>
                  <a:lnTo>
                    <a:pt x="5806" y="3618"/>
                  </a:lnTo>
                  <a:lnTo>
                    <a:pt x="5766" y="3539"/>
                  </a:lnTo>
                  <a:lnTo>
                    <a:pt x="5766" y="3539"/>
                  </a:lnTo>
                  <a:lnTo>
                    <a:pt x="5567" y="2942"/>
                  </a:lnTo>
                  <a:lnTo>
                    <a:pt x="5329" y="2426"/>
                  </a:lnTo>
                  <a:lnTo>
                    <a:pt x="5011" y="1988"/>
                  </a:lnTo>
                  <a:lnTo>
                    <a:pt x="4653" y="1591"/>
                  </a:lnTo>
                  <a:lnTo>
                    <a:pt x="4255" y="1273"/>
                  </a:lnTo>
                  <a:lnTo>
                    <a:pt x="3778" y="994"/>
                  </a:lnTo>
                  <a:lnTo>
                    <a:pt x="3261" y="795"/>
                  </a:lnTo>
                  <a:lnTo>
                    <a:pt x="2704" y="676"/>
                  </a:lnTo>
                  <a:lnTo>
                    <a:pt x="2704" y="676"/>
                  </a:lnTo>
                  <a:lnTo>
                    <a:pt x="2267" y="636"/>
                  </a:lnTo>
                  <a:lnTo>
                    <a:pt x="1830" y="597"/>
                  </a:lnTo>
                  <a:lnTo>
                    <a:pt x="1472" y="636"/>
                  </a:lnTo>
                  <a:lnTo>
                    <a:pt x="1114" y="636"/>
                  </a:lnTo>
                  <a:lnTo>
                    <a:pt x="597" y="716"/>
                  </a:lnTo>
                  <a:lnTo>
                    <a:pt x="398" y="795"/>
                  </a:lnTo>
                  <a:lnTo>
                    <a:pt x="398" y="795"/>
                  </a:lnTo>
                  <a:lnTo>
                    <a:pt x="279" y="795"/>
                  </a:lnTo>
                  <a:lnTo>
                    <a:pt x="160" y="756"/>
                  </a:lnTo>
                  <a:lnTo>
                    <a:pt x="80" y="676"/>
                  </a:lnTo>
                  <a:lnTo>
                    <a:pt x="41" y="557"/>
                  </a:lnTo>
                  <a:lnTo>
                    <a:pt x="41" y="557"/>
                  </a:lnTo>
                  <a:lnTo>
                    <a:pt x="1" y="438"/>
                  </a:lnTo>
                  <a:lnTo>
                    <a:pt x="41" y="318"/>
                  </a:lnTo>
                  <a:lnTo>
                    <a:pt x="120" y="239"/>
                  </a:lnTo>
                  <a:lnTo>
                    <a:pt x="239" y="199"/>
                  </a:lnTo>
                  <a:lnTo>
                    <a:pt x="239" y="199"/>
                  </a:lnTo>
                  <a:lnTo>
                    <a:pt x="478" y="120"/>
                  </a:lnTo>
                  <a:lnTo>
                    <a:pt x="1035" y="40"/>
                  </a:lnTo>
                  <a:lnTo>
                    <a:pt x="1392" y="0"/>
                  </a:lnTo>
                  <a:lnTo>
                    <a:pt x="1830" y="0"/>
                  </a:lnTo>
                  <a:lnTo>
                    <a:pt x="2307" y="0"/>
                  </a:lnTo>
                  <a:lnTo>
                    <a:pt x="2784" y="80"/>
                  </a:lnTo>
                  <a:lnTo>
                    <a:pt x="2784" y="80"/>
                  </a:lnTo>
                  <a:lnTo>
                    <a:pt x="3301" y="199"/>
                  </a:lnTo>
                  <a:lnTo>
                    <a:pt x="3778" y="358"/>
                  </a:lnTo>
                  <a:lnTo>
                    <a:pt x="4295" y="597"/>
                  </a:lnTo>
                  <a:lnTo>
                    <a:pt x="4812" y="915"/>
                  </a:lnTo>
                  <a:lnTo>
                    <a:pt x="5050" y="1113"/>
                  </a:lnTo>
                  <a:lnTo>
                    <a:pt x="5289" y="1352"/>
                  </a:lnTo>
                  <a:lnTo>
                    <a:pt x="5488" y="1591"/>
                  </a:lnTo>
                  <a:lnTo>
                    <a:pt x="5686" y="1869"/>
                  </a:lnTo>
                  <a:lnTo>
                    <a:pt x="5885" y="2187"/>
                  </a:lnTo>
                  <a:lnTo>
                    <a:pt x="6044" y="2545"/>
                  </a:lnTo>
                  <a:lnTo>
                    <a:pt x="6203" y="2942"/>
                  </a:lnTo>
                  <a:lnTo>
                    <a:pt x="6362" y="3340"/>
                  </a:lnTo>
                  <a:lnTo>
                    <a:pt x="6362" y="3340"/>
                  </a:lnTo>
                  <a:lnTo>
                    <a:pt x="6362" y="3459"/>
                  </a:lnTo>
                  <a:lnTo>
                    <a:pt x="6323" y="3579"/>
                  </a:lnTo>
                  <a:lnTo>
                    <a:pt x="6243" y="3658"/>
                  </a:lnTo>
                  <a:lnTo>
                    <a:pt x="6124" y="3738"/>
                  </a:lnTo>
                  <a:lnTo>
                    <a:pt x="6124" y="3738"/>
                  </a:lnTo>
                  <a:lnTo>
                    <a:pt x="6044" y="3738"/>
                  </a:lnTo>
                </a:path>
              </a:pathLst>
            </a:custGeom>
            <a:noFill/>
            <a:ln>
              <a:noFill/>
            </a:ln>
          </p:spPr>
          <p:style>
            <a:lnRef idx="0"/>
            <a:fillRef idx="0"/>
            <a:effectRef idx="0"/>
            <a:fontRef idx="minor"/>
          </p:style>
        </p:sp>
        <p:sp>
          <p:nvSpPr>
            <p:cNvPr id="2274" name="CustomShape 206"/>
            <p:cNvSpPr/>
            <p:nvPr/>
          </p:nvSpPr>
          <p:spPr>
            <a:xfrm>
              <a:off x="6174360" y="4047120"/>
              <a:ext cx="158040" cy="93240"/>
            </a:xfrm>
            <a:custGeom>
              <a:avLst/>
              <a:gdLst/>
              <a:ahLst/>
              <a:rect l="l" t="t" r="r" b="b"/>
              <a:pathLst>
                <a:path w="6363" h="3778">
                  <a:moveTo>
                    <a:pt x="1830" y="1"/>
                  </a:moveTo>
                  <a:lnTo>
                    <a:pt x="1392" y="41"/>
                  </a:lnTo>
                  <a:lnTo>
                    <a:pt x="1034" y="80"/>
                  </a:lnTo>
                  <a:lnTo>
                    <a:pt x="438" y="160"/>
                  </a:lnTo>
                  <a:lnTo>
                    <a:pt x="239" y="200"/>
                  </a:lnTo>
                  <a:lnTo>
                    <a:pt x="120" y="279"/>
                  </a:lnTo>
                  <a:lnTo>
                    <a:pt x="41" y="359"/>
                  </a:lnTo>
                  <a:lnTo>
                    <a:pt x="1" y="478"/>
                  </a:lnTo>
                  <a:lnTo>
                    <a:pt x="1" y="597"/>
                  </a:lnTo>
                  <a:lnTo>
                    <a:pt x="80" y="677"/>
                  </a:lnTo>
                  <a:lnTo>
                    <a:pt x="160" y="756"/>
                  </a:lnTo>
                  <a:lnTo>
                    <a:pt x="279" y="796"/>
                  </a:lnTo>
                  <a:lnTo>
                    <a:pt x="398" y="796"/>
                  </a:lnTo>
                  <a:lnTo>
                    <a:pt x="597" y="756"/>
                  </a:lnTo>
                  <a:lnTo>
                    <a:pt x="1114" y="677"/>
                  </a:lnTo>
                  <a:lnTo>
                    <a:pt x="1432" y="637"/>
                  </a:lnTo>
                  <a:lnTo>
                    <a:pt x="2267" y="637"/>
                  </a:lnTo>
                  <a:lnTo>
                    <a:pt x="2704" y="677"/>
                  </a:lnTo>
                  <a:lnTo>
                    <a:pt x="3261" y="836"/>
                  </a:lnTo>
                  <a:lnTo>
                    <a:pt x="3778" y="1035"/>
                  </a:lnTo>
                  <a:lnTo>
                    <a:pt x="4255" y="1273"/>
                  </a:lnTo>
                  <a:lnTo>
                    <a:pt x="4653" y="1591"/>
                  </a:lnTo>
                  <a:lnTo>
                    <a:pt x="5010" y="1989"/>
                  </a:lnTo>
                  <a:lnTo>
                    <a:pt x="5329" y="2426"/>
                  </a:lnTo>
                  <a:lnTo>
                    <a:pt x="5567" y="2943"/>
                  </a:lnTo>
                  <a:lnTo>
                    <a:pt x="5766" y="3539"/>
                  </a:lnTo>
                  <a:lnTo>
                    <a:pt x="5806" y="3619"/>
                  </a:lnTo>
                  <a:lnTo>
                    <a:pt x="5845" y="3698"/>
                  </a:lnTo>
                  <a:lnTo>
                    <a:pt x="5965" y="3738"/>
                  </a:lnTo>
                  <a:lnTo>
                    <a:pt x="6044" y="3778"/>
                  </a:lnTo>
                  <a:lnTo>
                    <a:pt x="6124" y="3738"/>
                  </a:lnTo>
                  <a:lnTo>
                    <a:pt x="6243" y="3698"/>
                  </a:lnTo>
                  <a:lnTo>
                    <a:pt x="6322" y="3619"/>
                  </a:lnTo>
                  <a:lnTo>
                    <a:pt x="6362" y="3500"/>
                  </a:lnTo>
                  <a:lnTo>
                    <a:pt x="6322" y="3380"/>
                  </a:lnTo>
                  <a:lnTo>
                    <a:pt x="6203" y="2943"/>
                  </a:lnTo>
                  <a:lnTo>
                    <a:pt x="6044" y="2585"/>
                  </a:lnTo>
                  <a:lnTo>
                    <a:pt x="5885" y="2227"/>
                  </a:lnTo>
                  <a:lnTo>
                    <a:pt x="5686" y="1909"/>
                  </a:lnTo>
                  <a:lnTo>
                    <a:pt x="5488" y="1631"/>
                  </a:lnTo>
                  <a:lnTo>
                    <a:pt x="5249" y="1353"/>
                  </a:lnTo>
                  <a:lnTo>
                    <a:pt x="5010" y="1154"/>
                  </a:lnTo>
                  <a:lnTo>
                    <a:pt x="4772" y="955"/>
                  </a:lnTo>
                  <a:lnTo>
                    <a:pt x="4295" y="597"/>
                  </a:lnTo>
                  <a:lnTo>
                    <a:pt x="3778" y="359"/>
                  </a:lnTo>
                  <a:lnTo>
                    <a:pt x="3261" y="200"/>
                  </a:lnTo>
                  <a:lnTo>
                    <a:pt x="2784" y="80"/>
                  </a:lnTo>
                  <a:lnTo>
                    <a:pt x="2307" y="41"/>
                  </a:lnTo>
                  <a:lnTo>
                    <a:pt x="1830" y="1"/>
                  </a:lnTo>
                  <a:close/>
                </a:path>
              </a:pathLst>
            </a:custGeom>
            <a:solidFill>
              <a:srgbClr val="f7941d"/>
            </a:solidFill>
            <a:ln>
              <a:noFill/>
            </a:ln>
          </p:spPr>
          <p:style>
            <a:lnRef idx="0"/>
            <a:fillRef idx="0"/>
            <a:effectRef idx="0"/>
            <a:fontRef idx="minor"/>
          </p:style>
        </p:sp>
        <p:sp>
          <p:nvSpPr>
            <p:cNvPr id="2275" name="CustomShape 207"/>
            <p:cNvSpPr/>
            <p:nvPr/>
          </p:nvSpPr>
          <p:spPr>
            <a:xfrm>
              <a:off x="6174360" y="4047120"/>
              <a:ext cx="158040" cy="93240"/>
            </a:xfrm>
            <a:custGeom>
              <a:avLst/>
              <a:gdLst/>
              <a:ahLst/>
              <a:rect l="l" t="t" r="r" b="b"/>
              <a:pathLst>
                <a:path w="6363" h="3778">
                  <a:moveTo>
                    <a:pt x="6044" y="3778"/>
                  </a:moveTo>
                  <a:lnTo>
                    <a:pt x="6044" y="3778"/>
                  </a:lnTo>
                  <a:lnTo>
                    <a:pt x="5965" y="3738"/>
                  </a:lnTo>
                  <a:lnTo>
                    <a:pt x="5845" y="3698"/>
                  </a:lnTo>
                  <a:lnTo>
                    <a:pt x="5806" y="3619"/>
                  </a:lnTo>
                  <a:lnTo>
                    <a:pt x="5766" y="3539"/>
                  </a:lnTo>
                  <a:lnTo>
                    <a:pt x="5766" y="3539"/>
                  </a:lnTo>
                  <a:lnTo>
                    <a:pt x="5567" y="2943"/>
                  </a:lnTo>
                  <a:lnTo>
                    <a:pt x="5329" y="2426"/>
                  </a:lnTo>
                  <a:lnTo>
                    <a:pt x="5010" y="1989"/>
                  </a:lnTo>
                  <a:lnTo>
                    <a:pt x="4653" y="1591"/>
                  </a:lnTo>
                  <a:lnTo>
                    <a:pt x="4255" y="1273"/>
                  </a:lnTo>
                  <a:lnTo>
                    <a:pt x="3778" y="1035"/>
                  </a:lnTo>
                  <a:lnTo>
                    <a:pt x="3261" y="836"/>
                  </a:lnTo>
                  <a:lnTo>
                    <a:pt x="2704" y="677"/>
                  </a:lnTo>
                  <a:lnTo>
                    <a:pt x="2704" y="677"/>
                  </a:lnTo>
                  <a:lnTo>
                    <a:pt x="2267" y="637"/>
                  </a:lnTo>
                  <a:lnTo>
                    <a:pt x="1830" y="637"/>
                  </a:lnTo>
                  <a:lnTo>
                    <a:pt x="1432" y="637"/>
                  </a:lnTo>
                  <a:lnTo>
                    <a:pt x="1114" y="677"/>
                  </a:lnTo>
                  <a:lnTo>
                    <a:pt x="597" y="756"/>
                  </a:lnTo>
                  <a:lnTo>
                    <a:pt x="398" y="796"/>
                  </a:lnTo>
                  <a:lnTo>
                    <a:pt x="398" y="796"/>
                  </a:lnTo>
                  <a:lnTo>
                    <a:pt x="279" y="796"/>
                  </a:lnTo>
                  <a:lnTo>
                    <a:pt x="160" y="756"/>
                  </a:lnTo>
                  <a:lnTo>
                    <a:pt x="80" y="677"/>
                  </a:lnTo>
                  <a:lnTo>
                    <a:pt x="1" y="597"/>
                  </a:lnTo>
                  <a:lnTo>
                    <a:pt x="1" y="597"/>
                  </a:lnTo>
                  <a:lnTo>
                    <a:pt x="1" y="478"/>
                  </a:lnTo>
                  <a:lnTo>
                    <a:pt x="41" y="359"/>
                  </a:lnTo>
                  <a:lnTo>
                    <a:pt x="120" y="279"/>
                  </a:lnTo>
                  <a:lnTo>
                    <a:pt x="239" y="200"/>
                  </a:lnTo>
                  <a:lnTo>
                    <a:pt x="239" y="200"/>
                  </a:lnTo>
                  <a:lnTo>
                    <a:pt x="438" y="160"/>
                  </a:lnTo>
                  <a:lnTo>
                    <a:pt x="1034" y="80"/>
                  </a:lnTo>
                  <a:lnTo>
                    <a:pt x="1392" y="41"/>
                  </a:lnTo>
                  <a:lnTo>
                    <a:pt x="1830" y="1"/>
                  </a:lnTo>
                  <a:lnTo>
                    <a:pt x="2307" y="41"/>
                  </a:lnTo>
                  <a:lnTo>
                    <a:pt x="2784" y="80"/>
                  </a:lnTo>
                  <a:lnTo>
                    <a:pt x="2784" y="80"/>
                  </a:lnTo>
                  <a:lnTo>
                    <a:pt x="3261" y="200"/>
                  </a:lnTo>
                  <a:lnTo>
                    <a:pt x="3778" y="359"/>
                  </a:lnTo>
                  <a:lnTo>
                    <a:pt x="4295" y="597"/>
                  </a:lnTo>
                  <a:lnTo>
                    <a:pt x="4772" y="955"/>
                  </a:lnTo>
                  <a:lnTo>
                    <a:pt x="5010" y="1154"/>
                  </a:lnTo>
                  <a:lnTo>
                    <a:pt x="5249" y="1353"/>
                  </a:lnTo>
                  <a:lnTo>
                    <a:pt x="5488" y="1631"/>
                  </a:lnTo>
                  <a:lnTo>
                    <a:pt x="5686" y="1909"/>
                  </a:lnTo>
                  <a:lnTo>
                    <a:pt x="5885" y="2227"/>
                  </a:lnTo>
                  <a:lnTo>
                    <a:pt x="6044" y="2585"/>
                  </a:lnTo>
                  <a:lnTo>
                    <a:pt x="6203" y="2943"/>
                  </a:lnTo>
                  <a:lnTo>
                    <a:pt x="6322" y="3380"/>
                  </a:lnTo>
                  <a:lnTo>
                    <a:pt x="6322" y="3380"/>
                  </a:lnTo>
                  <a:lnTo>
                    <a:pt x="6362" y="3500"/>
                  </a:lnTo>
                  <a:lnTo>
                    <a:pt x="6322" y="3619"/>
                  </a:lnTo>
                  <a:lnTo>
                    <a:pt x="6243" y="3698"/>
                  </a:lnTo>
                  <a:lnTo>
                    <a:pt x="6124" y="3738"/>
                  </a:lnTo>
                  <a:lnTo>
                    <a:pt x="6124" y="3738"/>
                  </a:lnTo>
                  <a:lnTo>
                    <a:pt x="6044" y="3778"/>
                  </a:lnTo>
                </a:path>
              </a:pathLst>
            </a:custGeom>
            <a:noFill/>
            <a:ln>
              <a:noFill/>
            </a:ln>
          </p:spPr>
          <p:style>
            <a:lnRef idx="0"/>
            <a:fillRef idx="0"/>
            <a:effectRef idx="0"/>
            <a:fontRef idx="minor"/>
          </p:style>
        </p:sp>
        <p:sp>
          <p:nvSpPr>
            <p:cNvPr id="2276" name="CustomShape 208"/>
            <p:cNvSpPr/>
            <p:nvPr/>
          </p:nvSpPr>
          <p:spPr>
            <a:xfrm>
              <a:off x="5739120" y="3962520"/>
              <a:ext cx="156960" cy="92520"/>
            </a:xfrm>
            <a:custGeom>
              <a:avLst/>
              <a:gdLst/>
              <a:ahLst/>
              <a:rect l="l" t="t" r="r" b="b"/>
              <a:pathLst>
                <a:path w="6322" h="3738">
                  <a:moveTo>
                    <a:pt x="4533" y="0"/>
                  </a:moveTo>
                  <a:lnTo>
                    <a:pt x="4056" y="40"/>
                  </a:lnTo>
                  <a:lnTo>
                    <a:pt x="3579" y="80"/>
                  </a:lnTo>
                  <a:lnTo>
                    <a:pt x="3062" y="199"/>
                  </a:lnTo>
                  <a:lnTo>
                    <a:pt x="2585" y="358"/>
                  </a:lnTo>
                  <a:lnTo>
                    <a:pt x="2068" y="597"/>
                  </a:lnTo>
                  <a:lnTo>
                    <a:pt x="1551" y="915"/>
                  </a:lnTo>
                  <a:lnTo>
                    <a:pt x="1312" y="1114"/>
                  </a:lnTo>
                  <a:lnTo>
                    <a:pt x="1074" y="1352"/>
                  </a:lnTo>
                  <a:lnTo>
                    <a:pt x="875" y="1630"/>
                  </a:lnTo>
                  <a:lnTo>
                    <a:pt x="676" y="1909"/>
                  </a:lnTo>
                  <a:lnTo>
                    <a:pt x="477" y="2227"/>
                  </a:lnTo>
                  <a:lnTo>
                    <a:pt x="279" y="2585"/>
                  </a:lnTo>
                  <a:lnTo>
                    <a:pt x="159" y="2942"/>
                  </a:lnTo>
                  <a:lnTo>
                    <a:pt x="0" y="3380"/>
                  </a:lnTo>
                  <a:lnTo>
                    <a:pt x="0" y="3499"/>
                  </a:lnTo>
                  <a:lnTo>
                    <a:pt x="40" y="3618"/>
                  </a:lnTo>
                  <a:lnTo>
                    <a:pt x="119" y="3698"/>
                  </a:lnTo>
                  <a:lnTo>
                    <a:pt x="199" y="3738"/>
                  </a:lnTo>
                  <a:lnTo>
                    <a:pt x="398" y="3738"/>
                  </a:lnTo>
                  <a:lnTo>
                    <a:pt x="477" y="3698"/>
                  </a:lnTo>
                  <a:lnTo>
                    <a:pt x="557" y="3618"/>
                  </a:lnTo>
                  <a:lnTo>
                    <a:pt x="597" y="3539"/>
                  </a:lnTo>
                  <a:lnTo>
                    <a:pt x="795" y="2942"/>
                  </a:lnTo>
                  <a:lnTo>
                    <a:pt x="1034" y="2426"/>
                  </a:lnTo>
                  <a:lnTo>
                    <a:pt x="1352" y="1988"/>
                  </a:lnTo>
                  <a:lnTo>
                    <a:pt x="1710" y="1591"/>
                  </a:lnTo>
                  <a:lnTo>
                    <a:pt x="2107" y="1273"/>
                  </a:lnTo>
                  <a:lnTo>
                    <a:pt x="2585" y="1034"/>
                  </a:lnTo>
                  <a:lnTo>
                    <a:pt x="3062" y="835"/>
                  </a:lnTo>
                  <a:lnTo>
                    <a:pt x="3658" y="676"/>
                  </a:lnTo>
                  <a:lnTo>
                    <a:pt x="4095" y="636"/>
                  </a:lnTo>
                  <a:lnTo>
                    <a:pt x="4891" y="636"/>
                  </a:lnTo>
                  <a:lnTo>
                    <a:pt x="5248" y="676"/>
                  </a:lnTo>
                  <a:lnTo>
                    <a:pt x="5765" y="756"/>
                  </a:lnTo>
                  <a:lnTo>
                    <a:pt x="5964" y="795"/>
                  </a:lnTo>
                  <a:lnTo>
                    <a:pt x="6083" y="795"/>
                  </a:lnTo>
                  <a:lnTo>
                    <a:pt x="6203" y="756"/>
                  </a:lnTo>
                  <a:lnTo>
                    <a:pt x="6282" y="676"/>
                  </a:lnTo>
                  <a:lnTo>
                    <a:pt x="6322" y="597"/>
                  </a:lnTo>
                  <a:lnTo>
                    <a:pt x="6322" y="438"/>
                  </a:lnTo>
                  <a:lnTo>
                    <a:pt x="6322" y="358"/>
                  </a:lnTo>
                  <a:lnTo>
                    <a:pt x="6242" y="239"/>
                  </a:lnTo>
                  <a:lnTo>
                    <a:pt x="6123" y="199"/>
                  </a:lnTo>
                  <a:lnTo>
                    <a:pt x="5885" y="159"/>
                  </a:lnTo>
                  <a:lnTo>
                    <a:pt x="5328" y="40"/>
                  </a:lnTo>
                  <a:lnTo>
                    <a:pt x="4930" y="40"/>
                  </a:lnTo>
                  <a:lnTo>
                    <a:pt x="4533" y="0"/>
                  </a:lnTo>
                  <a:close/>
                </a:path>
              </a:pathLst>
            </a:custGeom>
            <a:solidFill>
              <a:srgbClr val="f7941d"/>
            </a:solidFill>
            <a:ln>
              <a:noFill/>
            </a:ln>
          </p:spPr>
          <p:style>
            <a:lnRef idx="0"/>
            <a:fillRef idx="0"/>
            <a:effectRef idx="0"/>
            <a:fontRef idx="minor"/>
          </p:style>
        </p:sp>
        <p:sp>
          <p:nvSpPr>
            <p:cNvPr id="2277" name="CustomShape 209"/>
            <p:cNvSpPr/>
            <p:nvPr/>
          </p:nvSpPr>
          <p:spPr>
            <a:xfrm>
              <a:off x="5773680" y="4008240"/>
              <a:ext cx="156960" cy="92520"/>
            </a:xfrm>
            <a:custGeom>
              <a:avLst/>
              <a:gdLst/>
              <a:ahLst/>
              <a:rect l="l" t="t" r="r" b="b"/>
              <a:pathLst>
                <a:path w="6323" h="3738">
                  <a:moveTo>
                    <a:pt x="4056" y="0"/>
                  </a:moveTo>
                  <a:lnTo>
                    <a:pt x="3579" y="80"/>
                  </a:lnTo>
                  <a:lnTo>
                    <a:pt x="3062" y="199"/>
                  </a:lnTo>
                  <a:lnTo>
                    <a:pt x="2545" y="358"/>
                  </a:lnTo>
                  <a:lnTo>
                    <a:pt x="2068" y="597"/>
                  </a:lnTo>
                  <a:lnTo>
                    <a:pt x="1551" y="915"/>
                  </a:lnTo>
                  <a:lnTo>
                    <a:pt x="1313" y="1113"/>
                  </a:lnTo>
                  <a:lnTo>
                    <a:pt x="1074" y="1352"/>
                  </a:lnTo>
                  <a:lnTo>
                    <a:pt x="875" y="1591"/>
                  </a:lnTo>
                  <a:lnTo>
                    <a:pt x="677" y="1869"/>
                  </a:lnTo>
                  <a:lnTo>
                    <a:pt x="478" y="2187"/>
                  </a:lnTo>
                  <a:lnTo>
                    <a:pt x="279" y="2545"/>
                  </a:lnTo>
                  <a:lnTo>
                    <a:pt x="120" y="2942"/>
                  </a:lnTo>
                  <a:lnTo>
                    <a:pt x="1" y="3340"/>
                  </a:lnTo>
                  <a:lnTo>
                    <a:pt x="1" y="3459"/>
                  </a:lnTo>
                  <a:lnTo>
                    <a:pt x="41" y="3579"/>
                  </a:lnTo>
                  <a:lnTo>
                    <a:pt x="120" y="3658"/>
                  </a:lnTo>
                  <a:lnTo>
                    <a:pt x="200" y="3738"/>
                  </a:lnTo>
                  <a:lnTo>
                    <a:pt x="398" y="3738"/>
                  </a:lnTo>
                  <a:lnTo>
                    <a:pt x="478" y="3698"/>
                  </a:lnTo>
                  <a:lnTo>
                    <a:pt x="557" y="3618"/>
                  </a:lnTo>
                  <a:lnTo>
                    <a:pt x="597" y="3539"/>
                  </a:lnTo>
                  <a:lnTo>
                    <a:pt x="796" y="2942"/>
                  </a:lnTo>
                  <a:lnTo>
                    <a:pt x="1035" y="2426"/>
                  </a:lnTo>
                  <a:lnTo>
                    <a:pt x="1353" y="1988"/>
                  </a:lnTo>
                  <a:lnTo>
                    <a:pt x="1710" y="1591"/>
                  </a:lnTo>
                  <a:lnTo>
                    <a:pt x="2108" y="1273"/>
                  </a:lnTo>
                  <a:lnTo>
                    <a:pt x="2545" y="994"/>
                  </a:lnTo>
                  <a:lnTo>
                    <a:pt x="3062" y="795"/>
                  </a:lnTo>
                  <a:lnTo>
                    <a:pt x="3659" y="676"/>
                  </a:lnTo>
                  <a:lnTo>
                    <a:pt x="4096" y="636"/>
                  </a:lnTo>
                  <a:lnTo>
                    <a:pt x="4494" y="597"/>
                  </a:lnTo>
                  <a:lnTo>
                    <a:pt x="4891" y="636"/>
                  </a:lnTo>
                  <a:lnTo>
                    <a:pt x="5249" y="636"/>
                  </a:lnTo>
                  <a:lnTo>
                    <a:pt x="5766" y="716"/>
                  </a:lnTo>
                  <a:lnTo>
                    <a:pt x="5965" y="795"/>
                  </a:lnTo>
                  <a:lnTo>
                    <a:pt x="6084" y="795"/>
                  </a:lnTo>
                  <a:lnTo>
                    <a:pt x="6203" y="756"/>
                  </a:lnTo>
                  <a:lnTo>
                    <a:pt x="6283" y="676"/>
                  </a:lnTo>
                  <a:lnTo>
                    <a:pt x="6322" y="557"/>
                  </a:lnTo>
                  <a:lnTo>
                    <a:pt x="6322" y="438"/>
                  </a:lnTo>
                  <a:lnTo>
                    <a:pt x="6283" y="318"/>
                  </a:lnTo>
                  <a:lnTo>
                    <a:pt x="6243" y="239"/>
                  </a:lnTo>
                  <a:lnTo>
                    <a:pt x="6124" y="199"/>
                  </a:lnTo>
                  <a:lnTo>
                    <a:pt x="5885" y="120"/>
                  </a:lnTo>
                  <a:lnTo>
                    <a:pt x="5329" y="40"/>
                  </a:lnTo>
                  <a:lnTo>
                    <a:pt x="4931" y="0"/>
                  </a:lnTo>
                  <a:close/>
                </a:path>
              </a:pathLst>
            </a:custGeom>
            <a:solidFill>
              <a:srgbClr val="f7941d"/>
            </a:solidFill>
            <a:ln>
              <a:noFill/>
            </a:ln>
          </p:spPr>
          <p:style>
            <a:lnRef idx="0"/>
            <a:fillRef idx="0"/>
            <a:effectRef idx="0"/>
            <a:fontRef idx="minor"/>
          </p:style>
        </p:sp>
        <p:sp>
          <p:nvSpPr>
            <p:cNvPr id="2278" name="CustomShape 210"/>
            <p:cNvSpPr/>
            <p:nvPr/>
          </p:nvSpPr>
          <p:spPr>
            <a:xfrm>
              <a:off x="5773680" y="4008240"/>
              <a:ext cx="156960" cy="92520"/>
            </a:xfrm>
            <a:custGeom>
              <a:avLst/>
              <a:gdLst/>
              <a:ahLst/>
              <a:rect l="l" t="t" r="r" b="b"/>
              <a:pathLst>
                <a:path w="6323" h="3738">
                  <a:moveTo>
                    <a:pt x="279" y="3738"/>
                  </a:moveTo>
                  <a:lnTo>
                    <a:pt x="279" y="3738"/>
                  </a:lnTo>
                  <a:lnTo>
                    <a:pt x="200" y="3738"/>
                  </a:lnTo>
                  <a:lnTo>
                    <a:pt x="200" y="3738"/>
                  </a:lnTo>
                  <a:lnTo>
                    <a:pt x="120" y="3658"/>
                  </a:lnTo>
                  <a:lnTo>
                    <a:pt x="41" y="3579"/>
                  </a:lnTo>
                  <a:lnTo>
                    <a:pt x="1" y="3459"/>
                  </a:lnTo>
                  <a:lnTo>
                    <a:pt x="1" y="3340"/>
                  </a:lnTo>
                  <a:lnTo>
                    <a:pt x="1" y="3340"/>
                  </a:lnTo>
                  <a:lnTo>
                    <a:pt x="120" y="2942"/>
                  </a:lnTo>
                  <a:lnTo>
                    <a:pt x="279" y="2545"/>
                  </a:lnTo>
                  <a:lnTo>
                    <a:pt x="478" y="2187"/>
                  </a:lnTo>
                  <a:lnTo>
                    <a:pt x="677" y="1869"/>
                  </a:lnTo>
                  <a:lnTo>
                    <a:pt x="875" y="1591"/>
                  </a:lnTo>
                  <a:lnTo>
                    <a:pt x="1074" y="1352"/>
                  </a:lnTo>
                  <a:lnTo>
                    <a:pt x="1313" y="1113"/>
                  </a:lnTo>
                  <a:lnTo>
                    <a:pt x="1551" y="915"/>
                  </a:lnTo>
                  <a:lnTo>
                    <a:pt x="2068" y="597"/>
                  </a:lnTo>
                  <a:lnTo>
                    <a:pt x="2545" y="358"/>
                  </a:lnTo>
                  <a:lnTo>
                    <a:pt x="3062" y="199"/>
                  </a:lnTo>
                  <a:lnTo>
                    <a:pt x="3579" y="80"/>
                  </a:lnTo>
                  <a:lnTo>
                    <a:pt x="3579" y="80"/>
                  </a:lnTo>
                  <a:lnTo>
                    <a:pt x="4056" y="0"/>
                  </a:lnTo>
                  <a:lnTo>
                    <a:pt x="4533" y="0"/>
                  </a:lnTo>
                  <a:lnTo>
                    <a:pt x="4931" y="0"/>
                  </a:lnTo>
                  <a:lnTo>
                    <a:pt x="5329" y="40"/>
                  </a:lnTo>
                  <a:lnTo>
                    <a:pt x="5885" y="120"/>
                  </a:lnTo>
                  <a:lnTo>
                    <a:pt x="6124" y="199"/>
                  </a:lnTo>
                  <a:lnTo>
                    <a:pt x="6124" y="199"/>
                  </a:lnTo>
                  <a:lnTo>
                    <a:pt x="6243" y="239"/>
                  </a:lnTo>
                  <a:lnTo>
                    <a:pt x="6283" y="318"/>
                  </a:lnTo>
                  <a:lnTo>
                    <a:pt x="6322" y="438"/>
                  </a:lnTo>
                  <a:lnTo>
                    <a:pt x="6322" y="557"/>
                  </a:lnTo>
                  <a:lnTo>
                    <a:pt x="6322" y="557"/>
                  </a:lnTo>
                  <a:lnTo>
                    <a:pt x="6283" y="676"/>
                  </a:lnTo>
                  <a:lnTo>
                    <a:pt x="6203" y="756"/>
                  </a:lnTo>
                  <a:lnTo>
                    <a:pt x="6084" y="795"/>
                  </a:lnTo>
                  <a:lnTo>
                    <a:pt x="5965" y="795"/>
                  </a:lnTo>
                  <a:lnTo>
                    <a:pt x="5965" y="795"/>
                  </a:lnTo>
                  <a:lnTo>
                    <a:pt x="5766" y="716"/>
                  </a:lnTo>
                  <a:lnTo>
                    <a:pt x="5249" y="636"/>
                  </a:lnTo>
                  <a:lnTo>
                    <a:pt x="4891" y="636"/>
                  </a:lnTo>
                  <a:lnTo>
                    <a:pt x="4494" y="597"/>
                  </a:lnTo>
                  <a:lnTo>
                    <a:pt x="4096" y="636"/>
                  </a:lnTo>
                  <a:lnTo>
                    <a:pt x="3659" y="676"/>
                  </a:lnTo>
                  <a:lnTo>
                    <a:pt x="3659" y="676"/>
                  </a:lnTo>
                  <a:lnTo>
                    <a:pt x="3062" y="795"/>
                  </a:lnTo>
                  <a:lnTo>
                    <a:pt x="2545" y="994"/>
                  </a:lnTo>
                  <a:lnTo>
                    <a:pt x="2108" y="1273"/>
                  </a:lnTo>
                  <a:lnTo>
                    <a:pt x="1710" y="1591"/>
                  </a:lnTo>
                  <a:lnTo>
                    <a:pt x="1353" y="1988"/>
                  </a:lnTo>
                  <a:lnTo>
                    <a:pt x="1035" y="2426"/>
                  </a:lnTo>
                  <a:lnTo>
                    <a:pt x="796" y="2942"/>
                  </a:lnTo>
                  <a:lnTo>
                    <a:pt x="597" y="3539"/>
                  </a:lnTo>
                  <a:lnTo>
                    <a:pt x="597" y="3539"/>
                  </a:lnTo>
                  <a:lnTo>
                    <a:pt x="557" y="3618"/>
                  </a:lnTo>
                  <a:lnTo>
                    <a:pt x="478" y="3698"/>
                  </a:lnTo>
                  <a:lnTo>
                    <a:pt x="398" y="3738"/>
                  </a:lnTo>
                  <a:lnTo>
                    <a:pt x="279" y="3738"/>
                  </a:lnTo>
                </a:path>
              </a:pathLst>
            </a:custGeom>
            <a:noFill/>
            <a:ln>
              <a:noFill/>
            </a:ln>
          </p:spPr>
          <p:style>
            <a:lnRef idx="0"/>
            <a:fillRef idx="0"/>
            <a:effectRef idx="0"/>
            <a:fontRef idx="minor"/>
          </p:style>
        </p:sp>
        <p:sp>
          <p:nvSpPr>
            <p:cNvPr id="2279" name="CustomShape 211"/>
            <p:cNvSpPr/>
            <p:nvPr/>
          </p:nvSpPr>
          <p:spPr>
            <a:xfrm>
              <a:off x="5810400" y="4047120"/>
              <a:ext cx="158040" cy="93240"/>
            </a:xfrm>
            <a:custGeom>
              <a:avLst/>
              <a:gdLst/>
              <a:ahLst/>
              <a:rect l="l" t="t" r="r" b="b"/>
              <a:pathLst>
                <a:path w="6363" h="3778">
                  <a:moveTo>
                    <a:pt x="4533" y="1"/>
                  </a:moveTo>
                  <a:lnTo>
                    <a:pt x="4056" y="41"/>
                  </a:lnTo>
                  <a:lnTo>
                    <a:pt x="3579" y="80"/>
                  </a:lnTo>
                  <a:lnTo>
                    <a:pt x="3102" y="200"/>
                  </a:lnTo>
                  <a:lnTo>
                    <a:pt x="2585" y="359"/>
                  </a:lnTo>
                  <a:lnTo>
                    <a:pt x="2068" y="597"/>
                  </a:lnTo>
                  <a:lnTo>
                    <a:pt x="1551" y="955"/>
                  </a:lnTo>
                  <a:lnTo>
                    <a:pt x="1313" y="1154"/>
                  </a:lnTo>
                  <a:lnTo>
                    <a:pt x="1114" y="1353"/>
                  </a:lnTo>
                  <a:lnTo>
                    <a:pt x="876" y="1631"/>
                  </a:lnTo>
                  <a:lnTo>
                    <a:pt x="677" y="1909"/>
                  </a:lnTo>
                  <a:lnTo>
                    <a:pt x="478" y="2227"/>
                  </a:lnTo>
                  <a:lnTo>
                    <a:pt x="319" y="2585"/>
                  </a:lnTo>
                  <a:lnTo>
                    <a:pt x="160" y="2943"/>
                  </a:lnTo>
                  <a:lnTo>
                    <a:pt x="1" y="3380"/>
                  </a:lnTo>
                  <a:lnTo>
                    <a:pt x="1" y="3500"/>
                  </a:lnTo>
                  <a:lnTo>
                    <a:pt x="41" y="3619"/>
                  </a:lnTo>
                  <a:lnTo>
                    <a:pt x="120" y="3698"/>
                  </a:lnTo>
                  <a:lnTo>
                    <a:pt x="239" y="3738"/>
                  </a:lnTo>
                  <a:lnTo>
                    <a:pt x="319" y="3778"/>
                  </a:lnTo>
                  <a:lnTo>
                    <a:pt x="398" y="3738"/>
                  </a:lnTo>
                  <a:lnTo>
                    <a:pt x="478" y="3698"/>
                  </a:lnTo>
                  <a:lnTo>
                    <a:pt x="557" y="3619"/>
                  </a:lnTo>
                  <a:lnTo>
                    <a:pt x="597" y="3539"/>
                  </a:lnTo>
                  <a:lnTo>
                    <a:pt x="796" y="2943"/>
                  </a:lnTo>
                  <a:lnTo>
                    <a:pt x="1035" y="2426"/>
                  </a:lnTo>
                  <a:lnTo>
                    <a:pt x="1353" y="1989"/>
                  </a:lnTo>
                  <a:lnTo>
                    <a:pt x="1711" y="1591"/>
                  </a:lnTo>
                  <a:lnTo>
                    <a:pt x="2108" y="1273"/>
                  </a:lnTo>
                  <a:lnTo>
                    <a:pt x="2585" y="1035"/>
                  </a:lnTo>
                  <a:lnTo>
                    <a:pt x="3102" y="836"/>
                  </a:lnTo>
                  <a:lnTo>
                    <a:pt x="3659" y="677"/>
                  </a:lnTo>
                  <a:lnTo>
                    <a:pt x="4096" y="637"/>
                  </a:lnTo>
                  <a:lnTo>
                    <a:pt x="4931" y="637"/>
                  </a:lnTo>
                  <a:lnTo>
                    <a:pt x="5249" y="677"/>
                  </a:lnTo>
                  <a:lnTo>
                    <a:pt x="5766" y="756"/>
                  </a:lnTo>
                  <a:lnTo>
                    <a:pt x="5965" y="796"/>
                  </a:lnTo>
                  <a:lnTo>
                    <a:pt x="6084" y="796"/>
                  </a:lnTo>
                  <a:lnTo>
                    <a:pt x="6203" y="756"/>
                  </a:lnTo>
                  <a:lnTo>
                    <a:pt x="6283" y="677"/>
                  </a:lnTo>
                  <a:lnTo>
                    <a:pt x="6323" y="597"/>
                  </a:lnTo>
                  <a:lnTo>
                    <a:pt x="6362" y="478"/>
                  </a:lnTo>
                  <a:lnTo>
                    <a:pt x="6323" y="359"/>
                  </a:lnTo>
                  <a:lnTo>
                    <a:pt x="6243" y="279"/>
                  </a:lnTo>
                  <a:lnTo>
                    <a:pt x="6124" y="200"/>
                  </a:lnTo>
                  <a:lnTo>
                    <a:pt x="5885" y="160"/>
                  </a:lnTo>
                  <a:lnTo>
                    <a:pt x="5329" y="80"/>
                  </a:lnTo>
                  <a:lnTo>
                    <a:pt x="4971" y="41"/>
                  </a:lnTo>
                  <a:lnTo>
                    <a:pt x="4533" y="1"/>
                  </a:lnTo>
                  <a:close/>
                </a:path>
              </a:pathLst>
            </a:custGeom>
            <a:solidFill>
              <a:srgbClr val="f7941d"/>
            </a:solidFill>
            <a:ln>
              <a:noFill/>
            </a:ln>
          </p:spPr>
          <p:style>
            <a:lnRef idx="0"/>
            <a:fillRef idx="0"/>
            <a:effectRef idx="0"/>
            <a:fontRef idx="minor"/>
          </p:style>
        </p:sp>
        <p:sp>
          <p:nvSpPr>
            <p:cNvPr id="2280" name="CustomShape 212"/>
            <p:cNvSpPr/>
            <p:nvPr/>
          </p:nvSpPr>
          <p:spPr>
            <a:xfrm>
              <a:off x="5810400" y="4047120"/>
              <a:ext cx="158040" cy="93240"/>
            </a:xfrm>
            <a:custGeom>
              <a:avLst/>
              <a:gdLst/>
              <a:ahLst/>
              <a:rect l="l" t="t" r="r" b="b"/>
              <a:pathLst>
                <a:path w="6363" h="3778">
                  <a:moveTo>
                    <a:pt x="319" y="3778"/>
                  </a:moveTo>
                  <a:lnTo>
                    <a:pt x="319" y="3778"/>
                  </a:lnTo>
                  <a:lnTo>
                    <a:pt x="239" y="3738"/>
                  </a:lnTo>
                  <a:lnTo>
                    <a:pt x="239" y="3738"/>
                  </a:lnTo>
                  <a:lnTo>
                    <a:pt x="120" y="3698"/>
                  </a:lnTo>
                  <a:lnTo>
                    <a:pt x="41" y="3619"/>
                  </a:lnTo>
                  <a:lnTo>
                    <a:pt x="1" y="3500"/>
                  </a:lnTo>
                  <a:lnTo>
                    <a:pt x="1" y="3380"/>
                  </a:lnTo>
                  <a:lnTo>
                    <a:pt x="1" y="3380"/>
                  </a:lnTo>
                  <a:lnTo>
                    <a:pt x="160" y="2943"/>
                  </a:lnTo>
                  <a:lnTo>
                    <a:pt x="319" y="2585"/>
                  </a:lnTo>
                  <a:lnTo>
                    <a:pt x="478" y="2227"/>
                  </a:lnTo>
                  <a:lnTo>
                    <a:pt x="677" y="1909"/>
                  </a:lnTo>
                  <a:lnTo>
                    <a:pt x="876" y="1631"/>
                  </a:lnTo>
                  <a:lnTo>
                    <a:pt x="1114" y="1353"/>
                  </a:lnTo>
                  <a:lnTo>
                    <a:pt x="1313" y="1154"/>
                  </a:lnTo>
                  <a:lnTo>
                    <a:pt x="1551" y="955"/>
                  </a:lnTo>
                  <a:lnTo>
                    <a:pt x="2068" y="597"/>
                  </a:lnTo>
                  <a:lnTo>
                    <a:pt x="2585" y="359"/>
                  </a:lnTo>
                  <a:lnTo>
                    <a:pt x="3102" y="200"/>
                  </a:lnTo>
                  <a:lnTo>
                    <a:pt x="3579" y="80"/>
                  </a:lnTo>
                  <a:lnTo>
                    <a:pt x="3579" y="80"/>
                  </a:lnTo>
                  <a:lnTo>
                    <a:pt x="4056" y="41"/>
                  </a:lnTo>
                  <a:lnTo>
                    <a:pt x="4533" y="1"/>
                  </a:lnTo>
                  <a:lnTo>
                    <a:pt x="4971" y="41"/>
                  </a:lnTo>
                  <a:lnTo>
                    <a:pt x="5329" y="80"/>
                  </a:lnTo>
                  <a:lnTo>
                    <a:pt x="5885" y="160"/>
                  </a:lnTo>
                  <a:lnTo>
                    <a:pt x="6124" y="200"/>
                  </a:lnTo>
                  <a:lnTo>
                    <a:pt x="6124" y="200"/>
                  </a:lnTo>
                  <a:lnTo>
                    <a:pt x="6243" y="279"/>
                  </a:lnTo>
                  <a:lnTo>
                    <a:pt x="6323" y="359"/>
                  </a:lnTo>
                  <a:lnTo>
                    <a:pt x="6362" y="478"/>
                  </a:lnTo>
                  <a:lnTo>
                    <a:pt x="6323" y="597"/>
                  </a:lnTo>
                  <a:lnTo>
                    <a:pt x="6323" y="597"/>
                  </a:lnTo>
                  <a:lnTo>
                    <a:pt x="6283" y="677"/>
                  </a:lnTo>
                  <a:lnTo>
                    <a:pt x="6203" y="756"/>
                  </a:lnTo>
                  <a:lnTo>
                    <a:pt x="6084" y="796"/>
                  </a:lnTo>
                  <a:lnTo>
                    <a:pt x="5965" y="796"/>
                  </a:lnTo>
                  <a:lnTo>
                    <a:pt x="5965" y="796"/>
                  </a:lnTo>
                  <a:lnTo>
                    <a:pt x="5766" y="756"/>
                  </a:lnTo>
                  <a:lnTo>
                    <a:pt x="5249" y="677"/>
                  </a:lnTo>
                  <a:lnTo>
                    <a:pt x="4931" y="637"/>
                  </a:lnTo>
                  <a:lnTo>
                    <a:pt x="4533" y="637"/>
                  </a:lnTo>
                  <a:lnTo>
                    <a:pt x="4096" y="637"/>
                  </a:lnTo>
                  <a:lnTo>
                    <a:pt x="3659" y="677"/>
                  </a:lnTo>
                  <a:lnTo>
                    <a:pt x="3659" y="677"/>
                  </a:lnTo>
                  <a:lnTo>
                    <a:pt x="3102" y="836"/>
                  </a:lnTo>
                  <a:lnTo>
                    <a:pt x="2585" y="1035"/>
                  </a:lnTo>
                  <a:lnTo>
                    <a:pt x="2108" y="1273"/>
                  </a:lnTo>
                  <a:lnTo>
                    <a:pt x="1711" y="1591"/>
                  </a:lnTo>
                  <a:lnTo>
                    <a:pt x="1353" y="1989"/>
                  </a:lnTo>
                  <a:lnTo>
                    <a:pt x="1035" y="2426"/>
                  </a:lnTo>
                  <a:lnTo>
                    <a:pt x="796" y="2943"/>
                  </a:lnTo>
                  <a:lnTo>
                    <a:pt x="597" y="3539"/>
                  </a:lnTo>
                  <a:lnTo>
                    <a:pt x="597" y="3539"/>
                  </a:lnTo>
                  <a:lnTo>
                    <a:pt x="557" y="3619"/>
                  </a:lnTo>
                  <a:lnTo>
                    <a:pt x="478" y="3698"/>
                  </a:lnTo>
                  <a:lnTo>
                    <a:pt x="398" y="3738"/>
                  </a:lnTo>
                  <a:lnTo>
                    <a:pt x="319" y="3778"/>
                  </a:lnTo>
                </a:path>
              </a:pathLst>
            </a:custGeom>
            <a:noFill/>
            <a:ln>
              <a:noFill/>
            </a:ln>
          </p:spPr>
          <p:style>
            <a:lnRef idx="0"/>
            <a:fillRef idx="0"/>
            <a:effectRef idx="0"/>
            <a:fontRef idx="minor"/>
          </p:style>
        </p:sp>
        <p:sp>
          <p:nvSpPr>
            <p:cNvPr id="2281" name="CustomShape 213"/>
            <p:cNvSpPr/>
            <p:nvPr/>
          </p:nvSpPr>
          <p:spPr>
            <a:xfrm>
              <a:off x="5845320" y="3787560"/>
              <a:ext cx="452160" cy="300240"/>
            </a:xfrm>
            <a:custGeom>
              <a:avLst/>
              <a:gdLst/>
              <a:ahLst/>
              <a:rect l="l" t="t" r="r" b="b"/>
              <a:pathLst>
                <a:path w="18131" h="12048">
                  <a:moveTo>
                    <a:pt x="9066" y="1"/>
                  </a:moveTo>
                  <a:lnTo>
                    <a:pt x="8310" y="40"/>
                  </a:lnTo>
                  <a:lnTo>
                    <a:pt x="7555" y="80"/>
                  </a:lnTo>
                  <a:lnTo>
                    <a:pt x="6799" y="200"/>
                  </a:lnTo>
                  <a:lnTo>
                    <a:pt x="6044" y="359"/>
                  </a:lnTo>
                  <a:lnTo>
                    <a:pt x="5328" y="557"/>
                  </a:lnTo>
                  <a:lnTo>
                    <a:pt x="4652" y="796"/>
                  </a:lnTo>
                  <a:lnTo>
                    <a:pt x="4016" y="1074"/>
                  </a:lnTo>
                  <a:lnTo>
                    <a:pt x="3380" y="1392"/>
                  </a:lnTo>
                  <a:lnTo>
                    <a:pt x="2784" y="1750"/>
                  </a:lnTo>
                  <a:lnTo>
                    <a:pt x="2227" y="2187"/>
                  </a:lnTo>
                  <a:lnTo>
                    <a:pt x="1750" y="2625"/>
                  </a:lnTo>
                  <a:lnTo>
                    <a:pt x="1312" y="3142"/>
                  </a:lnTo>
                  <a:lnTo>
                    <a:pt x="955" y="3698"/>
                  </a:lnTo>
                  <a:lnTo>
                    <a:pt x="637" y="4255"/>
                  </a:lnTo>
                  <a:lnTo>
                    <a:pt x="358" y="4891"/>
                  </a:lnTo>
                  <a:lnTo>
                    <a:pt x="199" y="5567"/>
                  </a:lnTo>
                  <a:lnTo>
                    <a:pt x="80" y="6442"/>
                  </a:lnTo>
                  <a:lnTo>
                    <a:pt x="0" y="7197"/>
                  </a:lnTo>
                  <a:lnTo>
                    <a:pt x="0" y="7913"/>
                  </a:lnTo>
                  <a:lnTo>
                    <a:pt x="80" y="8549"/>
                  </a:lnTo>
                  <a:lnTo>
                    <a:pt x="159" y="8867"/>
                  </a:lnTo>
                  <a:lnTo>
                    <a:pt x="279" y="9145"/>
                  </a:lnTo>
                  <a:lnTo>
                    <a:pt x="398" y="9424"/>
                  </a:lnTo>
                  <a:lnTo>
                    <a:pt x="517" y="9702"/>
                  </a:lnTo>
                  <a:lnTo>
                    <a:pt x="676" y="9940"/>
                  </a:lnTo>
                  <a:lnTo>
                    <a:pt x="875" y="10139"/>
                  </a:lnTo>
                  <a:lnTo>
                    <a:pt x="1074" y="10378"/>
                  </a:lnTo>
                  <a:lnTo>
                    <a:pt x="1312" y="10577"/>
                  </a:lnTo>
                  <a:lnTo>
                    <a:pt x="1591" y="10775"/>
                  </a:lnTo>
                  <a:lnTo>
                    <a:pt x="1869" y="10934"/>
                  </a:lnTo>
                  <a:lnTo>
                    <a:pt x="2545" y="11253"/>
                  </a:lnTo>
                  <a:lnTo>
                    <a:pt x="3300" y="11491"/>
                  </a:lnTo>
                  <a:lnTo>
                    <a:pt x="4215" y="11690"/>
                  </a:lnTo>
                  <a:lnTo>
                    <a:pt x="5209" y="11849"/>
                  </a:lnTo>
                  <a:lnTo>
                    <a:pt x="6362" y="11968"/>
                  </a:lnTo>
                  <a:lnTo>
                    <a:pt x="7634" y="12008"/>
                  </a:lnTo>
                  <a:lnTo>
                    <a:pt x="9066" y="12048"/>
                  </a:lnTo>
                  <a:lnTo>
                    <a:pt x="10457" y="12008"/>
                  </a:lnTo>
                  <a:lnTo>
                    <a:pt x="11769" y="11968"/>
                  </a:lnTo>
                  <a:lnTo>
                    <a:pt x="12882" y="11849"/>
                  </a:lnTo>
                  <a:lnTo>
                    <a:pt x="13916" y="11690"/>
                  </a:lnTo>
                  <a:lnTo>
                    <a:pt x="14791" y="11491"/>
                  </a:lnTo>
                  <a:lnTo>
                    <a:pt x="15586" y="11253"/>
                  </a:lnTo>
                  <a:lnTo>
                    <a:pt x="16222" y="10934"/>
                  </a:lnTo>
                  <a:lnTo>
                    <a:pt x="16540" y="10775"/>
                  </a:lnTo>
                  <a:lnTo>
                    <a:pt x="16779" y="10577"/>
                  </a:lnTo>
                  <a:lnTo>
                    <a:pt x="17017" y="10378"/>
                  </a:lnTo>
                  <a:lnTo>
                    <a:pt x="17256" y="10139"/>
                  </a:lnTo>
                  <a:lnTo>
                    <a:pt x="17415" y="9940"/>
                  </a:lnTo>
                  <a:lnTo>
                    <a:pt x="17614" y="9702"/>
                  </a:lnTo>
                  <a:lnTo>
                    <a:pt x="17733" y="9424"/>
                  </a:lnTo>
                  <a:lnTo>
                    <a:pt x="17852" y="9145"/>
                  </a:lnTo>
                  <a:lnTo>
                    <a:pt x="17932" y="8867"/>
                  </a:lnTo>
                  <a:lnTo>
                    <a:pt x="18011" y="8549"/>
                  </a:lnTo>
                  <a:lnTo>
                    <a:pt x="18131" y="7913"/>
                  </a:lnTo>
                  <a:lnTo>
                    <a:pt x="18131" y="7197"/>
                  </a:lnTo>
                  <a:lnTo>
                    <a:pt x="18051" y="6442"/>
                  </a:lnTo>
                  <a:lnTo>
                    <a:pt x="17932" y="5567"/>
                  </a:lnTo>
                  <a:lnTo>
                    <a:pt x="17733" y="4891"/>
                  </a:lnTo>
                  <a:lnTo>
                    <a:pt x="17495" y="4255"/>
                  </a:lnTo>
                  <a:lnTo>
                    <a:pt x="17176" y="3698"/>
                  </a:lnTo>
                  <a:lnTo>
                    <a:pt x="16819" y="3142"/>
                  </a:lnTo>
                  <a:lnTo>
                    <a:pt x="16381" y="2625"/>
                  </a:lnTo>
                  <a:lnTo>
                    <a:pt x="15864" y="2187"/>
                  </a:lnTo>
                  <a:lnTo>
                    <a:pt x="15348" y="1790"/>
                  </a:lnTo>
                  <a:lnTo>
                    <a:pt x="14751" y="1392"/>
                  </a:lnTo>
                  <a:lnTo>
                    <a:pt x="14115" y="1074"/>
                  </a:lnTo>
                  <a:lnTo>
                    <a:pt x="13479" y="796"/>
                  </a:lnTo>
                  <a:lnTo>
                    <a:pt x="12763" y="557"/>
                  </a:lnTo>
                  <a:lnTo>
                    <a:pt x="12047" y="359"/>
                  </a:lnTo>
                  <a:lnTo>
                    <a:pt x="11332" y="200"/>
                  </a:lnTo>
                  <a:lnTo>
                    <a:pt x="10576" y="80"/>
                  </a:lnTo>
                  <a:lnTo>
                    <a:pt x="9821" y="40"/>
                  </a:lnTo>
                  <a:lnTo>
                    <a:pt x="9066" y="1"/>
                  </a:lnTo>
                  <a:close/>
                </a:path>
              </a:pathLst>
            </a:custGeom>
            <a:solidFill>
              <a:srgbClr val="fbb040"/>
            </a:solidFill>
            <a:ln>
              <a:noFill/>
            </a:ln>
          </p:spPr>
          <p:style>
            <a:lnRef idx="0"/>
            <a:fillRef idx="0"/>
            <a:effectRef idx="0"/>
            <a:fontRef idx="minor"/>
          </p:style>
        </p:sp>
        <p:sp>
          <p:nvSpPr>
            <p:cNvPr id="2282" name="CustomShape 214"/>
            <p:cNvSpPr/>
            <p:nvPr/>
          </p:nvSpPr>
          <p:spPr>
            <a:xfrm>
              <a:off x="5845320" y="3787560"/>
              <a:ext cx="452160" cy="300240"/>
            </a:xfrm>
            <a:custGeom>
              <a:avLst/>
              <a:gdLst/>
              <a:ahLst/>
              <a:rect l="l" t="t" r="r" b="b"/>
              <a:pathLst>
                <a:path w="18131" h="12048">
                  <a:moveTo>
                    <a:pt x="17932" y="5567"/>
                  </a:moveTo>
                  <a:lnTo>
                    <a:pt x="17932" y="5567"/>
                  </a:lnTo>
                  <a:lnTo>
                    <a:pt x="17733" y="4891"/>
                  </a:lnTo>
                  <a:lnTo>
                    <a:pt x="17495" y="4255"/>
                  </a:lnTo>
                  <a:lnTo>
                    <a:pt x="17176" y="3698"/>
                  </a:lnTo>
                  <a:lnTo>
                    <a:pt x="16819" y="3142"/>
                  </a:lnTo>
                  <a:lnTo>
                    <a:pt x="16381" y="2625"/>
                  </a:lnTo>
                  <a:lnTo>
                    <a:pt x="15864" y="2187"/>
                  </a:lnTo>
                  <a:lnTo>
                    <a:pt x="15348" y="1790"/>
                  </a:lnTo>
                  <a:lnTo>
                    <a:pt x="14751" y="1392"/>
                  </a:lnTo>
                  <a:lnTo>
                    <a:pt x="14115" y="1074"/>
                  </a:lnTo>
                  <a:lnTo>
                    <a:pt x="13479" y="796"/>
                  </a:lnTo>
                  <a:lnTo>
                    <a:pt x="12763" y="557"/>
                  </a:lnTo>
                  <a:lnTo>
                    <a:pt x="12047" y="359"/>
                  </a:lnTo>
                  <a:lnTo>
                    <a:pt x="11332" y="200"/>
                  </a:lnTo>
                  <a:lnTo>
                    <a:pt x="10576" y="80"/>
                  </a:lnTo>
                  <a:lnTo>
                    <a:pt x="9821" y="40"/>
                  </a:lnTo>
                  <a:lnTo>
                    <a:pt x="9066" y="1"/>
                  </a:lnTo>
                  <a:lnTo>
                    <a:pt x="8310" y="40"/>
                  </a:lnTo>
                  <a:lnTo>
                    <a:pt x="7555" y="80"/>
                  </a:lnTo>
                  <a:lnTo>
                    <a:pt x="6799" y="200"/>
                  </a:lnTo>
                  <a:lnTo>
                    <a:pt x="6044" y="359"/>
                  </a:lnTo>
                  <a:lnTo>
                    <a:pt x="5328" y="557"/>
                  </a:lnTo>
                  <a:lnTo>
                    <a:pt x="4652" y="796"/>
                  </a:lnTo>
                  <a:lnTo>
                    <a:pt x="4016" y="1074"/>
                  </a:lnTo>
                  <a:lnTo>
                    <a:pt x="3380" y="1392"/>
                  </a:lnTo>
                  <a:lnTo>
                    <a:pt x="2784" y="1750"/>
                  </a:lnTo>
                  <a:lnTo>
                    <a:pt x="2227" y="2187"/>
                  </a:lnTo>
                  <a:lnTo>
                    <a:pt x="1750" y="2625"/>
                  </a:lnTo>
                  <a:lnTo>
                    <a:pt x="1312" y="3142"/>
                  </a:lnTo>
                  <a:lnTo>
                    <a:pt x="955" y="3698"/>
                  </a:lnTo>
                  <a:lnTo>
                    <a:pt x="637" y="4255"/>
                  </a:lnTo>
                  <a:lnTo>
                    <a:pt x="358" y="4891"/>
                  </a:lnTo>
                  <a:lnTo>
                    <a:pt x="199" y="5567"/>
                  </a:lnTo>
                  <a:lnTo>
                    <a:pt x="199" y="5567"/>
                  </a:lnTo>
                  <a:lnTo>
                    <a:pt x="80" y="6442"/>
                  </a:lnTo>
                  <a:lnTo>
                    <a:pt x="0" y="7197"/>
                  </a:lnTo>
                  <a:lnTo>
                    <a:pt x="0" y="7913"/>
                  </a:lnTo>
                  <a:lnTo>
                    <a:pt x="80" y="8549"/>
                  </a:lnTo>
                  <a:lnTo>
                    <a:pt x="159" y="8867"/>
                  </a:lnTo>
                  <a:lnTo>
                    <a:pt x="279" y="9145"/>
                  </a:lnTo>
                  <a:lnTo>
                    <a:pt x="398" y="9424"/>
                  </a:lnTo>
                  <a:lnTo>
                    <a:pt x="517" y="9702"/>
                  </a:lnTo>
                  <a:lnTo>
                    <a:pt x="676" y="9940"/>
                  </a:lnTo>
                  <a:lnTo>
                    <a:pt x="875" y="10139"/>
                  </a:lnTo>
                  <a:lnTo>
                    <a:pt x="1074" y="10378"/>
                  </a:lnTo>
                  <a:lnTo>
                    <a:pt x="1312" y="10577"/>
                  </a:lnTo>
                  <a:lnTo>
                    <a:pt x="1591" y="10775"/>
                  </a:lnTo>
                  <a:lnTo>
                    <a:pt x="1869" y="10934"/>
                  </a:lnTo>
                  <a:lnTo>
                    <a:pt x="2545" y="11253"/>
                  </a:lnTo>
                  <a:lnTo>
                    <a:pt x="3300" y="11491"/>
                  </a:lnTo>
                  <a:lnTo>
                    <a:pt x="4215" y="11690"/>
                  </a:lnTo>
                  <a:lnTo>
                    <a:pt x="5209" y="11849"/>
                  </a:lnTo>
                  <a:lnTo>
                    <a:pt x="6362" y="11968"/>
                  </a:lnTo>
                  <a:lnTo>
                    <a:pt x="7634" y="12008"/>
                  </a:lnTo>
                  <a:lnTo>
                    <a:pt x="9066" y="12048"/>
                  </a:lnTo>
                  <a:lnTo>
                    <a:pt x="9066" y="12048"/>
                  </a:lnTo>
                  <a:lnTo>
                    <a:pt x="10457" y="12008"/>
                  </a:lnTo>
                  <a:lnTo>
                    <a:pt x="11769" y="11968"/>
                  </a:lnTo>
                  <a:lnTo>
                    <a:pt x="12882" y="11849"/>
                  </a:lnTo>
                  <a:lnTo>
                    <a:pt x="13916" y="11690"/>
                  </a:lnTo>
                  <a:lnTo>
                    <a:pt x="14791" y="11491"/>
                  </a:lnTo>
                  <a:lnTo>
                    <a:pt x="15586" y="11253"/>
                  </a:lnTo>
                  <a:lnTo>
                    <a:pt x="16222" y="10934"/>
                  </a:lnTo>
                  <a:lnTo>
                    <a:pt x="16540" y="10775"/>
                  </a:lnTo>
                  <a:lnTo>
                    <a:pt x="16779" y="10577"/>
                  </a:lnTo>
                  <a:lnTo>
                    <a:pt x="17017" y="10378"/>
                  </a:lnTo>
                  <a:lnTo>
                    <a:pt x="17256" y="10139"/>
                  </a:lnTo>
                  <a:lnTo>
                    <a:pt x="17415" y="9940"/>
                  </a:lnTo>
                  <a:lnTo>
                    <a:pt x="17614" y="9702"/>
                  </a:lnTo>
                  <a:lnTo>
                    <a:pt x="17733" y="9424"/>
                  </a:lnTo>
                  <a:lnTo>
                    <a:pt x="17852" y="9145"/>
                  </a:lnTo>
                  <a:lnTo>
                    <a:pt x="17932" y="8867"/>
                  </a:lnTo>
                  <a:lnTo>
                    <a:pt x="18011" y="8549"/>
                  </a:lnTo>
                  <a:lnTo>
                    <a:pt x="18131" y="7913"/>
                  </a:lnTo>
                  <a:lnTo>
                    <a:pt x="18131" y="7197"/>
                  </a:lnTo>
                  <a:lnTo>
                    <a:pt x="18051" y="6442"/>
                  </a:lnTo>
                  <a:lnTo>
                    <a:pt x="17932" y="5567"/>
                  </a:lnTo>
                </a:path>
              </a:pathLst>
            </a:custGeom>
            <a:noFill/>
            <a:ln>
              <a:noFill/>
            </a:ln>
          </p:spPr>
          <p:style>
            <a:lnRef idx="0"/>
            <a:fillRef idx="0"/>
            <a:effectRef idx="0"/>
            <a:fontRef idx="minor"/>
          </p:style>
        </p:sp>
        <p:sp>
          <p:nvSpPr>
            <p:cNvPr id="2283" name="CustomShape 215"/>
            <p:cNvSpPr/>
            <p:nvPr/>
          </p:nvSpPr>
          <p:spPr>
            <a:xfrm>
              <a:off x="6063840" y="3925800"/>
              <a:ext cx="228600" cy="162000"/>
            </a:xfrm>
            <a:custGeom>
              <a:avLst/>
              <a:gdLst/>
              <a:ahLst/>
              <a:rect l="l" t="t" r="r" b="b"/>
              <a:pathLst>
                <a:path w="9185" h="6521">
                  <a:moveTo>
                    <a:pt x="279" y="6521"/>
                  </a:moveTo>
                  <a:lnTo>
                    <a:pt x="279" y="6521"/>
                  </a:lnTo>
                  <a:lnTo>
                    <a:pt x="279" y="6521"/>
                  </a:lnTo>
                  <a:lnTo>
                    <a:pt x="279" y="6521"/>
                  </a:lnTo>
                  <a:lnTo>
                    <a:pt x="279" y="6521"/>
                  </a:lnTo>
                  <a:close/>
                  <a:moveTo>
                    <a:pt x="239" y="6521"/>
                  </a:moveTo>
                  <a:lnTo>
                    <a:pt x="239" y="6521"/>
                  </a:lnTo>
                  <a:lnTo>
                    <a:pt x="279" y="6521"/>
                  </a:lnTo>
                  <a:lnTo>
                    <a:pt x="279" y="6521"/>
                  </a:lnTo>
                  <a:lnTo>
                    <a:pt x="239" y="6521"/>
                  </a:lnTo>
                  <a:close/>
                  <a:moveTo>
                    <a:pt x="199" y="6521"/>
                  </a:moveTo>
                  <a:lnTo>
                    <a:pt x="199" y="6521"/>
                  </a:lnTo>
                  <a:lnTo>
                    <a:pt x="199" y="6521"/>
                  </a:lnTo>
                  <a:lnTo>
                    <a:pt x="199" y="6521"/>
                  </a:lnTo>
                  <a:lnTo>
                    <a:pt x="199" y="6521"/>
                  </a:lnTo>
                  <a:close/>
                  <a:moveTo>
                    <a:pt x="160" y="6521"/>
                  </a:moveTo>
                  <a:lnTo>
                    <a:pt x="160" y="6521"/>
                  </a:lnTo>
                  <a:lnTo>
                    <a:pt x="160" y="6521"/>
                  </a:lnTo>
                  <a:lnTo>
                    <a:pt x="160" y="6521"/>
                  </a:lnTo>
                  <a:lnTo>
                    <a:pt x="160" y="6521"/>
                  </a:lnTo>
                  <a:close/>
                  <a:moveTo>
                    <a:pt x="120" y="6521"/>
                  </a:moveTo>
                  <a:lnTo>
                    <a:pt x="120" y="6521"/>
                  </a:lnTo>
                  <a:lnTo>
                    <a:pt x="120" y="6521"/>
                  </a:lnTo>
                  <a:lnTo>
                    <a:pt x="120" y="6521"/>
                  </a:lnTo>
                  <a:lnTo>
                    <a:pt x="120" y="6521"/>
                  </a:lnTo>
                  <a:close/>
                  <a:moveTo>
                    <a:pt x="120" y="6521"/>
                  </a:moveTo>
                  <a:lnTo>
                    <a:pt x="120" y="6521"/>
                  </a:lnTo>
                  <a:lnTo>
                    <a:pt x="120" y="6521"/>
                  </a:lnTo>
                  <a:lnTo>
                    <a:pt x="120" y="6521"/>
                  </a:lnTo>
                  <a:lnTo>
                    <a:pt x="120" y="6521"/>
                  </a:lnTo>
                  <a:close/>
                  <a:moveTo>
                    <a:pt x="80" y="6521"/>
                  </a:moveTo>
                  <a:lnTo>
                    <a:pt x="80" y="6521"/>
                  </a:lnTo>
                  <a:lnTo>
                    <a:pt x="80" y="6521"/>
                  </a:lnTo>
                  <a:lnTo>
                    <a:pt x="80" y="6521"/>
                  </a:lnTo>
                  <a:lnTo>
                    <a:pt x="80" y="6521"/>
                  </a:lnTo>
                  <a:close/>
                  <a:moveTo>
                    <a:pt x="40" y="6521"/>
                  </a:moveTo>
                  <a:lnTo>
                    <a:pt x="40" y="6521"/>
                  </a:lnTo>
                  <a:lnTo>
                    <a:pt x="40" y="6521"/>
                  </a:lnTo>
                  <a:lnTo>
                    <a:pt x="40" y="6521"/>
                  </a:lnTo>
                  <a:lnTo>
                    <a:pt x="40" y="6521"/>
                  </a:lnTo>
                  <a:close/>
                  <a:moveTo>
                    <a:pt x="0" y="6521"/>
                  </a:moveTo>
                  <a:lnTo>
                    <a:pt x="0" y="6521"/>
                  </a:lnTo>
                  <a:lnTo>
                    <a:pt x="0" y="6521"/>
                  </a:lnTo>
                  <a:lnTo>
                    <a:pt x="0" y="6521"/>
                  </a:lnTo>
                  <a:close/>
                  <a:moveTo>
                    <a:pt x="9185" y="40"/>
                  </a:moveTo>
                  <a:lnTo>
                    <a:pt x="9185" y="40"/>
                  </a:lnTo>
                  <a:lnTo>
                    <a:pt x="9185" y="40"/>
                  </a:lnTo>
                  <a:lnTo>
                    <a:pt x="9185" y="40"/>
                  </a:lnTo>
                  <a:lnTo>
                    <a:pt x="9185" y="40"/>
                  </a:lnTo>
                  <a:close/>
                  <a:moveTo>
                    <a:pt x="9145" y="0"/>
                  </a:moveTo>
                  <a:lnTo>
                    <a:pt x="9145" y="0"/>
                  </a:lnTo>
                  <a:lnTo>
                    <a:pt x="9145" y="0"/>
                  </a:lnTo>
                  <a:lnTo>
                    <a:pt x="9145" y="0"/>
                  </a:lnTo>
                  <a:close/>
                  <a:moveTo>
                    <a:pt x="9145" y="0"/>
                  </a:moveTo>
                  <a:lnTo>
                    <a:pt x="9145" y="0"/>
                  </a:lnTo>
                  <a:lnTo>
                    <a:pt x="9145" y="0"/>
                  </a:lnTo>
                  <a:lnTo>
                    <a:pt x="9145" y="0"/>
                  </a:lnTo>
                  <a:lnTo>
                    <a:pt x="9145" y="0"/>
                  </a:lnTo>
                  <a:close/>
                </a:path>
              </a:pathLst>
            </a:custGeom>
            <a:solidFill>
              <a:srgbClr val="fdd79f"/>
            </a:solidFill>
            <a:ln>
              <a:noFill/>
            </a:ln>
          </p:spPr>
          <p:style>
            <a:lnRef idx="0"/>
            <a:fillRef idx="0"/>
            <a:effectRef idx="0"/>
            <a:fontRef idx="minor"/>
          </p:style>
        </p:sp>
        <p:sp>
          <p:nvSpPr>
            <p:cNvPr id="2284" name="CustomShape 216"/>
            <p:cNvSpPr/>
            <p:nvPr/>
          </p:nvSpPr>
          <p:spPr>
            <a:xfrm>
              <a:off x="6071040" y="408888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285" name="CustomShape 217"/>
            <p:cNvSpPr/>
            <p:nvPr/>
          </p:nvSpPr>
          <p:spPr>
            <a:xfrm>
              <a:off x="6069960" y="4088880"/>
              <a:ext cx="360" cy="360"/>
            </a:xfrm>
            <a:custGeom>
              <a:avLst/>
              <a:gdLst/>
              <a:ahLst/>
              <a:rect l="l" t="t" r="r" b="b"/>
              <a:pathLst>
                <a:path w="40" h="1">
                  <a:moveTo>
                    <a:pt x="0" y="1"/>
                  </a:moveTo>
                  <a:lnTo>
                    <a:pt x="0" y="1"/>
                  </a:lnTo>
                  <a:lnTo>
                    <a:pt x="40" y="1"/>
                  </a:lnTo>
                  <a:lnTo>
                    <a:pt x="40" y="1"/>
                  </a:lnTo>
                  <a:lnTo>
                    <a:pt x="0" y="1"/>
                  </a:lnTo>
                </a:path>
              </a:pathLst>
            </a:custGeom>
            <a:noFill/>
            <a:ln>
              <a:noFill/>
            </a:ln>
          </p:spPr>
          <p:style>
            <a:lnRef idx="0"/>
            <a:fillRef idx="0"/>
            <a:effectRef idx="0"/>
            <a:fontRef idx="minor"/>
          </p:style>
        </p:sp>
        <p:sp>
          <p:nvSpPr>
            <p:cNvPr id="2286" name="CustomShape 218"/>
            <p:cNvSpPr/>
            <p:nvPr/>
          </p:nvSpPr>
          <p:spPr>
            <a:xfrm>
              <a:off x="6068880" y="4088880"/>
              <a:ext cx="360" cy="360"/>
            </a:xfrm>
            <a:custGeom>
              <a:avLst/>
              <a:gdLst/>
              <a:ahLst/>
              <a:rect l="l" t="t" r="r" b="b"/>
              <a:pathLst>
                <a:path w="1" h="1">
                  <a:moveTo>
                    <a:pt x="0" y="1"/>
                  </a:moveTo>
                  <a:lnTo>
                    <a:pt x="0" y="1"/>
                  </a:lnTo>
                  <a:lnTo>
                    <a:pt x="0" y="1"/>
                  </a:lnTo>
                  <a:lnTo>
                    <a:pt x="0" y="1"/>
                  </a:lnTo>
                  <a:lnTo>
                    <a:pt x="0" y="1"/>
                  </a:lnTo>
                </a:path>
              </a:pathLst>
            </a:custGeom>
            <a:noFill/>
            <a:ln>
              <a:noFill/>
            </a:ln>
          </p:spPr>
          <p:style>
            <a:lnRef idx="0"/>
            <a:fillRef idx="0"/>
            <a:effectRef idx="0"/>
            <a:fontRef idx="minor"/>
          </p:style>
        </p:sp>
        <p:sp>
          <p:nvSpPr>
            <p:cNvPr id="2287" name="CustomShape 219"/>
            <p:cNvSpPr/>
            <p:nvPr/>
          </p:nvSpPr>
          <p:spPr>
            <a:xfrm>
              <a:off x="6068160" y="408888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288" name="CustomShape 220"/>
            <p:cNvSpPr/>
            <p:nvPr/>
          </p:nvSpPr>
          <p:spPr>
            <a:xfrm>
              <a:off x="6067080" y="408888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289" name="CustomShape 221"/>
            <p:cNvSpPr/>
            <p:nvPr/>
          </p:nvSpPr>
          <p:spPr>
            <a:xfrm>
              <a:off x="6067080" y="408888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290" name="CustomShape 222"/>
            <p:cNvSpPr/>
            <p:nvPr/>
          </p:nvSpPr>
          <p:spPr>
            <a:xfrm>
              <a:off x="6066000" y="408888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291" name="CustomShape 223"/>
            <p:cNvSpPr/>
            <p:nvPr/>
          </p:nvSpPr>
          <p:spPr>
            <a:xfrm>
              <a:off x="6064920" y="4088880"/>
              <a:ext cx="360" cy="360"/>
            </a:xfrm>
            <a:custGeom>
              <a:avLst/>
              <a:gdLst/>
              <a:ahLst/>
              <a:rect l="l" t="t" r="r" b="b"/>
              <a:pathLst>
                <a:path w="1" h="1">
                  <a:moveTo>
                    <a:pt x="0" y="1"/>
                  </a:moveTo>
                  <a:lnTo>
                    <a:pt x="0" y="1"/>
                  </a:lnTo>
                  <a:lnTo>
                    <a:pt x="0" y="1"/>
                  </a:lnTo>
                  <a:lnTo>
                    <a:pt x="0" y="1"/>
                  </a:lnTo>
                  <a:lnTo>
                    <a:pt x="0" y="1"/>
                  </a:lnTo>
                </a:path>
              </a:pathLst>
            </a:custGeom>
            <a:noFill/>
            <a:ln>
              <a:noFill/>
            </a:ln>
          </p:spPr>
          <p:style>
            <a:lnRef idx="0"/>
            <a:fillRef idx="0"/>
            <a:effectRef idx="0"/>
            <a:fontRef idx="minor"/>
          </p:style>
        </p:sp>
        <p:sp>
          <p:nvSpPr>
            <p:cNvPr id="2292" name="CustomShape 224"/>
            <p:cNvSpPr/>
            <p:nvPr/>
          </p:nvSpPr>
          <p:spPr>
            <a:xfrm>
              <a:off x="6063840" y="4088880"/>
              <a:ext cx="360" cy="360"/>
            </a:xfrm>
            <a:custGeom>
              <a:avLst/>
              <a:gdLst/>
              <a:ahLst/>
              <a:rect l="l" t="t" r="r" b="b"/>
              <a:pathLst>
                <a:path w="1" h="1">
                  <a:moveTo>
                    <a:pt x="0" y="1"/>
                  </a:moveTo>
                  <a:lnTo>
                    <a:pt x="0" y="1"/>
                  </a:lnTo>
                  <a:lnTo>
                    <a:pt x="0" y="1"/>
                  </a:lnTo>
                  <a:lnTo>
                    <a:pt x="0" y="1"/>
                  </a:lnTo>
                </a:path>
              </a:pathLst>
            </a:custGeom>
            <a:noFill/>
            <a:ln>
              <a:noFill/>
            </a:ln>
          </p:spPr>
          <p:style>
            <a:lnRef idx="0"/>
            <a:fillRef idx="0"/>
            <a:effectRef idx="0"/>
            <a:fontRef idx="minor"/>
          </p:style>
        </p:sp>
        <p:sp>
          <p:nvSpPr>
            <p:cNvPr id="2293" name="CustomShape 225"/>
            <p:cNvSpPr/>
            <p:nvPr/>
          </p:nvSpPr>
          <p:spPr>
            <a:xfrm>
              <a:off x="6293520" y="392688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294" name="CustomShape 226"/>
            <p:cNvSpPr/>
            <p:nvPr/>
          </p:nvSpPr>
          <p:spPr>
            <a:xfrm>
              <a:off x="6292800" y="3925800"/>
              <a:ext cx="360" cy="360"/>
            </a:xfrm>
            <a:custGeom>
              <a:avLst/>
              <a:gdLst/>
              <a:ahLst/>
              <a:rect l="l" t="t" r="r" b="b"/>
              <a:pathLst>
                <a:path w="1" h="1">
                  <a:moveTo>
                    <a:pt x="0" y="0"/>
                  </a:moveTo>
                  <a:lnTo>
                    <a:pt x="0" y="0"/>
                  </a:lnTo>
                  <a:lnTo>
                    <a:pt x="0" y="0"/>
                  </a:lnTo>
                  <a:lnTo>
                    <a:pt x="0" y="0"/>
                  </a:lnTo>
                </a:path>
              </a:pathLst>
            </a:custGeom>
            <a:noFill/>
            <a:ln>
              <a:noFill/>
            </a:ln>
          </p:spPr>
          <p:style>
            <a:lnRef idx="0"/>
            <a:fillRef idx="0"/>
            <a:effectRef idx="0"/>
            <a:fontRef idx="minor"/>
          </p:style>
        </p:sp>
        <p:sp>
          <p:nvSpPr>
            <p:cNvPr id="2295" name="CustomShape 227"/>
            <p:cNvSpPr/>
            <p:nvPr/>
          </p:nvSpPr>
          <p:spPr>
            <a:xfrm>
              <a:off x="6292800" y="3925800"/>
              <a:ext cx="360" cy="360"/>
            </a:xfrm>
            <a:custGeom>
              <a:avLst/>
              <a:gdLst/>
              <a:ahLst/>
              <a:rect l="l" t="t" r="r" b="b"/>
              <a:pathLst>
                <a:path w="1" h="1">
                  <a:moveTo>
                    <a:pt x="0" y="0"/>
                  </a:moveTo>
                  <a:lnTo>
                    <a:pt x="0" y="0"/>
                  </a:lnTo>
                  <a:lnTo>
                    <a:pt x="0" y="0"/>
                  </a:lnTo>
                  <a:lnTo>
                    <a:pt x="0" y="0"/>
                  </a:lnTo>
                  <a:lnTo>
                    <a:pt x="0" y="0"/>
                  </a:lnTo>
                </a:path>
              </a:pathLst>
            </a:custGeom>
            <a:noFill/>
            <a:ln>
              <a:noFill/>
            </a:ln>
          </p:spPr>
          <p:style>
            <a:lnRef idx="0"/>
            <a:fillRef idx="0"/>
            <a:effectRef idx="0"/>
            <a:fontRef idx="minor"/>
          </p:style>
        </p:sp>
        <p:sp>
          <p:nvSpPr>
            <p:cNvPr id="2296" name="CustomShape 228"/>
            <p:cNvSpPr/>
            <p:nvPr/>
          </p:nvSpPr>
          <p:spPr>
            <a:xfrm>
              <a:off x="5855400" y="3839400"/>
              <a:ext cx="442080" cy="248400"/>
            </a:xfrm>
            <a:custGeom>
              <a:avLst/>
              <a:gdLst/>
              <a:ahLst/>
              <a:rect l="l" t="t" r="r" b="b"/>
              <a:pathLst>
                <a:path w="17733" h="9980">
                  <a:moveTo>
                    <a:pt x="15347" y="0"/>
                  </a:moveTo>
                  <a:lnTo>
                    <a:pt x="15665" y="517"/>
                  </a:lnTo>
                  <a:lnTo>
                    <a:pt x="15904" y="1034"/>
                  </a:lnTo>
                  <a:lnTo>
                    <a:pt x="16103" y="1591"/>
                  </a:lnTo>
                  <a:lnTo>
                    <a:pt x="16262" y="2147"/>
                  </a:lnTo>
                  <a:lnTo>
                    <a:pt x="16381" y="3022"/>
                  </a:lnTo>
                  <a:lnTo>
                    <a:pt x="16460" y="3777"/>
                  </a:lnTo>
                  <a:lnTo>
                    <a:pt x="16460" y="4493"/>
                  </a:lnTo>
                  <a:lnTo>
                    <a:pt x="16341" y="5129"/>
                  </a:lnTo>
                  <a:lnTo>
                    <a:pt x="16301" y="5447"/>
                  </a:lnTo>
                  <a:lnTo>
                    <a:pt x="16182" y="5725"/>
                  </a:lnTo>
                  <a:lnTo>
                    <a:pt x="16063" y="6004"/>
                  </a:lnTo>
                  <a:lnTo>
                    <a:pt x="15944" y="6282"/>
                  </a:lnTo>
                  <a:lnTo>
                    <a:pt x="15745" y="6521"/>
                  </a:lnTo>
                  <a:lnTo>
                    <a:pt x="15586" y="6719"/>
                  </a:lnTo>
                  <a:lnTo>
                    <a:pt x="15347" y="6958"/>
                  </a:lnTo>
                  <a:lnTo>
                    <a:pt x="15109" y="7157"/>
                  </a:lnTo>
                  <a:lnTo>
                    <a:pt x="14870" y="7356"/>
                  </a:lnTo>
                  <a:lnTo>
                    <a:pt x="14592" y="7515"/>
                  </a:lnTo>
                  <a:lnTo>
                    <a:pt x="13916" y="7833"/>
                  </a:lnTo>
                  <a:lnTo>
                    <a:pt x="13121" y="8071"/>
                  </a:lnTo>
                  <a:lnTo>
                    <a:pt x="12246" y="8270"/>
                  </a:lnTo>
                  <a:lnTo>
                    <a:pt x="11212" y="8429"/>
                  </a:lnTo>
                  <a:lnTo>
                    <a:pt x="10099" y="8548"/>
                  </a:lnTo>
                  <a:lnTo>
                    <a:pt x="8827" y="8628"/>
                  </a:lnTo>
                  <a:lnTo>
                    <a:pt x="6083" y="8628"/>
                  </a:lnTo>
                  <a:lnTo>
                    <a:pt x="4890" y="8548"/>
                  </a:lnTo>
                  <a:lnTo>
                    <a:pt x="3817" y="8469"/>
                  </a:lnTo>
                  <a:lnTo>
                    <a:pt x="2863" y="8350"/>
                  </a:lnTo>
                  <a:lnTo>
                    <a:pt x="1988" y="8151"/>
                  </a:lnTo>
                  <a:lnTo>
                    <a:pt x="1233" y="7952"/>
                  </a:lnTo>
                  <a:lnTo>
                    <a:pt x="557" y="7674"/>
                  </a:lnTo>
                  <a:lnTo>
                    <a:pt x="0" y="7395"/>
                  </a:lnTo>
                  <a:lnTo>
                    <a:pt x="199" y="7713"/>
                  </a:lnTo>
                  <a:lnTo>
                    <a:pt x="398" y="7992"/>
                  </a:lnTo>
                  <a:lnTo>
                    <a:pt x="676" y="8270"/>
                  </a:lnTo>
                  <a:lnTo>
                    <a:pt x="994" y="8548"/>
                  </a:lnTo>
                  <a:lnTo>
                    <a:pt x="1352" y="8787"/>
                  </a:lnTo>
                  <a:lnTo>
                    <a:pt x="1710" y="8986"/>
                  </a:lnTo>
                  <a:lnTo>
                    <a:pt x="2147" y="9185"/>
                  </a:lnTo>
                  <a:lnTo>
                    <a:pt x="2664" y="9344"/>
                  </a:lnTo>
                  <a:lnTo>
                    <a:pt x="3181" y="9503"/>
                  </a:lnTo>
                  <a:lnTo>
                    <a:pt x="3777" y="9622"/>
                  </a:lnTo>
                  <a:lnTo>
                    <a:pt x="4374" y="9741"/>
                  </a:lnTo>
                  <a:lnTo>
                    <a:pt x="5089" y="9821"/>
                  </a:lnTo>
                  <a:lnTo>
                    <a:pt x="6600" y="9940"/>
                  </a:lnTo>
                  <a:lnTo>
                    <a:pt x="8349" y="9980"/>
                  </a:lnTo>
                  <a:lnTo>
                    <a:pt x="9860" y="9980"/>
                  </a:lnTo>
                  <a:lnTo>
                    <a:pt x="10974" y="9900"/>
                  </a:lnTo>
                  <a:lnTo>
                    <a:pt x="12007" y="9821"/>
                  </a:lnTo>
                  <a:lnTo>
                    <a:pt x="12922" y="9741"/>
                  </a:lnTo>
                  <a:lnTo>
                    <a:pt x="13757" y="9582"/>
                  </a:lnTo>
                  <a:lnTo>
                    <a:pt x="14472" y="9383"/>
                  </a:lnTo>
                  <a:lnTo>
                    <a:pt x="15148" y="9185"/>
                  </a:lnTo>
                  <a:lnTo>
                    <a:pt x="15705" y="8946"/>
                  </a:lnTo>
                  <a:lnTo>
                    <a:pt x="16222" y="8628"/>
                  </a:lnTo>
                  <a:lnTo>
                    <a:pt x="16619" y="8310"/>
                  </a:lnTo>
                  <a:lnTo>
                    <a:pt x="16977" y="7912"/>
                  </a:lnTo>
                  <a:lnTo>
                    <a:pt x="17256" y="7515"/>
                  </a:lnTo>
                  <a:lnTo>
                    <a:pt x="17454" y="7077"/>
                  </a:lnTo>
                  <a:lnTo>
                    <a:pt x="17613" y="6560"/>
                  </a:lnTo>
                  <a:lnTo>
                    <a:pt x="17693" y="6004"/>
                  </a:lnTo>
                  <a:lnTo>
                    <a:pt x="17733" y="5447"/>
                  </a:lnTo>
                  <a:lnTo>
                    <a:pt x="17733" y="4970"/>
                  </a:lnTo>
                  <a:lnTo>
                    <a:pt x="17693" y="4533"/>
                  </a:lnTo>
                  <a:lnTo>
                    <a:pt x="17534" y="3499"/>
                  </a:lnTo>
                  <a:lnTo>
                    <a:pt x="17494" y="3459"/>
                  </a:lnTo>
                  <a:lnTo>
                    <a:pt x="17375" y="2942"/>
                  </a:lnTo>
                  <a:lnTo>
                    <a:pt x="17216" y="2425"/>
                  </a:lnTo>
                  <a:lnTo>
                    <a:pt x="16977" y="1988"/>
                  </a:lnTo>
                  <a:lnTo>
                    <a:pt x="16739" y="1511"/>
                  </a:lnTo>
                  <a:lnTo>
                    <a:pt x="16421" y="1113"/>
                  </a:lnTo>
                  <a:lnTo>
                    <a:pt x="16103" y="716"/>
                  </a:lnTo>
                  <a:lnTo>
                    <a:pt x="15745" y="358"/>
                  </a:lnTo>
                  <a:lnTo>
                    <a:pt x="15347" y="0"/>
                  </a:lnTo>
                  <a:close/>
                </a:path>
              </a:pathLst>
            </a:custGeom>
            <a:solidFill>
              <a:srgbClr val="f99428"/>
            </a:solidFill>
            <a:ln>
              <a:noFill/>
            </a:ln>
          </p:spPr>
          <p:style>
            <a:lnRef idx="0"/>
            <a:fillRef idx="0"/>
            <a:effectRef idx="0"/>
            <a:fontRef idx="minor"/>
          </p:style>
        </p:sp>
        <p:sp>
          <p:nvSpPr>
            <p:cNvPr id="2297" name="CustomShape 229"/>
            <p:cNvSpPr/>
            <p:nvPr/>
          </p:nvSpPr>
          <p:spPr>
            <a:xfrm>
              <a:off x="5855400" y="3839400"/>
              <a:ext cx="442080" cy="248400"/>
            </a:xfrm>
            <a:custGeom>
              <a:avLst/>
              <a:gdLst/>
              <a:ahLst/>
              <a:rect l="l" t="t" r="r" b="b"/>
              <a:pathLst>
                <a:path w="17733" h="9980">
                  <a:moveTo>
                    <a:pt x="15347" y="0"/>
                  </a:moveTo>
                  <a:lnTo>
                    <a:pt x="15347" y="0"/>
                  </a:lnTo>
                  <a:lnTo>
                    <a:pt x="15665" y="517"/>
                  </a:lnTo>
                  <a:lnTo>
                    <a:pt x="15904" y="1034"/>
                  </a:lnTo>
                  <a:lnTo>
                    <a:pt x="16103" y="1591"/>
                  </a:lnTo>
                  <a:lnTo>
                    <a:pt x="16262" y="2147"/>
                  </a:lnTo>
                  <a:lnTo>
                    <a:pt x="16262" y="2147"/>
                  </a:lnTo>
                  <a:lnTo>
                    <a:pt x="16381" y="3022"/>
                  </a:lnTo>
                  <a:lnTo>
                    <a:pt x="16460" y="3777"/>
                  </a:lnTo>
                  <a:lnTo>
                    <a:pt x="16460" y="4493"/>
                  </a:lnTo>
                  <a:lnTo>
                    <a:pt x="16341" y="5129"/>
                  </a:lnTo>
                  <a:lnTo>
                    <a:pt x="16301" y="5447"/>
                  </a:lnTo>
                  <a:lnTo>
                    <a:pt x="16182" y="5725"/>
                  </a:lnTo>
                  <a:lnTo>
                    <a:pt x="16063" y="6004"/>
                  </a:lnTo>
                  <a:lnTo>
                    <a:pt x="15944" y="6282"/>
                  </a:lnTo>
                  <a:lnTo>
                    <a:pt x="15745" y="6521"/>
                  </a:lnTo>
                  <a:lnTo>
                    <a:pt x="15586" y="6719"/>
                  </a:lnTo>
                  <a:lnTo>
                    <a:pt x="15347" y="6958"/>
                  </a:lnTo>
                  <a:lnTo>
                    <a:pt x="15109" y="7157"/>
                  </a:lnTo>
                  <a:lnTo>
                    <a:pt x="14870" y="7356"/>
                  </a:lnTo>
                  <a:lnTo>
                    <a:pt x="14592" y="7515"/>
                  </a:lnTo>
                  <a:lnTo>
                    <a:pt x="13916" y="7833"/>
                  </a:lnTo>
                  <a:lnTo>
                    <a:pt x="13121" y="8071"/>
                  </a:lnTo>
                  <a:lnTo>
                    <a:pt x="12246" y="8270"/>
                  </a:lnTo>
                  <a:lnTo>
                    <a:pt x="11212" y="8429"/>
                  </a:lnTo>
                  <a:lnTo>
                    <a:pt x="10099" y="8548"/>
                  </a:lnTo>
                  <a:lnTo>
                    <a:pt x="8827" y="8628"/>
                  </a:lnTo>
                  <a:lnTo>
                    <a:pt x="7395" y="8628"/>
                  </a:lnTo>
                  <a:lnTo>
                    <a:pt x="7395" y="8628"/>
                  </a:lnTo>
                  <a:lnTo>
                    <a:pt x="6083" y="8628"/>
                  </a:lnTo>
                  <a:lnTo>
                    <a:pt x="4890" y="8548"/>
                  </a:lnTo>
                  <a:lnTo>
                    <a:pt x="3817" y="8469"/>
                  </a:lnTo>
                  <a:lnTo>
                    <a:pt x="2863" y="8350"/>
                  </a:lnTo>
                  <a:lnTo>
                    <a:pt x="1988" y="8151"/>
                  </a:lnTo>
                  <a:lnTo>
                    <a:pt x="1233" y="7952"/>
                  </a:lnTo>
                  <a:lnTo>
                    <a:pt x="557" y="7674"/>
                  </a:lnTo>
                  <a:lnTo>
                    <a:pt x="0" y="7395"/>
                  </a:lnTo>
                  <a:lnTo>
                    <a:pt x="0" y="7395"/>
                  </a:lnTo>
                  <a:lnTo>
                    <a:pt x="199" y="7713"/>
                  </a:lnTo>
                  <a:lnTo>
                    <a:pt x="398" y="7992"/>
                  </a:lnTo>
                  <a:lnTo>
                    <a:pt x="676" y="8270"/>
                  </a:lnTo>
                  <a:lnTo>
                    <a:pt x="994" y="8548"/>
                  </a:lnTo>
                  <a:lnTo>
                    <a:pt x="1352" y="8787"/>
                  </a:lnTo>
                  <a:lnTo>
                    <a:pt x="1710" y="8986"/>
                  </a:lnTo>
                  <a:lnTo>
                    <a:pt x="2147" y="9185"/>
                  </a:lnTo>
                  <a:lnTo>
                    <a:pt x="2664" y="9344"/>
                  </a:lnTo>
                  <a:lnTo>
                    <a:pt x="3181" y="9503"/>
                  </a:lnTo>
                  <a:lnTo>
                    <a:pt x="3777" y="9622"/>
                  </a:lnTo>
                  <a:lnTo>
                    <a:pt x="4374" y="9741"/>
                  </a:lnTo>
                  <a:lnTo>
                    <a:pt x="5089" y="9821"/>
                  </a:lnTo>
                  <a:lnTo>
                    <a:pt x="6600" y="9940"/>
                  </a:lnTo>
                  <a:lnTo>
                    <a:pt x="8349" y="9980"/>
                  </a:lnTo>
                  <a:lnTo>
                    <a:pt x="8349" y="9980"/>
                  </a:lnTo>
                  <a:lnTo>
                    <a:pt x="8349" y="9980"/>
                  </a:lnTo>
                  <a:lnTo>
                    <a:pt x="8389" y="9980"/>
                  </a:lnTo>
                  <a:lnTo>
                    <a:pt x="8389" y="9980"/>
                  </a:lnTo>
                  <a:lnTo>
                    <a:pt x="8389" y="9980"/>
                  </a:lnTo>
                  <a:lnTo>
                    <a:pt x="8389" y="9980"/>
                  </a:lnTo>
                  <a:lnTo>
                    <a:pt x="8429" y="9980"/>
                  </a:lnTo>
                  <a:lnTo>
                    <a:pt x="8429" y="9980"/>
                  </a:lnTo>
                  <a:lnTo>
                    <a:pt x="8429" y="9980"/>
                  </a:lnTo>
                  <a:lnTo>
                    <a:pt x="8429" y="9980"/>
                  </a:lnTo>
                  <a:lnTo>
                    <a:pt x="8469" y="9980"/>
                  </a:lnTo>
                  <a:lnTo>
                    <a:pt x="8469" y="9980"/>
                  </a:lnTo>
                  <a:lnTo>
                    <a:pt x="8469" y="9980"/>
                  </a:lnTo>
                  <a:lnTo>
                    <a:pt x="8469" y="9980"/>
                  </a:lnTo>
                  <a:lnTo>
                    <a:pt x="8469" y="9980"/>
                  </a:lnTo>
                  <a:lnTo>
                    <a:pt x="8469" y="9980"/>
                  </a:lnTo>
                  <a:lnTo>
                    <a:pt x="8469" y="9980"/>
                  </a:lnTo>
                  <a:lnTo>
                    <a:pt x="8469" y="9980"/>
                  </a:lnTo>
                  <a:lnTo>
                    <a:pt x="8509" y="9980"/>
                  </a:lnTo>
                  <a:lnTo>
                    <a:pt x="8509" y="9980"/>
                  </a:lnTo>
                  <a:lnTo>
                    <a:pt x="8509" y="9980"/>
                  </a:lnTo>
                  <a:lnTo>
                    <a:pt x="8509" y="9980"/>
                  </a:lnTo>
                  <a:lnTo>
                    <a:pt x="8548" y="9980"/>
                  </a:lnTo>
                  <a:lnTo>
                    <a:pt x="8548" y="9980"/>
                  </a:lnTo>
                  <a:lnTo>
                    <a:pt x="8548" y="9980"/>
                  </a:lnTo>
                  <a:lnTo>
                    <a:pt x="8548" y="9980"/>
                  </a:lnTo>
                  <a:lnTo>
                    <a:pt x="8588" y="9980"/>
                  </a:lnTo>
                  <a:lnTo>
                    <a:pt x="8588" y="9980"/>
                  </a:lnTo>
                  <a:lnTo>
                    <a:pt x="8628" y="9980"/>
                  </a:lnTo>
                  <a:lnTo>
                    <a:pt x="8628" y="9980"/>
                  </a:lnTo>
                  <a:lnTo>
                    <a:pt x="8628" y="9980"/>
                  </a:lnTo>
                  <a:lnTo>
                    <a:pt x="8628" y="9980"/>
                  </a:lnTo>
                  <a:lnTo>
                    <a:pt x="8628" y="9980"/>
                  </a:lnTo>
                  <a:lnTo>
                    <a:pt x="8628" y="9980"/>
                  </a:lnTo>
                  <a:lnTo>
                    <a:pt x="8668" y="9980"/>
                  </a:lnTo>
                  <a:lnTo>
                    <a:pt x="8668" y="9980"/>
                  </a:lnTo>
                  <a:lnTo>
                    <a:pt x="9860" y="9980"/>
                  </a:lnTo>
                  <a:lnTo>
                    <a:pt x="10974" y="9900"/>
                  </a:lnTo>
                  <a:lnTo>
                    <a:pt x="12007" y="9821"/>
                  </a:lnTo>
                  <a:lnTo>
                    <a:pt x="12922" y="9741"/>
                  </a:lnTo>
                  <a:lnTo>
                    <a:pt x="13757" y="9582"/>
                  </a:lnTo>
                  <a:lnTo>
                    <a:pt x="14472" y="9383"/>
                  </a:lnTo>
                  <a:lnTo>
                    <a:pt x="15148" y="9185"/>
                  </a:lnTo>
                  <a:lnTo>
                    <a:pt x="15705" y="8946"/>
                  </a:lnTo>
                  <a:lnTo>
                    <a:pt x="16222" y="8628"/>
                  </a:lnTo>
                  <a:lnTo>
                    <a:pt x="16619" y="8310"/>
                  </a:lnTo>
                  <a:lnTo>
                    <a:pt x="16977" y="7912"/>
                  </a:lnTo>
                  <a:lnTo>
                    <a:pt x="17256" y="7515"/>
                  </a:lnTo>
                  <a:lnTo>
                    <a:pt x="17454" y="7077"/>
                  </a:lnTo>
                  <a:lnTo>
                    <a:pt x="17613" y="6560"/>
                  </a:lnTo>
                  <a:lnTo>
                    <a:pt x="17693" y="6004"/>
                  </a:lnTo>
                  <a:lnTo>
                    <a:pt x="17733" y="5447"/>
                  </a:lnTo>
                  <a:lnTo>
                    <a:pt x="17733" y="5447"/>
                  </a:lnTo>
                  <a:lnTo>
                    <a:pt x="17733" y="4970"/>
                  </a:lnTo>
                  <a:lnTo>
                    <a:pt x="17693" y="4533"/>
                  </a:lnTo>
                  <a:lnTo>
                    <a:pt x="17534" y="3499"/>
                  </a:lnTo>
                  <a:lnTo>
                    <a:pt x="17534" y="3499"/>
                  </a:lnTo>
                  <a:lnTo>
                    <a:pt x="17534" y="3499"/>
                  </a:lnTo>
                  <a:lnTo>
                    <a:pt x="17534" y="3499"/>
                  </a:lnTo>
                  <a:lnTo>
                    <a:pt x="17534" y="3499"/>
                  </a:lnTo>
                  <a:lnTo>
                    <a:pt x="17534" y="3499"/>
                  </a:lnTo>
                  <a:lnTo>
                    <a:pt x="17534" y="3499"/>
                  </a:lnTo>
                  <a:lnTo>
                    <a:pt x="17494" y="3459"/>
                  </a:lnTo>
                  <a:lnTo>
                    <a:pt x="17494" y="3459"/>
                  </a:lnTo>
                  <a:lnTo>
                    <a:pt x="17494" y="3459"/>
                  </a:lnTo>
                  <a:lnTo>
                    <a:pt x="17494" y="3459"/>
                  </a:lnTo>
                  <a:lnTo>
                    <a:pt x="17494" y="3459"/>
                  </a:lnTo>
                  <a:lnTo>
                    <a:pt x="17494" y="3459"/>
                  </a:lnTo>
                  <a:lnTo>
                    <a:pt x="17494" y="3459"/>
                  </a:lnTo>
                  <a:lnTo>
                    <a:pt x="17375" y="2942"/>
                  </a:lnTo>
                  <a:lnTo>
                    <a:pt x="17216" y="2425"/>
                  </a:lnTo>
                  <a:lnTo>
                    <a:pt x="16977" y="1988"/>
                  </a:lnTo>
                  <a:lnTo>
                    <a:pt x="16739" y="1511"/>
                  </a:lnTo>
                  <a:lnTo>
                    <a:pt x="16421" y="1113"/>
                  </a:lnTo>
                  <a:lnTo>
                    <a:pt x="16103" y="716"/>
                  </a:lnTo>
                  <a:lnTo>
                    <a:pt x="15745" y="358"/>
                  </a:lnTo>
                  <a:lnTo>
                    <a:pt x="15347" y="0"/>
                  </a:lnTo>
                </a:path>
              </a:pathLst>
            </a:custGeom>
            <a:noFill/>
            <a:ln>
              <a:noFill/>
            </a:ln>
          </p:spPr>
          <p:style>
            <a:lnRef idx="0"/>
            <a:fillRef idx="0"/>
            <a:effectRef idx="0"/>
            <a:fontRef idx="minor"/>
          </p:style>
        </p:sp>
        <p:sp>
          <p:nvSpPr>
            <p:cNvPr id="2298" name="CustomShape 230"/>
            <p:cNvSpPr/>
            <p:nvPr/>
          </p:nvSpPr>
          <p:spPr>
            <a:xfrm>
              <a:off x="6282720" y="3749040"/>
              <a:ext cx="262440" cy="39600"/>
            </a:xfrm>
            <a:custGeom>
              <a:avLst/>
              <a:gdLst/>
              <a:ahLst/>
              <a:rect l="l" t="t" r="r" b="b"/>
              <a:pathLst>
                <a:path w="10537" h="1631">
                  <a:moveTo>
                    <a:pt x="1" y="1630"/>
                  </a:moveTo>
                  <a:lnTo>
                    <a:pt x="1" y="1630"/>
                  </a:lnTo>
                  <a:lnTo>
                    <a:pt x="1" y="1630"/>
                  </a:lnTo>
                  <a:lnTo>
                    <a:pt x="1" y="1630"/>
                  </a:lnTo>
                  <a:lnTo>
                    <a:pt x="1" y="1630"/>
                  </a:lnTo>
                  <a:close/>
                  <a:moveTo>
                    <a:pt x="10537" y="0"/>
                  </a:moveTo>
                  <a:lnTo>
                    <a:pt x="10537" y="0"/>
                  </a:lnTo>
                  <a:lnTo>
                    <a:pt x="10537" y="0"/>
                  </a:lnTo>
                  <a:lnTo>
                    <a:pt x="10537" y="0"/>
                  </a:lnTo>
                  <a:lnTo>
                    <a:pt x="10537" y="0"/>
                  </a:lnTo>
                  <a:close/>
                  <a:moveTo>
                    <a:pt x="10537" y="0"/>
                  </a:moveTo>
                  <a:lnTo>
                    <a:pt x="10537" y="0"/>
                  </a:lnTo>
                  <a:lnTo>
                    <a:pt x="10537" y="0"/>
                  </a:lnTo>
                  <a:lnTo>
                    <a:pt x="10537" y="0"/>
                  </a:lnTo>
                  <a:lnTo>
                    <a:pt x="10537" y="0"/>
                  </a:lnTo>
                  <a:close/>
                </a:path>
              </a:pathLst>
            </a:custGeom>
            <a:solidFill>
              <a:srgbClr val="fbc98e"/>
            </a:solidFill>
            <a:ln>
              <a:noFill/>
            </a:ln>
          </p:spPr>
          <p:style>
            <a:lnRef idx="0"/>
            <a:fillRef idx="0"/>
            <a:effectRef idx="0"/>
            <a:fontRef idx="minor"/>
          </p:style>
        </p:sp>
        <p:sp>
          <p:nvSpPr>
            <p:cNvPr id="2299" name="CustomShape 231"/>
            <p:cNvSpPr/>
            <p:nvPr/>
          </p:nvSpPr>
          <p:spPr>
            <a:xfrm>
              <a:off x="6282720" y="37897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300" name="CustomShape 232"/>
            <p:cNvSpPr/>
            <p:nvPr/>
          </p:nvSpPr>
          <p:spPr>
            <a:xfrm>
              <a:off x="6546240" y="374904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301" name="CustomShape 233"/>
            <p:cNvSpPr/>
            <p:nvPr/>
          </p:nvSpPr>
          <p:spPr>
            <a:xfrm>
              <a:off x="6546240" y="374904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302" name="CustomShape 234"/>
            <p:cNvSpPr/>
            <p:nvPr/>
          </p:nvSpPr>
          <p:spPr>
            <a:xfrm>
              <a:off x="6260760" y="3678480"/>
              <a:ext cx="289080" cy="176760"/>
            </a:xfrm>
            <a:custGeom>
              <a:avLst/>
              <a:gdLst/>
              <a:ahLst/>
              <a:rect l="l" t="t" r="r" b="b"/>
              <a:pathLst>
                <a:path w="11611" h="7118">
                  <a:moveTo>
                    <a:pt x="11451" y="0"/>
                  </a:moveTo>
                  <a:lnTo>
                    <a:pt x="11332" y="517"/>
                  </a:lnTo>
                  <a:lnTo>
                    <a:pt x="11094" y="1113"/>
                  </a:lnTo>
                  <a:lnTo>
                    <a:pt x="10815" y="1710"/>
                  </a:lnTo>
                  <a:lnTo>
                    <a:pt x="10617" y="2028"/>
                  </a:lnTo>
                  <a:lnTo>
                    <a:pt x="10418" y="2306"/>
                  </a:lnTo>
                  <a:lnTo>
                    <a:pt x="10179" y="2624"/>
                  </a:lnTo>
                  <a:lnTo>
                    <a:pt x="9901" y="2903"/>
                  </a:lnTo>
                  <a:lnTo>
                    <a:pt x="9583" y="3141"/>
                  </a:lnTo>
                  <a:lnTo>
                    <a:pt x="9265" y="3419"/>
                  </a:lnTo>
                  <a:lnTo>
                    <a:pt x="8907" y="3658"/>
                  </a:lnTo>
                  <a:lnTo>
                    <a:pt x="8509" y="3897"/>
                  </a:lnTo>
                  <a:lnTo>
                    <a:pt x="8072" y="4095"/>
                  </a:lnTo>
                  <a:lnTo>
                    <a:pt x="7595" y="4254"/>
                  </a:lnTo>
                  <a:lnTo>
                    <a:pt x="7078" y="4413"/>
                  </a:lnTo>
                  <a:lnTo>
                    <a:pt x="6601" y="4533"/>
                  </a:lnTo>
                  <a:lnTo>
                    <a:pt x="6084" y="4573"/>
                  </a:lnTo>
                  <a:lnTo>
                    <a:pt x="5607" y="4612"/>
                  </a:lnTo>
                  <a:lnTo>
                    <a:pt x="5130" y="4573"/>
                  </a:lnTo>
                  <a:lnTo>
                    <a:pt x="4692" y="4533"/>
                  </a:lnTo>
                  <a:lnTo>
                    <a:pt x="4255" y="4453"/>
                  </a:lnTo>
                  <a:lnTo>
                    <a:pt x="3818" y="4374"/>
                  </a:lnTo>
                  <a:lnTo>
                    <a:pt x="2983" y="4095"/>
                  </a:lnTo>
                  <a:lnTo>
                    <a:pt x="2227" y="3777"/>
                  </a:lnTo>
                  <a:lnTo>
                    <a:pt x="1551" y="3419"/>
                  </a:lnTo>
                  <a:lnTo>
                    <a:pt x="955" y="3062"/>
                  </a:lnTo>
                  <a:lnTo>
                    <a:pt x="438" y="2744"/>
                  </a:lnTo>
                  <a:lnTo>
                    <a:pt x="1" y="2426"/>
                  </a:lnTo>
                  <a:lnTo>
                    <a:pt x="160" y="2942"/>
                  </a:lnTo>
                  <a:lnTo>
                    <a:pt x="319" y="3419"/>
                  </a:lnTo>
                  <a:lnTo>
                    <a:pt x="557" y="3936"/>
                  </a:lnTo>
                  <a:lnTo>
                    <a:pt x="876" y="4453"/>
                  </a:lnTo>
                  <a:lnTo>
                    <a:pt x="876" y="4493"/>
                  </a:lnTo>
                  <a:lnTo>
                    <a:pt x="1233" y="4970"/>
                  </a:lnTo>
                  <a:lnTo>
                    <a:pt x="1631" y="5407"/>
                  </a:lnTo>
                  <a:lnTo>
                    <a:pt x="2029" y="5805"/>
                  </a:lnTo>
                  <a:lnTo>
                    <a:pt x="2506" y="6163"/>
                  </a:lnTo>
                  <a:lnTo>
                    <a:pt x="3023" y="6481"/>
                  </a:lnTo>
                  <a:lnTo>
                    <a:pt x="3539" y="6719"/>
                  </a:lnTo>
                  <a:lnTo>
                    <a:pt x="4096" y="6918"/>
                  </a:lnTo>
                  <a:lnTo>
                    <a:pt x="4692" y="7038"/>
                  </a:lnTo>
                  <a:lnTo>
                    <a:pt x="5170" y="7117"/>
                  </a:lnTo>
                  <a:lnTo>
                    <a:pt x="5647" y="7117"/>
                  </a:lnTo>
                  <a:lnTo>
                    <a:pt x="6323" y="7077"/>
                  </a:lnTo>
                  <a:lnTo>
                    <a:pt x="7038" y="6958"/>
                  </a:lnTo>
                  <a:lnTo>
                    <a:pt x="7714" y="6759"/>
                  </a:lnTo>
                  <a:lnTo>
                    <a:pt x="8350" y="6481"/>
                  </a:lnTo>
                  <a:lnTo>
                    <a:pt x="8986" y="6123"/>
                  </a:lnTo>
                  <a:lnTo>
                    <a:pt x="9543" y="5686"/>
                  </a:lnTo>
                  <a:lnTo>
                    <a:pt x="10060" y="5209"/>
                  </a:lnTo>
                  <a:lnTo>
                    <a:pt x="10537" y="4652"/>
                  </a:lnTo>
                  <a:lnTo>
                    <a:pt x="10815" y="4215"/>
                  </a:lnTo>
                  <a:lnTo>
                    <a:pt x="11054" y="3777"/>
                  </a:lnTo>
                  <a:lnTo>
                    <a:pt x="11253" y="3340"/>
                  </a:lnTo>
                  <a:lnTo>
                    <a:pt x="11412" y="2823"/>
                  </a:lnTo>
                  <a:lnTo>
                    <a:pt x="11491" y="2465"/>
                  </a:lnTo>
                  <a:lnTo>
                    <a:pt x="11571" y="2107"/>
                  </a:lnTo>
                  <a:lnTo>
                    <a:pt x="11611" y="1392"/>
                  </a:lnTo>
                  <a:lnTo>
                    <a:pt x="11611" y="676"/>
                  </a:lnTo>
                  <a:lnTo>
                    <a:pt x="11451" y="0"/>
                  </a:lnTo>
                  <a:close/>
                </a:path>
              </a:pathLst>
            </a:custGeom>
            <a:solidFill>
              <a:srgbClr val="f37510"/>
            </a:solidFill>
            <a:ln>
              <a:noFill/>
            </a:ln>
          </p:spPr>
          <p:style>
            <a:lnRef idx="0"/>
            <a:fillRef idx="0"/>
            <a:effectRef idx="0"/>
            <a:fontRef idx="minor"/>
          </p:style>
        </p:sp>
        <p:sp>
          <p:nvSpPr>
            <p:cNvPr id="2303" name="CustomShape 235"/>
            <p:cNvSpPr/>
            <p:nvPr/>
          </p:nvSpPr>
          <p:spPr>
            <a:xfrm>
              <a:off x="6260760" y="3678480"/>
              <a:ext cx="289080" cy="176760"/>
            </a:xfrm>
            <a:custGeom>
              <a:avLst/>
              <a:gdLst/>
              <a:ahLst/>
              <a:rect l="l" t="t" r="r" b="b"/>
              <a:pathLst>
                <a:path w="11611" h="7118">
                  <a:moveTo>
                    <a:pt x="11451" y="0"/>
                  </a:moveTo>
                  <a:lnTo>
                    <a:pt x="11451" y="0"/>
                  </a:lnTo>
                  <a:lnTo>
                    <a:pt x="11332" y="517"/>
                  </a:lnTo>
                  <a:lnTo>
                    <a:pt x="11094" y="1113"/>
                  </a:lnTo>
                  <a:lnTo>
                    <a:pt x="10815" y="1710"/>
                  </a:lnTo>
                  <a:lnTo>
                    <a:pt x="10617" y="2028"/>
                  </a:lnTo>
                  <a:lnTo>
                    <a:pt x="10418" y="2306"/>
                  </a:lnTo>
                  <a:lnTo>
                    <a:pt x="10179" y="2624"/>
                  </a:lnTo>
                  <a:lnTo>
                    <a:pt x="9901" y="2903"/>
                  </a:lnTo>
                  <a:lnTo>
                    <a:pt x="9583" y="3141"/>
                  </a:lnTo>
                  <a:lnTo>
                    <a:pt x="9265" y="3419"/>
                  </a:lnTo>
                  <a:lnTo>
                    <a:pt x="8907" y="3658"/>
                  </a:lnTo>
                  <a:lnTo>
                    <a:pt x="8509" y="3897"/>
                  </a:lnTo>
                  <a:lnTo>
                    <a:pt x="8072" y="4095"/>
                  </a:lnTo>
                  <a:lnTo>
                    <a:pt x="7595" y="4254"/>
                  </a:lnTo>
                  <a:lnTo>
                    <a:pt x="7595" y="4254"/>
                  </a:lnTo>
                  <a:lnTo>
                    <a:pt x="7078" y="4413"/>
                  </a:lnTo>
                  <a:lnTo>
                    <a:pt x="6601" y="4533"/>
                  </a:lnTo>
                  <a:lnTo>
                    <a:pt x="6084" y="4573"/>
                  </a:lnTo>
                  <a:lnTo>
                    <a:pt x="5607" y="4612"/>
                  </a:lnTo>
                  <a:lnTo>
                    <a:pt x="5607" y="4612"/>
                  </a:lnTo>
                  <a:lnTo>
                    <a:pt x="5130" y="4573"/>
                  </a:lnTo>
                  <a:lnTo>
                    <a:pt x="4692" y="4533"/>
                  </a:lnTo>
                  <a:lnTo>
                    <a:pt x="4255" y="4453"/>
                  </a:lnTo>
                  <a:lnTo>
                    <a:pt x="3818" y="4374"/>
                  </a:lnTo>
                  <a:lnTo>
                    <a:pt x="2983" y="4095"/>
                  </a:lnTo>
                  <a:lnTo>
                    <a:pt x="2227" y="3777"/>
                  </a:lnTo>
                  <a:lnTo>
                    <a:pt x="1551" y="3419"/>
                  </a:lnTo>
                  <a:lnTo>
                    <a:pt x="955" y="3062"/>
                  </a:lnTo>
                  <a:lnTo>
                    <a:pt x="438" y="2744"/>
                  </a:lnTo>
                  <a:lnTo>
                    <a:pt x="1" y="2426"/>
                  </a:lnTo>
                  <a:lnTo>
                    <a:pt x="1" y="2426"/>
                  </a:lnTo>
                  <a:lnTo>
                    <a:pt x="160" y="2942"/>
                  </a:lnTo>
                  <a:lnTo>
                    <a:pt x="319" y="3419"/>
                  </a:lnTo>
                  <a:lnTo>
                    <a:pt x="557" y="3936"/>
                  </a:lnTo>
                  <a:lnTo>
                    <a:pt x="876" y="4453"/>
                  </a:lnTo>
                  <a:lnTo>
                    <a:pt x="876" y="4453"/>
                  </a:lnTo>
                  <a:lnTo>
                    <a:pt x="876" y="4453"/>
                  </a:lnTo>
                  <a:lnTo>
                    <a:pt x="876" y="4453"/>
                  </a:lnTo>
                  <a:lnTo>
                    <a:pt x="876" y="4493"/>
                  </a:lnTo>
                  <a:lnTo>
                    <a:pt x="876" y="4493"/>
                  </a:lnTo>
                  <a:lnTo>
                    <a:pt x="1233" y="4970"/>
                  </a:lnTo>
                  <a:lnTo>
                    <a:pt x="1631" y="5407"/>
                  </a:lnTo>
                  <a:lnTo>
                    <a:pt x="2029" y="5805"/>
                  </a:lnTo>
                  <a:lnTo>
                    <a:pt x="2506" y="6163"/>
                  </a:lnTo>
                  <a:lnTo>
                    <a:pt x="3023" y="6481"/>
                  </a:lnTo>
                  <a:lnTo>
                    <a:pt x="3539" y="6719"/>
                  </a:lnTo>
                  <a:lnTo>
                    <a:pt x="4096" y="6918"/>
                  </a:lnTo>
                  <a:lnTo>
                    <a:pt x="4692" y="7038"/>
                  </a:lnTo>
                  <a:lnTo>
                    <a:pt x="4692" y="7038"/>
                  </a:lnTo>
                  <a:lnTo>
                    <a:pt x="5170" y="7117"/>
                  </a:lnTo>
                  <a:lnTo>
                    <a:pt x="5647" y="7117"/>
                  </a:lnTo>
                  <a:lnTo>
                    <a:pt x="5647" y="7117"/>
                  </a:lnTo>
                  <a:lnTo>
                    <a:pt x="6323" y="7077"/>
                  </a:lnTo>
                  <a:lnTo>
                    <a:pt x="7038" y="6958"/>
                  </a:lnTo>
                  <a:lnTo>
                    <a:pt x="7714" y="6759"/>
                  </a:lnTo>
                  <a:lnTo>
                    <a:pt x="8350" y="6481"/>
                  </a:lnTo>
                  <a:lnTo>
                    <a:pt x="8986" y="6123"/>
                  </a:lnTo>
                  <a:lnTo>
                    <a:pt x="9543" y="5686"/>
                  </a:lnTo>
                  <a:lnTo>
                    <a:pt x="10060" y="5209"/>
                  </a:lnTo>
                  <a:lnTo>
                    <a:pt x="10537" y="4652"/>
                  </a:lnTo>
                  <a:lnTo>
                    <a:pt x="10537" y="4652"/>
                  </a:lnTo>
                  <a:lnTo>
                    <a:pt x="10815" y="4215"/>
                  </a:lnTo>
                  <a:lnTo>
                    <a:pt x="11054" y="3777"/>
                  </a:lnTo>
                  <a:lnTo>
                    <a:pt x="11253" y="3340"/>
                  </a:lnTo>
                  <a:lnTo>
                    <a:pt x="11412" y="2823"/>
                  </a:lnTo>
                  <a:lnTo>
                    <a:pt x="11412" y="2823"/>
                  </a:lnTo>
                  <a:lnTo>
                    <a:pt x="11412" y="2823"/>
                  </a:lnTo>
                  <a:lnTo>
                    <a:pt x="11412" y="2823"/>
                  </a:lnTo>
                  <a:lnTo>
                    <a:pt x="11412" y="2823"/>
                  </a:lnTo>
                  <a:lnTo>
                    <a:pt x="11412" y="2823"/>
                  </a:lnTo>
                  <a:lnTo>
                    <a:pt x="11412" y="2823"/>
                  </a:lnTo>
                  <a:lnTo>
                    <a:pt x="11412" y="2823"/>
                  </a:lnTo>
                  <a:lnTo>
                    <a:pt x="11412" y="2823"/>
                  </a:lnTo>
                  <a:lnTo>
                    <a:pt x="11491" y="2465"/>
                  </a:lnTo>
                  <a:lnTo>
                    <a:pt x="11571" y="2107"/>
                  </a:lnTo>
                  <a:lnTo>
                    <a:pt x="11611" y="1392"/>
                  </a:lnTo>
                  <a:lnTo>
                    <a:pt x="11611" y="676"/>
                  </a:lnTo>
                  <a:lnTo>
                    <a:pt x="11451" y="0"/>
                  </a:lnTo>
                </a:path>
              </a:pathLst>
            </a:custGeom>
            <a:noFill/>
            <a:ln>
              <a:noFill/>
            </a:ln>
          </p:spPr>
          <p:style>
            <a:lnRef idx="0"/>
            <a:fillRef idx="0"/>
            <a:effectRef idx="0"/>
            <a:fontRef idx="minor"/>
          </p:style>
        </p:sp>
        <p:sp>
          <p:nvSpPr>
            <p:cNvPr id="2304" name="CustomShape 236"/>
            <p:cNvSpPr/>
            <p:nvPr/>
          </p:nvSpPr>
          <p:spPr>
            <a:xfrm>
              <a:off x="5590800" y="3672360"/>
              <a:ext cx="150120" cy="182880"/>
            </a:xfrm>
            <a:custGeom>
              <a:avLst/>
              <a:gdLst/>
              <a:ahLst/>
              <a:rect l="l" t="t" r="r" b="b"/>
              <a:pathLst>
                <a:path w="6044" h="7357">
                  <a:moveTo>
                    <a:pt x="239" y="1"/>
                  </a:moveTo>
                  <a:lnTo>
                    <a:pt x="119" y="358"/>
                  </a:lnTo>
                  <a:lnTo>
                    <a:pt x="80" y="716"/>
                  </a:lnTo>
                  <a:lnTo>
                    <a:pt x="0" y="1114"/>
                  </a:lnTo>
                  <a:lnTo>
                    <a:pt x="0" y="1511"/>
                  </a:lnTo>
                  <a:lnTo>
                    <a:pt x="0" y="1909"/>
                  </a:lnTo>
                  <a:lnTo>
                    <a:pt x="40" y="2267"/>
                  </a:lnTo>
                  <a:lnTo>
                    <a:pt x="119" y="2665"/>
                  </a:lnTo>
                  <a:lnTo>
                    <a:pt x="199" y="3062"/>
                  </a:lnTo>
                  <a:lnTo>
                    <a:pt x="398" y="3579"/>
                  </a:lnTo>
                  <a:lnTo>
                    <a:pt x="596" y="4016"/>
                  </a:lnTo>
                  <a:lnTo>
                    <a:pt x="835" y="4454"/>
                  </a:lnTo>
                  <a:lnTo>
                    <a:pt x="1113" y="4891"/>
                  </a:lnTo>
                  <a:lnTo>
                    <a:pt x="1551" y="5448"/>
                  </a:lnTo>
                  <a:lnTo>
                    <a:pt x="2068" y="5925"/>
                  </a:lnTo>
                  <a:lnTo>
                    <a:pt x="2664" y="6362"/>
                  </a:lnTo>
                  <a:lnTo>
                    <a:pt x="3260" y="6720"/>
                  </a:lnTo>
                  <a:lnTo>
                    <a:pt x="3936" y="6998"/>
                  </a:lnTo>
                  <a:lnTo>
                    <a:pt x="4612" y="7197"/>
                  </a:lnTo>
                  <a:lnTo>
                    <a:pt x="5288" y="7316"/>
                  </a:lnTo>
                  <a:lnTo>
                    <a:pt x="6004" y="7356"/>
                  </a:lnTo>
                  <a:lnTo>
                    <a:pt x="6043" y="7356"/>
                  </a:lnTo>
                  <a:lnTo>
                    <a:pt x="5328" y="7316"/>
                  </a:lnTo>
                  <a:lnTo>
                    <a:pt x="4652" y="7197"/>
                  </a:lnTo>
                  <a:lnTo>
                    <a:pt x="3976" y="6998"/>
                  </a:lnTo>
                  <a:lnTo>
                    <a:pt x="3300" y="6680"/>
                  </a:lnTo>
                  <a:lnTo>
                    <a:pt x="2704" y="6362"/>
                  </a:lnTo>
                  <a:lnTo>
                    <a:pt x="2147" y="5925"/>
                  </a:lnTo>
                  <a:lnTo>
                    <a:pt x="1630" y="5448"/>
                  </a:lnTo>
                  <a:lnTo>
                    <a:pt x="1153" y="4891"/>
                  </a:lnTo>
                  <a:lnTo>
                    <a:pt x="875" y="4454"/>
                  </a:lnTo>
                  <a:lnTo>
                    <a:pt x="636" y="4016"/>
                  </a:lnTo>
                  <a:lnTo>
                    <a:pt x="437" y="3579"/>
                  </a:lnTo>
                  <a:lnTo>
                    <a:pt x="278" y="3062"/>
                  </a:lnTo>
                  <a:lnTo>
                    <a:pt x="159" y="2704"/>
                  </a:lnTo>
                  <a:lnTo>
                    <a:pt x="119" y="2307"/>
                  </a:lnTo>
                  <a:lnTo>
                    <a:pt x="80" y="1949"/>
                  </a:lnTo>
                  <a:lnTo>
                    <a:pt x="40" y="1551"/>
                  </a:lnTo>
                  <a:lnTo>
                    <a:pt x="80" y="1193"/>
                  </a:lnTo>
                  <a:lnTo>
                    <a:pt x="80" y="796"/>
                  </a:lnTo>
                  <a:lnTo>
                    <a:pt x="159" y="438"/>
                  </a:lnTo>
                  <a:lnTo>
                    <a:pt x="239" y="80"/>
                  </a:lnTo>
                  <a:lnTo>
                    <a:pt x="239" y="1"/>
                  </a:lnTo>
                  <a:close/>
                </a:path>
              </a:pathLst>
            </a:custGeom>
            <a:solidFill>
              <a:srgbClr val="fbc98e"/>
            </a:solidFill>
            <a:ln>
              <a:noFill/>
            </a:ln>
          </p:spPr>
          <p:style>
            <a:lnRef idx="0"/>
            <a:fillRef idx="0"/>
            <a:effectRef idx="0"/>
            <a:fontRef idx="minor"/>
          </p:style>
        </p:sp>
        <p:sp>
          <p:nvSpPr>
            <p:cNvPr id="2305" name="CustomShape 237"/>
            <p:cNvSpPr/>
            <p:nvPr/>
          </p:nvSpPr>
          <p:spPr>
            <a:xfrm>
              <a:off x="5590800" y="3672360"/>
              <a:ext cx="150120" cy="182880"/>
            </a:xfrm>
            <a:custGeom>
              <a:avLst/>
              <a:gdLst/>
              <a:ahLst/>
              <a:rect l="l" t="t" r="r" b="b"/>
              <a:pathLst>
                <a:path w="6044" h="7357">
                  <a:moveTo>
                    <a:pt x="239" y="1"/>
                  </a:moveTo>
                  <a:lnTo>
                    <a:pt x="239" y="1"/>
                  </a:lnTo>
                  <a:lnTo>
                    <a:pt x="119" y="358"/>
                  </a:lnTo>
                  <a:lnTo>
                    <a:pt x="80" y="716"/>
                  </a:lnTo>
                  <a:lnTo>
                    <a:pt x="0" y="1114"/>
                  </a:lnTo>
                  <a:lnTo>
                    <a:pt x="0" y="1511"/>
                  </a:lnTo>
                  <a:lnTo>
                    <a:pt x="0" y="1909"/>
                  </a:lnTo>
                  <a:lnTo>
                    <a:pt x="40" y="2267"/>
                  </a:lnTo>
                  <a:lnTo>
                    <a:pt x="119" y="2665"/>
                  </a:lnTo>
                  <a:lnTo>
                    <a:pt x="199" y="3062"/>
                  </a:lnTo>
                  <a:lnTo>
                    <a:pt x="199" y="3062"/>
                  </a:lnTo>
                  <a:lnTo>
                    <a:pt x="398" y="3579"/>
                  </a:lnTo>
                  <a:lnTo>
                    <a:pt x="596" y="4016"/>
                  </a:lnTo>
                  <a:lnTo>
                    <a:pt x="835" y="4454"/>
                  </a:lnTo>
                  <a:lnTo>
                    <a:pt x="1113" y="4891"/>
                  </a:lnTo>
                  <a:lnTo>
                    <a:pt x="1113" y="4891"/>
                  </a:lnTo>
                  <a:lnTo>
                    <a:pt x="1551" y="5448"/>
                  </a:lnTo>
                  <a:lnTo>
                    <a:pt x="2068" y="5925"/>
                  </a:lnTo>
                  <a:lnTo>
                    <a:pt x="2664" y="6362"/>
                  </a:lnTo>
                  <a:lnTo>
                    <a:pt x="3260" y="6720"/>
                  </a:lnTo>
                  <a:lnTo>
                    <a:pt x="3936" y="6998"/>
                  </a:lnTo>
                  <a:lnTo>
                    <a:pt x="4612" y="7197"/>
                  </a:lnTo>
                  <a:lnTo>
                    <a:pt x="5288" y="7316"/>
                  </a:lnTo>
                  <a:lnTo>
                    <a:pt x="6004" y="7356"/>
                  </a:lnTo>
                  <a:lnTo>
                    <a:pt x="6004" y="7356"/>
                  </a:lnTo>
                  <a:lnTo>
                    <a:pt x="6043" y="7356"/>
                  </a:lnTo>
                  <a:lnTo>
                    <a:pt x="6043" y="7356"/>
                  </a:lnTo>
                  <a:lnTo>
                    <a:pt x="5328" y="7316"/>
                  </a:lnTo>
                  <a:lnTo>
                    <a:pt x="4652" y="7197"/>
                  </a:lnTo>
                  <a:lnTo>
                    <a:pt x="3976" y="6998"/>
                  </a:lnTo>
                  <a:lnTo>
                    <a:pt x="3300" y="6680"/>
                  </a:lnTo>
                  <a:lnTo>
                    <a:pt x="2704" y="6362"/>
                  </a:lnTo>
                  <a:lnTo>
                    <a:pt x="2147" y="5925"/>
                  </a:lnTo>
                  <a:lnTo>
                    <a:pt x="1630" y="5448"/>
                  </a:lnTo>
                  <a:lnTo>
                    <a:pt x="1153" y="4891"/>
                  </a:lnTo>
                  <a:lnTo>
                    <a:pt x="1153" y="4891"/>
                  </a:lnTo>
                  <a:lnTo>
                    <a:pt x="875" y="4454"/>
                  </a:lnTo>
                  <a:lnTo>
                    <a:pt x="636" y="4016"/>
                  </a:lnTo>
                  <a:lnTo>
                    <a:pt x="437" y="3579"/>
                  </a:lnTo>
                  <a:lnTo>
                    <a:pt x="278" y="3062"/>
                  </a:lnTo>
                  <a:lnTo>
                    <a:pt x="278" y="3062"/>
                  </a:lnTo>
                  <a:lnTo>
                    <a:pt x="159" y="2704"/>
                  </a:lnTo>
                  <a:lnTo>
                    <a:pt x="119" y="2307"/>
                  </a:lnTo>
                  <a:lnTo>
                    <a:pt x="80" y="1949"/>
                  </a:lnTo>
                  <a:lnTo>
                    <a:pt x="40" y="1551"/>
                  </a:lnTo>
                  <a:lnTo>
                    <a:pt x="80" y="1193"/>
                  </a:lnTo>
                  <a:lnTo>
                    <a:pt x="80" y="796"/>
                  </a:lnTo>
                  <a:lnTo>
                    <a:pt x="159" y="438"/>
                  </a:lnTo>
                  <a:lnTo>
                    <a:pt x="239" y="80"/>
                  </a:lnTo>
                  <a:lnTo>
                    <a:pt x="239" y="80"/>
                  </a:lnTo>
                  <a:lnTo>
                    <a:pt x="239" y="1"/>
                  </a:lnTo>
                </a:path>
              </a:pathLst>
            </a:custGeom>
            <a:noFill/>
            <a:ln>
              <a:noFill/>
            </a:ln>
          </p:spPr>
          <p:style>
            <a:lnRef idx="0"/>
            <a:fillRef idx="0"/>
            <a:effectRef idx="0"/>
            <a:fontRef idx="minor"/>
          </p:style>
        </p:sp>
        <p:sp>
          <p:nvSpPr>
            <p:cNvPr id="2306" name="CustomShape 238"/>
            <p:cNvSpPr/>
            <p:nvPr/>
          </p:nvSpPr>
          <p:spPr>
            <a:xfrm>
              <a:off x="5591880" y="3674520"/>
              <a:ext cx="288360" cy="180720"/>
            </a:xfrm>
            <a:custGeom>
              <a:avLst/>
              <a:gdLst/>
              <a:ahLst/>
              <a:rect l="l" t="t" r="r" b="b"/>
              <a:pathLst>
                <a:path w="11571" h="7277">
                  <a:moveTo>
                    <a:pt x="200" y="0"/>
                  </a:moveTo>
                  <a:lnTo>
                    <a:pt x="120" y="358"/>
                  </a:lnTo>
                  <a:lnTo>
                    <a:pt x="41" y="716"/>
                  </a:lnTo>
                  <a:lnTo>
                    <a:pt x="41" y="1113"/>
                  </a:lnTo>
                  <a:lnTo>
                    <a:pt x="1" y="1471"/>
                  </a:lnTo>
                  <a:lnTo>
                    <a:pt x="41" y="1869"/>
                  </a:lnTo>
                  <a:lnTo>
                    <a:pt x="80" y="2227"/>
                  </a:lnTo>
                  <a:lnTo>
                    <a:pt x="120" y="2624"/>
                  </a:lnTo>
                  <a:lnTo>
                    <a:pt x="239" y="2982"/>
                  </a:lnTo>
                  <a:lnTo>
                    <a:pt x="398" y="3499"/>
                  </a:lnTo>
                  <a:lnTo>
                    <a:pt x="597" y="3936"/>
                  </a:lnTo>
                  <a:lnTo>
                    <a:pt x="836" y="4374"/>
                  </a:lnTo>
                  <a:lnTo>
                    <a:pt x="1114" y="4811"/>
                  </a:lnTo>
                  <a:lnTo>
                    <a:pt x="1591" y="5368"/>
                  </a:lnTo>
                  <a:lnTo>
                    <a:pt x="2108" y="5845"/>
                  </a:lnTo>
                  <a:lnTo>
                    <a:pt x="2665" y="6282"/>
                  </a:lnTo>
                  <a:lnTo>
                    <a:pt x="3261" y="6600"/>
                  </a:lnTo>
                  <a:lnTo>
                    <a:pt x="3937" y="6918"/>
                  </a:lnTo>
                  <a:lnTo>
                    <a:pt x="4613" y="7117"/>
                  </a:lnTo>
                  <a:lnTo>
                    <a:pt x="5289" y="7236"/>
                  </a:lnTo>
                  <a:lnTo>
                    <a:pt x="6004" y="7276"/>
                  </a:lnTo>
                  <a:lnTo>
                    <a:pt x="6442" y="7276"/>
                  </a:lnTo>
                  <a:lnTo>
                    <a:pt x="6919" y="7197"/>
                  </a:lnTo>
                  <a:lnTo>
                    <a:pt x="7476" y="7077"/>
                  </a:lnTo>
                  <a:lnTo>
                    <a:pt x="8032" y="6878"/>
                  </a:lnTo>
                  <a:lnTo>
                    <a:pt x="8589" y="6640"/>
                  </a:lnTo>
                  <a:lnTo>
                    <a:pt x="9066" y="6322"/>
                  </a:lnTo>
                  <a:lnTo>
                    <a:pt x="9543" y="5964"/>
                  </a:lnTo>
                  <a:lnTo>
                    <a:pt x="9980" y="5566"/>
                  </a:lnTo>
                  <a:lnTo>
                    <a:pt x="10378" y="5129"/>
                  </a:lnTo>
                  <a:lnTo>
                    <a:pt x="10696" y="4652"/>
                  </a:lnTo>
                  <a:lnTo>
                    <a:pt x="10974" y="4135"/>
                  </a:lnTo>
                  <a:lnTo>
                    <a:pt x="11213" y="3658"/>
                  </a:lnTo>
                  <a:lnTo>
                    <a:pt x="11412" y="3181"/>
                  </a:lnTo>
                  <a:lnTo>
                    <a:pt x="11571" y="2704"/>
                  </a:lnTo>
                  <a:lnTo>
                    <a:pt x="11133" y="2982"/>
                  </a:lnTo>
                  <a:lnTo>
                    <a:pt x="10617" y="3340"/>
                  </a:lnTo>
                  <a:lnTo>
                    <a:pt x="9980" y="3658"/>
                  </a:lnTo>
                  <a:lnTo>
                    <a:pt x="9344" y="4016"/>
                  </a:lnTo>
                  <a:lnTo>
                    <a:pt x="8589" y="4294"/>
                  </a:lnTo>
                  <a:lnTo>
                    <a:pt x="7794" y="4533"/>
                  </a:lnTo>
                  <a:lnTo>
                    <a:pt x="7396" y="4612"/>
                  </a:lnTo>
                  <a:lnTo>
                    <a:pt x="6959" y="4692"/>
                  </a:lnTo>
                  <a:lnTo>
                    <a:pt x="6561" y="4732"/>
                  </a:lnTo>
                  <a:lnTo>
                    <a:pt x="6124" y="4771"/>
                  </a:lnTo>
                  <a:lnTo>
                    <a:pt x="5607" y="4732"/>
                  </a:lnTo>
                  <a:lnTo>
                    <a:pt x="5130" y="4692"/>
                  </a:lnTo>
                  <a:lnTo>
                    <a:pt x="4613" y="4572"/>
                  </a:lnTo>
                  <a:lnTo>
                    <a:pt x="4096" y="4413"/>
                  </a:lnTo>
                  <a:lnTo>
                    <a:pt x="3619" y="4254"/>
                  </a:lnTo>
                  <a:lnTo>
                    <a:pt x="3182" y="4016"/>
                  </a:lnTo>
                  <a:lnTo>
                    <a:pt x="2744" y="3777"/>
                  </a:lnTo>
                  <a:lnTo>
                    <a:pt x="2386" y="3539"/>
                  </a:lnTo>
                  <a:lnTo>
                    <a:pt x="2068" y="3260"/>
                  </a:lnTo>
                  <a:lnTo>
                    <a:pt x="1750" y="2982"/>
                  </a:lnTo>
                  <a:lnTo>
                    <a:pt x="1472" y="2704"/>
                  </a:lnTo>
                  <a:lnTo>
                    <a:pt x="1233" y="2386"/>
                  </a:lnTo>
                  <a:lnTo>
                    <a:pt x="1035" y="2068"/>
                  </a:lnTo>
                  <a:lnTo>
                    <a:pt x="836" y="1789"/>
                  </a:lnTo>
                  <a:lnTo>
                    <a:pt x="557" y="1153"/>
                  </a:lnTo>
                  <a:lnTo>
                    <a:pt x="359" y="557"/>
                  </a:lnTo>
                  <a:lnTo>
                    <a:pt x="200" y="0"/>
                  </a:lnTo>
                  <a:close/>
                </a:path>
              </a:pathLst>
            </a:custGeom>
            <a:solidFill>
              <a:srgbClr val="f37510"/>
            </a:solidFill>
            <a:ln>
              <a:noFill/>
            </a:ln>
          </p:spPr>
          <p:style>
            <a:lnRef idx="0"/>
            <a:fillRef idx="0"/>
            <a:effectRef idx="0"/>
            <a:fontRef idx="minor"/>
          </p:style>
        </p:sp>
        <p:sp>
          <p:nvSpPr>
            <p:cNvPr id="2307" name="CustomShape 239"/>
            <p:cNvSpPr/>
            <p:nvPr/>
          </p:nvSpPr>
          <p:spPr>
            <a:xfrm>
              <a:off x="5591880" y="3674520"/>
              <a:ext cx="288360" cy="180720"/>
            </a:xfrm>
            <a:custGeom>
              <a:avLst/>
              <a:gdLst/>
              <a:ahLst/>
              <a:rect l="l" t="t" r="r" b="b"/>
              <a:pathLst>
                <a:path w="11571" h="7277">
                  <a:moveTo>
                    <a:pt x="200" y="0"/>
                  </a:moveTo>
                  <a:lnTo>
                    <a:pt x="200" y="0"/>
                  </a:lnTo>
                  <a:lnTo>
                    <a:pt x="120" y="358"/>
                  </a:lnTo>
                  <a:lnTo>
                    <a:pt x="41" y="716"/>
                  </a:lnTo>
                  <a:lnTo>
                    <a:pt x="41" y="1113"/>
                  </a:lnTo>
                  <a:lnTo>
                    <a:pt x="1" y="1471"/>
                  </a:lnTo>
                  <a:lnTo>
                    <a:pt x="41" y="1869"/>
                  </a:lnTo>
                  <a:lnTo>
                    <a:pt x="80" y="2227"/>
                  </a:lnTo>
                  <a:lnTo>
                    <a:pt x="120" y="2624"/>
                  </a:lnTo>
                  <a:lnTo>
                    <a:pt x="239" y="2982"/>
                  </a:lnTo>
                  <a:lnTo>
                    <a:pt x="239" y="2982"/>
                  </a:lnTo>
                  <a:lnTo>
                    <a:pt x="398" y="3499"/>
                  </a:lnTo>
                  <a:lnTo>
                    <a:pt x="597" y="3936"/>
                  </a:lnTo>
                  <a:lnTo>
                    <a:pt x="836" y="4374"/>
                  </a:lnTo>
                  <a:lnTo>
                    <a:pt x="1114" y="4811"/>
                  </a:lnTo>
                  <a:lnTo>
                    <a:pt x="1114" y="4811"/>
                  </a:lnTo>
                  <a:lnTo>
                    <a:pt x="1591" y="5368"/>
                  </a:lnTo>
                  <a:lnTo>
                    <a:pt x="2108" y="5845"/>
                  </a:lnTo>
                  <a:lnTo>
                    <a:pt x="2665" y="6282"/>
                  </a:lnTo>
                  <a:lnTo>
                    <a:pt x="3261" y="6600"/>
                  </a:lnTo>
                  <a:lnTo>
                    <a:pt x="3937" y="6918"/>
                  </a:lnTo>
                  <a:lnTo>
                    <a:pt x="4613" y="7117"/>
                  </a:lnTo>
                  <a:lnTo>
                    <a:pt x="5289" y="7236"/>
                  </a:lnTo>
                  <a:lnTo>
                    <a:pt x="6004" y="7276"/>
                  </a:lnTo>
                  <a:lnTo>
                    <a:pt x="6004" y="7276"/>
                  </a:lnTo>
                  <a:lnTo>
                    <a:pt x="6442" y="7276"/>
                  </a:lnTo>
                  <a:lnTo>
                    <a:pt x="6919" y="7197"/>
                  </a:lnTo>
                  <a:lnTo>
                    <a:pt x="6919" y="7197"/>
                  </a:lnTo>
                  <a:lnTo>
                    <a:pt x="7476" y="7077"/>
                  </a:lnTo>
                  <a:lnTo>
                    <a:pt x="8032" y="6878"/>
                  </a:lnTo>
                  <a:lnTo>
                    <a:pt x="8589" y="6640"/>
                  </a:lnTo>
                  <a:lnTo>
                    <a:pt x="9066" y="6322"/>
                  </a:lnTo>
                  <a:lnTo>
                    <a:pt x="9543" y="5964"/>
                  </a:lnTo>
                  <a:lnTo>
                    <a:pt x="9980" y="5566"/>
                  </a:lnTo>
                  <a:lnTo>
                    <a:pt x="10378" y="5129"/>
                  </a:lnTo>
                  <a:lnTo>
                    <a:pt x="10696" y="4652"/>
                  </a:lnTo>
                  <a:lnTo>
                    <a:pt x="10696" y="4652"/>
                  </a:lnTo>
                  <a:lnTo>
                    <a:pt x="10974" y="4135"/>
                  </a:lnTo>
                  <a:lnTo>
                    <a:pt x="11213" y="3658"/>
                  </a:lnTo>
                  <a:lnTo>
                    <a:pt x="11412" y="3181"/>
                  </a:lnTo>
                  <a:lnTo>
                    <a:pt x="11571" y="2704"/>
                  </a:lnTo>
                  <a:lnTo>
                    <a:pt x="11571" y="2704"/>
                  </a:lnTo>
                  <a:lnTo>
                    <a:pt x="11133" y="2982"/>
                  </a:lnTo>
                  <a:lnTo>
                    <a:pt x="10617" y="3340"/>
                  </a:lnTo>
                  <a:lnTo>
                    <a:pt x="9980" y="3658"/>
                  </a:lnTo>
                  <a:lnTo>
                    <a:pt x="9344" y="4016"/>
                  </a:lnTo>
                  <a:lnTo>
                    <a:pt x="8589" y="4294"/>
                  </a:lnTo>
                  <a:lnTo>
                    <a:pt x="7794" y="4533"/>
                  </a:lnTo>
                  <a:lnTo>
                    <a:pt x="7396" y="4612"/>
                  </a:lnTo>
                  <a:lnTo>
                    <a:pt x="6959" y="4692"/>
                  </a:lnTo>
                  <a:lnTo>
                    <a:pt x="6561" y="4732"/>
                  </a:lnTo>
                  <a:lnTo>
                    <a:pt x="6124" y="4771"/>
                  </a:lnTo>
                  <a:lnTo>
                    <a:pt x="6124" y="4771"/>
                  </a:lnTo>
                  <a:lnTo>
                    <a:pt x="5607" y="4732"/>
                  </a:lnTo>
                  <a:lnTo>
                    <a:pt x="5130" y="4692"/>
                  </a:lnTo>
                  <a:lnTo>
                    <a:pt x="4613" y="4572"/>
                  </a:lnTo>
                  <a:lnTo>
                    <a:pt x="4096" y="4413"/>
                  </a:lnTo>
                  <a:lnTo>
                    <a:pt x="4096" y="4413"/>
                  </a:lnTo>
                  <a:lnTo>
                    <a:pt x="3619" y="4254"/>
                  </a:lnTo>
                  <a:lnTo>
                    <a:pt x="3182" y="4016"/>
                  </a:lnTo>
                  <a:lnTo>
                    <a:pt x="2744" y="3777"/>
                  </a:lnTo>
                  <a:lnTo>
                    <a:pt x="2386" y="3539"/>
                  </a:lnTo>
                  <a:lnTo>
                    <a:pt x="2068" y="3260"/>
                  </a:lnTo>
                  <a:lnTo>
                    <a:pt x="1750" y="2982"/>
                  </a:lnTo>
                  <a:lnTo>
                    <a:pt x="1472" y="2704"/>
                  </a:lnTo>
                  <a:lnTo>
                    <a:pt x="1233" y="2386"/>
                  </a:lnTo>
                  <a:lnTo>
                    <a:pt x="1035" y="2068"/>
                  </a:lnTo>
                  <a:lnTo>
                    <a:pt x="836" y="1789"/>
                  </a:lnTo>
                  <a:lnTo>
                    <a:pt x="557" y="1153"/>
                  </a:lnTo>
                  <a:lnTo>
                    <a:pt x="359" y="557"/>
                  </a:lnTo>
                  <a:lnTo>
                    <a:pt x="200" y="0"/>
                  </a:lnTo>
                </a:path>
              </a:pathLst>
            </a:custGeom>
            <a:noFill/>
            <a:ln>
              <a:noFill/>
            </a:ln>
          </p:spPr>
          <p:style>
            <a:lnRef idx="0"/>
            <a:fillRef idx="0"/>
            <a:effectRef idx="0"/>
            <a:fontRef idx="minor"/>
          </p:style>
        </p:sp>
        <p:sp>
          <p:nvSpPr>
            <p:cNvPr id="2308" name="CustomShape 240"/>
            <p:cNvSpPr/>
            <p:nvPr/>
          </p:nvSpPr>
          <p:spPr>
            <a:xfrm>
              <a:off x="5918760" y="3804480"/>
              <a:ext cx="124200" cy="64440"/>
            </a:xfrm>
            <a:custGeom>
              <a:avLst/>
              <a:gdLst/>
              <a:ahLst/>
              <a:rect l="l" t="t" r="r" b="b"/>
              <a:pathLst>
                <a:path w="5011" h="2625">
                  <a:moveTo>
                    <a:pt x="4175" y="1"/>
                  </a:moveTo>
                  <a:lnTo>
                    <a:pt x="3778" y="40"/>
                  </a:lnTo>
                  <a:lnTo>
                    <a:pt x="3380" y="160"/>
                  </a:lnTo>
                  <a:lnTo>
                    <a:pt x="2664" y="358"/>
                  </a:lnTo>
                  <a:lnTo>
                    <a:pt x="2068" y="557"/>
                  </a:lnTo>
                  <a:lnTo>
                    <a:pt x="1472" y="796"/>
                  </a:lnTo>
                  <a:lnTo>
                    <a:pt x="1193" y="915"/>
                  </a:lnTo>
                  <a:lnTo>
                    <a:pt x="915" y="1114"/>
                  </a:lnTo>
                  <a:lnTo>
                    <a:pt x="637" y="1273"/>
                  </a:lnTo>
                  <a:lnTo>
                    <a:pt x="398" y="1511"/>
                  </a:lnTo>
                  <a:lnTo>
                    <a:pt x="239" y="1710"/>
                  </a:lnTo>
                  <a:lnTo>
                    <a:pt x="120" y="1909"/>
                  </a:lnTo>
                  <a:lnTo>
                    <a:pt x="40" y="2068"/>
                  </a:lnTo>
                  <a:lnTo>
                    <a:pt x="1" y="2227"/>
                  </a:lnTo>
                  <a:lnTo>
                    <a:pt x="40" y="2346"/>
                  </a:lnTo>
                  <a:lnTo>
                    <a:pt x="80" y="2466"/>
                  </a:lnTo>
                  <a:lnTo>
                    <a:pt x="160" y="2545"/>
                  </a:lnTo>
                  <a:lnTo>
                    <a:pt x="279" y="2585"/>
                  </a:lnTo>
                  <a:lnTo>
                    <a:pt x="398" y="2625"/>
                  </a:lnTo>
                  <a:lnTo>
                    <a:pt x="716" y="2625"/>
                  </a:lnTo>
                  <a:lnTo>
                    <a:pt x="955" y="2545"/>
                  </a:lnTo>
                  <a:lnTo>
                    <a:pt x="1511" y="2267"/>
                  </a:lnTo>
                  <a:lnTo>
                    <a:pt x="2108" y="2028"/>
                  </a:lnTo>
                  <a:lnTo>
                    <a:pt x="3301" y="1591"/>
                  </a:lnTo>
                  <a:lnTo>
                    <a:pt x="4295" y="1233"/>
                  </a:lnTo>
                  <a:lnTo>
                    <a:pt x="4692" y="1114"/>
                  </a:lnTo>
                  <a:lnTo>
                    <a:pt x="4851" y="995"/>
                  </a:lnTo>
                  <a:lnTo>
                    <a:pt x="4971" y="836"/>
                  </a:lnTo>
                  <a:lnTo>
                    <a:pt x="5010" y="677"/>
                  </a:lnTo>
                  <a:lnTo>
                    <a:pt x="5010" y="478"/>
                  </a:lnTo>
                  <a:lnTo>
                    <a:pt x="4931" y="319"/>
                  </a:lnTo>
                  <a:lnTo>
                    <a:pt x="4811" y="199"/>
                  </a:lnTo>
                  <a:lnTo>
                    <a:pt x="4692" y="120"/>
                  </a:lnTo>
                  <a:lnTo>
                    <a:pt x="4533" y="40"/>
                  </a:lnTo>
                  <a:lnTo>
                    <a:pt x="4374" y="40"/>
                  </a:lnTo>
                  <a:lnTo>
                    <a:pt x="4175" y="1"/>
                  </a:lnTo>
                  <a:close/>
                </a:path>
              </a:pathLst>
            </a:custGeom>
            <a:solidFill>
              <a:srgbClr val="fcc260"/>
            </a:solidFill>
            <a:ln>
              <a:noFill/>
            </a:ln>
          </p:spPr>
          <p:style>
            <a:lnRef idx="0"/>
            <a:fillRef idx="0"/>
            <a:effectRef idx="0"/>
            <a:fontRef idx="minor"/>
          </p:style>
        </p:sp>
        <p:sp>
          <p:nvSpPr>
            <p:cNvPr id="2309" name="CustomShape 241"/>
            <p:cNvSpPr/>
            <p:nvPr/>
          </p:nvSpPr>
          <p:spPr>
            <a:xfrm>
              <a:off x="5918760" y="3804480"/>
              <a:ext cx="124200" cy="64440"/>
            </a:xfrm>
            <a:custGeom>
              <a:avLst/>
              <a:gdLst/>
              <a:ahLst/>
              <a:rect l="l" t="t" r="r" b="b"/>
              <a:pathLst>
                <a:path w="5011" h="2625">
                  <a:moveTo>
                    <a:pt x="4175" y="1"/>
                  </a:moveTo>
                  <a:lnTo>
                    <a:pt x="4175" y="1"/>
                  </a:lnTo>
                  <a:lnTo>
                    <a:pt x="3778" y="40"/>
                  </a:lnTo>
                  <a:lnTo>
                    <a:pt x="3380" y="160"/>
                  </a:lnTo>
                  <a:lnTo>
                    <a:pt x="2664" y="358"/>
                  </a:lnTo>
                  <a:lnTo>
                    <a:pt x="2664" y="358"/>
                  </a:lnTo>
                  <a:lnTo>
                    <a:pt x="2068" y="557"/>
                  </a:lnTo>
                  <a:lnTo>
                    <a:pt x="1472" y="796"/>
                  </a:lnTo>
                  <a:lnTo>
                    <a:pt x="1193" y="915"/>
                  </a:lnTo>
                  <a:lnTo>
                    <a:pt x="915" y="1114"/>
                  </a:lnTo>
                  <a:lnTo>
                    <a:pt x="637" y="1273"/>
                  </a:lnTo>
                  <a:lnTo>
                    <a:pt x="398" y="1511"/>
                  </a:lnTo>
                  <a:lnTo>
                    <a:pt x="398" y="1511"/>
                  </a:lnTo>
                  <a:lnTo>
                    <a:pt x="239" y="1710"/>
                  </a:lnTo>
                  <a:lnTo>
                    <a:pt x="120" y="1909"/>
                  </a:lnTo>
                  <a:lnTo>
                    <a:pt x="120" y="1909"/>
                  </a:lnTo>
                  <a:lnTo>
                    <a:pt x="40" y="2068"/>
                  </a:lnTo>
                  <a:lnTo>
                    <a:pt x="1" y="2227"/>
                  </a:lnTo>
                  <a:lnTo>
                    <a:pt x="40" y="2346"/>
                  </a:lnTo>
                  <a:lnTo>
                    <a:pt x="80" y="2466"/>
                  </a:lnTo>
                  <a:lnTo>
                    <a:pt x="160" y="2545"/>
                  </a:lnTo>
                  <a:lnTo>
                    <a:pt x="279" y="2585"/>
                  </a:lnTo>
                  <a:lnTo>
                    <a:pt x="398" y="2625"/>
                  </a:lnTo>
                  <a:lnTo>
                    <a:pt x="517" y="2625"/>
                  </a:lnTo>
                  <a:lnTo>
                    <a:pt x="517" y="2625"/>
                  </a:lnTo>
                  <a:lnTo>
                    <a:pt x="716" y="2625"/>
                  </a:lnTo>
                  <a:lnTo>
                    <a:pt x="955" y="2545"/>
                  </a:lnTo>
                  <a:lnTo>
                    <a:pt x="955" y="2545"/>
                  </a:lnTo>
                  <a:lnTo>
                    <a:pt x="1511" y="2267"/>
                  </a:lnTo>
                  <a:lnTo>
                    <a:pt x="2108" y="2028"/>
                  </a:lnTo>
                  <a:lnTo>
                    <a:pt x="3301" y="1591"/>
                  </a:lnTo>
                  <a:lnTo>
                    <a:pt x="3301" y="1591"/>
                  </a:lnTo>
                  <a:lnTo>
                    <a:pt x="4295" y="1233"/>
                  </a:lnTo>
                  <a:lnTo>
                    <a:pt x="4295" y="1233"/>
                  </a:lnTo>
                  <a:lnTo>
                    <a:pt x="4692" y="1114"/>
                  </a:lnTo>
                  <a:lnTo>
                    <a:pt x="4851" y="995"/>
                  </a:lnTo>
                  <a:lnTo>
                    <a:pt x="4971" y="836"/>
                  </a:lnTo>
                  <a:lnTo>
                    <a:pt x="4971" y="836"/>
                  </a:lnTo>
                  <a:lnTo>
                    <a:pt x="5010" y="677"/>
                  </a:lnTo>
                  <a:lnTo>
                    <a:pt x="5010" y="478"/>
                  </a:lnTo>
                  <a:lnTo>
                    <a:pt x="4931" y="319"/>
                  </a:lnTo>
                  <a:lnTo>
                    <a:pt x="4811" y="199"/>
                  </a:lnTo>
                  <a:lnTo>
                    <a:pt x="4811" y="199"/>
                  </a:lnTo>
                  <a:lnTo>
                    <a:pt x="4692" y="120"/>
                  </a:lnTo>
                  <a:lnTo>
                    <a:pt x="4533" y="40"/>
                  </a:lnTo>
                  <a:lnTo>
                    <a:pt x="4374" y="40"/>
                  </a:lnTo>
                  <a:lnTo>
                    <a:pt x="4175" y="1"/>
                  </a:lnTo>
                </a:path>
              </a:pathLst>
            </a:custGeom>
            <a:noFill/>
            <a:ln>
              <a:noFill/>
            </a:ln>
          </p:spPr>
          <p:style>
            <a:lnRef idx="0"/>
            <a:fillRef idx="0"/>
            <a:effectRef idx="0"/>
            <a:fontRef idx="minor"/>
          </p:style>
        </p:sp>
        <p:sp>
          <p:nvSpPr>
            <p:cNvPr id="2310" name="CustomShape 242"/>
            <p:cNvSpPr/>
            <p:nvPr/>
          </p:nvSpPr>
          <p:spPr>
            <a:xfrm>
              <a:off x="6302520" y="3582000"/>
              <a:ext cx="66600" cy="39600"/>
            </a:xfrm>
            <a:custGeom>
              <a:avLst/>
              <a:gdLst/>
              <a:ahLst/>
              <a:rect l="l" t="t" r="r" b="b"/>
              <a:pathLst>
                <a:path w="2705" h="1631">
                  <a:moveTo>
                    <a:pt x="2227" y="1"/>
                  </a:moveTo>
                  <a:lnTo>
                    <a:pt x="1909" y="80"/>
                  </a:lnTo>
                  <a:lnTo>
                    <a:pt x="1631" y="239"/>
                  </a:lnTo>
                  <a:lnTo>
                    <a:pt x="1074" y="557"/>
                  </a:lnTo>
                  <a:lnTo>
                    <a:pt x="518" y="915"/>
                  </a:lnTo>
                  <a:lnTo>
                    <a:pt x="239" y="1114"/>
                  </a:lnTo>
                  <a:lnTo>
                    <a:pt x="120" y="1233"/>
                  </a:lnTo>
                  <a:lnTo>
                    <a:pt x="40" y="1352"/>
                  </a:lnTo>
                  <a:lnTo>
                    <a:pt x="1" y="1472"/>
                  </a:lnTo>
                  <a:lnTo>
                    <a:pt x="1" y="1551"/>
                  </a:lnTo>
                  <a:lnTo>
                    <a:pt x="80" y="1631"/>
                  </a:lnTo>
                  <a:lnTo>
                    <a:pt x="160" y="1631"/>
                  </a:lnTo>
                  <a:lnTo>
                    <a:pt x="359" y="1591"/>
                  </a:lnTo>
                  <a:lnTo>
                    <a:pt x="637" y="1551"/>
                  </a:lnTo>
                  <a:lnTo>
                    <a:pt x="1313" y="1352"/>
                  </a:lnTo>
                  <a:lnTo>
                    <a:pt x="1671" y="1233"/>
                  </a:lnTo>
                  <a:lnTo>
                    <a:pt x="2028" y="1034"/>
                  </a:lnTo>
                  <a:lnTo>
                    <a:pt x="2307" y="836"/>
                  </a:lnTo>
                  <a:lnTo>
                    <a:pt x="2585" y="557"/>
                  </a:lnTo>
                  <a:lnTo>
                    <a:pt x="2665" y="438"/>
                  </a:lnTo>
                  <a:lnTo>
                    <a:pt x="2704" y="358"/>
                  </a:lnTo>
                  <a:lnTo>
                    <a:pt x="2704" y="239"/>
                  </a:lnTo>
                  <a:lnTo>
                    <a:pt x="2665" y="160"/>
                  </a:lnTo>
                  <a:lnTo>
                    <a:pt x="2625" y="80"/>
                  </a:lnTo>
                  <a:lnTo>
                    <a:pt x="2545" y="40"/>
                  </a:lnTo>
                  <a:lnTo>
                    <a:pt x="2466" y="1"/>
                  </a:lnTo>
                  <a:close/>
                </a:path>
              </a:pathLst>
            </a:custGeom>
            <a:solidFill>
              <a:srgbClr val="f9ab38"/>
            </a:solidFill>
            <a:ln>
              <a:noFill/>
            </a:ln>
          </p:spPr>
          <p:style>
            <a:lnRef idx="0"/>
            <a:fillRef idx="0"/>
            <a:effectRef idx="0"/>
            <a:fontRef idx="minor"/>
          </p:style>
        </p:sp>
        <p:sp>
          <p:nvSpPr>
            <p:cNvPr id="2311" name="CustomShape 243"/>
            <p:cNvSpPr/>
            <p:nvPr/>
          </p:nvSpPr>
          <p:spPr>
            <a:xfrm>
              <a:off x="6302520" y="3582000"/>
              <a:ext cx="66600" cy="39600"/>
            </a:xfrm>
            <a:custGeom>
              <a:avLst/>
              <a:gdLst/>
              <a:ahLst/>
              <a:rect l="l" t="t" r="r" b="b"/>
              <a:pathLst>
                <a:path w="2705" h="1631">
                  <a:moveTo>
                    <a:pt x="2347" y="1"/>
                  </a:moveTo>
                  <a:lnTo>
                    <a:pt x="2347" y="1"/>
                  </a:lnTo>
                  <a:lnTo>
                    <a:pt x="2267" y="1"/>
                  </a:lnTo>
                  <a:lnTo>
                    <a:pt x="2267" y="1"/>
                  </a:lnTo>
                  <a:lnTo>
                    <a:pt x="2227" y="1"/>
                  </a:lnTo>
                  <a:lnTo>
                    <a:pt x="2227" y="1"/>
                  </a:lnTo>
                  <a:lnTo>
                    <a:pt x="1909" y="80"/>
                  </a:lnTo>
                  <a:lnTo>
                    <a:pt x="1631" y="239"/>
                  </a:lnTo>
                  <a:lnTo>
                    <a:pt x="1074" y="557"/>
                  </a:lnTo>
                  <a:lnTo>
                    <a:pt x="1074" y="557"/>
                  </a:lnTo>
                  <a:lnTo>
                    <a:pt x="518" y="915"/>
                  </a:lnTo>
                  <a:lnTo>
                    <a:pt x="239" y="1114"/>
                  </a:lnTo>
                  <a:lnTo>
                    <a:pt x="120" y="1233"/>
                  </a:lnTo>
                  <a:lnTo>
                    <a:pt x="40" y="1352"/>
                  </a:lnTo>
                  <a:lnTo>
                    <a:pt x="40" y="1352"/>
                  </a:lnTo>
                  <a:lnTo>
                    <a:pt x="1" y="1472"/>
                  </a:lnTo>
                  <a:lnTo>
                    <a:pt x="1" y="1551"/>
                  </a:lnTo>
                  <a:lnTo>
                    <a:pt x="80" y="1631"/>
                  </a:lnTo>
                  <a:lnTo>
                    <a:pt x="160" y="1631"/>
                  </a:lnTo>
                  <a:lnTo>
                    <a:pt x="160" y="1631"/>
                  </a:lnTo>
                  <a:lnTo>
                    <a:pt x="359" y="1591"/>
                  </a:lnTo>
                  <a:lnTo>
                    <a:pt x="637" y="1551"/>
                  </a:lnTo>
                  <a:lnTo>
                    <a:pt x="1313" y="1352"/>
                  </a:lnTo>
                  <a:lnTo>
                    <a:pt x="1313" y="1352"/>
                  </a:lnTo>
                  <a:lnTo>
                    <a:pt x="1671" y="1233"/>
                  </a:lnTo>
                  <a:lnTo>
                    <a:pt x="2028" y="1034"/>
                  </a:lnTo>
                  <a:lnTo>
                    <a:pt x="2307" y="836"/>
                  </a:lnTo>
                  <a:lnTo>
                    <a:pt x="2585" y="557"/>
                  </a:lnTo>
                  <a:lnTo>
                    <a:pt x="2585" y="557"/>
                  </a:lnTo>
                  <a:lnTo>
                    <a:pt x="2665" y="438"/>
                  </a:lnTo>
                  <a:lnTo>
                    <a:pt x="2704" y="358"/>
                  </a:lnTo>
                  <a:lnTo>
                    <a:pt x="2704" y="239"/>
                  </a:lnTo>
                  <a:lnTo>
                    <a:pt x="2665" y="160"/>
                  </a:lnTo>
                  <a:lnTo>
                    <a:pt x="2625" y="80"/>
                  </a:lnTo>
                  <a:lnTo>
                    <a:pt x="2545" y="40"/>
                  </a:lnTo>
                  <a:lnTo>
                    <a:pt x="2466" y="1"/>
                  </a:lnTo>
                  <a:lnTo>
                    <a:pt x="2347" y="1"/>
                  </a:lnTo>
                </a:path>
              </a:pathLst>
            </a:custGeom>
            <a:noFill/>
            <a:ln>
              <a:noFill/>
            </a:ln>
          </p:spPr>
          <p:style>
            <a:lnRef idx="0"/>
            <a:fillRef idx="0"/>
            <a:effectRef idx="0"/>
            <a:fontRef idx="minor"/>
          </p:style>
        </p:sp>
        <p:sp>
          <p:nvSpPr>
            <p:cNvPr id="2312" name="CustomShape 244"/>
            <p:cNvSpPr/>
            <p:nvPr/>
          </p:nvSpPr>
          <p:spPr>
            <a:xfrm>
              <a:off x="5619600" y="3597840"/>
              <a:ext cx="58680" cy="50760"/>
            </a:xfrm>
            <a:custGeom>
              <a:avLst/>
              <a:gdLst/>
              <a:ahLst/>
              <a:rect l="l" t="t" r="r" b="b"/>
              <a:pathLst>
                <a:path w="2386" h="2069">
                  <a:moveTo>
                    <a:pt x="2068" y="1"/>
                  </a:moveTo>
                  <a:lnTo>
                    <a:pt x="1909" y="40"/>
                  </a:lnTo>
                  <a:lnTo>
                    <a:pt x="1710" y="80"/>
                  </a:lnTo>
                  <a:lnTo>
                    <a:pt x="1590" y="160"/>
                  </a:lnTo>
                  <a:lnTo>
                    <a:pt x="1153" y="478"/>
                  </a:lnTo>
                  <a:lnTo>
                    <a:pt x="676" y="875"/>
                  </a:lnTo>
                  <a:lnTo>
                    <a:pt x="437" y="1074"/>
                  </a:lnTo>
                  <a:lnTo>
                    <a:pt x="239" y="1313"/>
                  </a:lnTo>
                  <a:lnTo>
                    <a:pt x="80" y="1551"/>
                  </a:lnTo>
                  <a:lnTo>
                    <a:pt x="0" y="1790"/>
                  </a:lnTo>
                  <a:lnTo>
                    <a:pt x="0" y="1909"/>
                  </a:lnTo>
                  <a:lnTo>
                    <a:pt x="0" y="1989"/>
                  </a:lnTo>
                  <a:lnTo>
                    <a:pt x="40" y="2028"/>
                  </a:lnTo>
                  <a:lnTo>
                    <a:pt x="119" y="2068"/>
                  </a:lnTo>
                  <a:lnTo>
                    <a:pt x="278" y="2028"/>
                  </a:lnTo>
                  <a:lnTo>
                    <a:pt x="557" y="1909"/>
                  </a:lnTo>
                  <a:lnTo>
                    <a:pt x="1272" y="1512"/>
                  </a:lnTo>
                  <a:lnTo>
                    <a:pt x="1551" y="1313"/>
                  </a:lnTo>
                  <a:lnTo>
                    <a:pt x="1869" y="1074"/>
                  </a:lnTo>
                  <a:lnTo>
                    <a:pt x="2107" y="796"/>
                  </a:lnTo>
                  <a:lnTo>
                    <a:pt x="2306" y="478"/>
                  </a:lnTo>
                  <a:lnTo>
                    <a:pt x="2386" y="279"/>
                  </a:lnTo>
                  <a:lnTo>
                    <a:pt x="2386" y="200"/>
                  </a:lnTo>
                  <a:lnTo>
                    <a:pt x="2346" y="120"/>
                  </a:lnTo>
                  <a:lnTo>
                    <a:pt x="2227" y="40"/>
                  </a:lnTo>
                  <a:lnTo>
                    <a:pt x="2068" y="1"/>
                  </a:lnTo>
                  <a:close/>
                </a:path>
              </a:pathLst>
            </a:custGeom>
            <a:solidFill>
              <a:srgbClr val="f9ab38"/>
            </a:solidFill>
            <a:ln>
              <a:noFill/>
            </a:ln>
          </p:spPr>
          <p:style>
            <a:lnRef idx="0"/>
            <a:fillRef idx="0"/>
            <a:effectRef idx="0"/>
            <a:fontRef idx="minor"/>
          </p:style>
        </p:sp>
        <p:sp>
          <p:nvSpPr>
            <p:cNvPr id="2313" name="CustomShape 245"/>
            <p:cNvSpPr/>
            <p:nvPr/>
          </p:nvSpPr>
          <p:spPr>
            <a:xfrm>
              <a:off x="5619600" y="3597840"/>
              <a:ext cx="58680" cy="50760"/>
            </a:xfrm>
            <a:custGeom>
              <a:avLst/>
              <a:gdLst/>
              <a:ahLst/>
              <a:rect l="l" t="t" r="r" b="b"/>
              <a:pathLst>
                <a:path w="2386" h="2069">
                  <a:moveTo>
                    <a:pt x="2068" y="1"/>
                  </a:moveTo>
                  <a:lnTo>
                    <a:pt x="2068" y="1"/>
                  </a:lnTo>
                  <a:lnTo>
                    <a:pt x="1909" y="40"/>
                  </a:lnTo>
                  <a:lnTo>
                    <a:pt x="1909" y="40"/>
                  </a:lnTo>
                  <a:lnTo>
                    <a:pt x="1710" y="80"/>
                  </a:lnTo>
                  <a:lnTo>
                    <a:pt x="1590" y="160"/>
                  </a:lnTo>
                  <a:lnTo>
                    <a:pt x="1590" y="160"/>
                  </a:lnTo>
                  <a:lnTo>
                    <a:pt x="1153" y="478"/>
                  </a:lnTo>
                  <a:lnTo>
                    <a:pt x="676" y="875"/>
                  </a:lnTo>
                  <a:lnTo>
                    <a:pt x="437" y="1074"/>
                  </a:lnTo>
                  <a:lnTo>
                    <a:pt x="239" y="1313"/>
                  </a:lnTo>
                  <a:lnTo>
                    <a:pt x="80" y="1551"/>
                  </a:lnTo>
                  <a:lnTo>
                    <a:pt x="0" y="1790"/>
                  </a:lnTo>
                  <a:lnTo>
                    <a:pt x="0" y="1790"/>
                  </a:lnTo>
                  <a:lnTo>
                    <a:pt x="0" y="1909"/>
                  </a:lnTo>
                  <a:lnTo>
                    <a:pt x="0" y="1989"/>
                  </a:lnTo>
                  <a:lnTo>
                    <a:pt x="40" y="2028"/>
                  </a:lnTo>
                  <a:lnTo>
                    <a:pt x="119" y="2068"/>
                  </a:lnTo>
                  <a:lnTo>
                    <a:pt x="119" y="2068"/>
                  </a:lnTo>
                  <a:lnTo>
                    <a:pt x="278" y="2028"/>
                  </a:lnTo>
                  <a:lnTo>
                    <a:pt x="557" y="1909"/>
                  </a:lnTo>
                  <a:lnTo>
                    <a:pt x="1272" y="1512"/>
                  </a:lnTo>
                  <a:lnTo>
                    <a:pt x="1272" y="1512"/>
                  </a:lnTo>
                  <a:lnTo>
                    <a:pt x="1551" y="1313"/>
                  </a:lnTo>
                  <a:lnTo>
                    <a:pt x="1869" y="1074"/>
                  </a:lnTo>
                  <a:lnTo>
                    <a:pt x="2107" y="796"/>
                  </a:lnTo>
                  <a:lnTo>
                    <a:pt x="2306" y="478"/>
                  </a:lnTo>
                  <a:lnTo>
                    <a:pt x="2306" y="478"/>
                  </a:lnTo>
                  <a:lnTo>
                    <a:pt x="2386" y="279"/>
                  </a:lnTo>
                  <a:lnTo>
                    <a:pt x="2386" y="200"/>
                  </a:lnTo>
                  <a:lnTo>
                    <a:pt x="2346" y="120"/>
                  </a:lnTo>
                  <a:lnTo>
                    <a:pt x="2227" y="40"/>
                  </a:lnTo>
                  <a:lnTo>
                    <a:pt x="2068" y="1"/>
                  </a:lnTo>
                </a:path>
              </a:pathLst>
            </a:custGeom>
            <a:noFill/>
            <a:ln>
              <a:noFill/>
            </a:ln>
          </p:spPr>
          <p:style>
            <a:lnRef idx="0"/>
            <a:fillRef idx="0"/>
            <a:effectRef idx="0"/>
            <a:fontRef idx="minor"/>
          </p:style>
        </p:sp>
      </p:grpSp>
      <p:grpSp>
        <p:nvGrpSpPr>
          <p:cNvPr id="2314" name="Group 246"/>
          <p:cNvGrpSpPr/>
          <p:nvPr/>
        </p:nvGrpSpPr>
        <p:grpSpPr>
          <a:xfrm>
            <a:off x="5576400" y="1185480"/>
            <a:ext cx="995040" cy="894960"/>
            <a:chOff x="5576400" y="1185480"/>
            <a:chExt cx="995040" cy="894960"/>
          </a:xfrm>
        </p:grpSpPr>
        <p:sp>
          <p:nvSpPr>
            <p:cNvPr id="2315" name="CustomShape 247"/>
            <p:cNvSpPr/>
            <p:nvPr/>
          </p:nvSpPr>
          <p:spPr>
            <a:xfrm rot="3427200">
              <a:off x="5791320" y="1636200"/>
              <a:ext cx="128160" cy="352800"/>
            </a:xfrm>
            <a:custGeom>
              <a:avLst/>
              <a:gdLst/>
              <a:ahLst/>
              <a:rect l="l" t="t" r="r" b="b"/>
              <a:pathLst>
                <a:path w="5170" h="14155">
                  <a:moveTo>
                    <a:pt x="955" y="0"/>
                  </a:moveTo>
                  <a:lnTo>
                    <a:pt x="756" y="40"/>
                  </a:lnTo>
                  <a:lnTo>
                    <a:pt x="557" y="80"/>
                  </a:lnTo>
                  <a:lnTo>
                    <a:pt x="398" y="199"/>
                  </a:lnTo>
                  <a:lnTo>
                    <a:pt x="279" y="318"/>
                  </a:lnTo>
                  <a:lnTo>
                    <a:pt x="159" y="477"/>
                  </a:lnTo>
                  <a:lnTo>
                    <a:pt x="40" y="676"/>
                  </a:lnTo>
                  <a:lnTo>
                    <a:pt x="0" y="875"/>
                  </a:lnTo>
                  <a:lnTo>
                    <a:pt x="0" y="1034"/>
                  </a:lnTo>
                  <a:lnTo>
                    <a:pt x="40" y="1233"/>
                  </a:lnTo>
                  <a:lnTo>
                    <a:pt x="80" y="1432"/>
                  </a:lnTo>
                  <a:lnTo>
                    <a:pt x="199" y="1591"/>
                  </a:lnTo>
                  <a:lnTo>
                    <a:pt x="318" y="1710"/>
                  </a:lnTo>
                  <a:lnTo>
                    <a:pt x="478" y="1829"/>
                  </a:lnTo>
                  <a:lnTo>
                    <a:pt x="796" y="2068"/>
                  </a:lnTo>
                  <a:lnTo>
                    <a:pt x="1114" y="2306"/>
                  </a:lnTo>
                  <a:lnTo>
                    <a:pt x="1392" y="2545"/>
                  </a:lnTo>
                  <a:lnTo>
                    <a:pt x="1631" y="2784"/>
                  </a:lnTo>
                  <a:lnTo>
                    <a:pt x="1790" y="3062"/>
                  </a:lnTo>
                  <a:lnTo>
                    <a:pt x="1949" y="3340"/>
                  </a:lnTo>
                  <a:lnTo>
                    <a:pt x="1988" y="3618"/>
                  </a:lnTo>
                  <a:lnTo>
                    <a:pt x="2028" y="3937"/>
                  </a:lnTo>
                  <a:lnTo>
                    <a:pt x="1988" y="4294"/>
                  </a:lnTo>
                  <a:lnTo>
                    <a:pt x="1909" y="4692"/>
                  </a:lnTo>
                  <a:lnTo>
                    <a:pt x="1790" y="5169"/>
                  </a:lnTo>
                  <a:lnTo>
                    <a:pt x="1750" y="5408"/>
                  </a:lnTo>
                  <a:lnTo>
                    <a:pt x="1710" y="5646"/>
                  </a:lnTo>
                  <a:lnTo>
                    <a:pt x="1670" y="6203"/>
                  </a:lnTo>
                  <a:lnTo>
                    <a:pt x="1710" y="6759"/>
                  </a:lnTo>
                  <a:lnTo>
                    <a:pt x="1829" y="7276"/>
                  </a:lnTo>
                  <a:lnTo>
                    <a:pt x="1988" y="7753"/>
                  </a:lnTo>
                  <a:lnTo>
                    <a:pt x="2187" y="8231"/>
                  </a:lnTo>
                  <a:lnTo>
                    <a:pt x="2426" y="8668"/>
                  </a:lnTo>
                  <a:lnTo>
                    <a:pt x="2704" y="9065"/>
                  </a:lnTo>
                  <a:lnTo>
                    <a:pt x="2982" y="9463"/>
                  </a:lnTo>
                  <a:lnTo>
                    <a:pt x="3300" y="9821"/>
                  </a:lnTo>
                  <a:lnTo>
                    <a:pt x="3579" y="10139"/>
                  </a:lnTo>
                  <a:lnTo>
                    <a:pt x="3857" y="10497"/>
                  </a:lnTo>
                  <a:lnTo>
                    <a:pt x="4096" y="10855"/>
                  </a:lnTo>
                  <a:lnTo>
                    <a:pt x="4334" y="11212"/>
                  </a:lnTo>
                  <a:lnTo>
                    <a:pt x="4493" y="11570"/>
                  </a:lnTo>
                  <a:lnTo>
                    <a:pt x="4612" y="11968"/>
                  </a:lnTo>
                  <a:lnTo>
                    <a:pt x="4652" y="12365"/>
                  </a:lnTo>
                  <a:lnTo>
                    <a:pt x="4612" y="12763"/>
                  </a:lnTo>
                  <a:lnTo>
                    <a:pt x="4453" y="13161"/>
                  </a:lnTo>
                  <a:lnTo>
                    <a:pt x="4294" y="13558"/>
                  </a:lnTo>
                  <a:lnTo>
                    <a:pt x="4056" y="13956"/>
                  </a:lnTo>
                  <a:lnTo>
                    <a:pt x="4016" y="14035"/>
                  </a:lnTo>
                  <a:lnTo>
                    <a:pt x="4096" y="14155"/>
                  </a:lnTo>
                  <a:lnTo>
                    <a:pt x="4175" y="14155"/>
                  </a:lnTo>
                  <a:lnTo>
                    <a:pt x="4294" y="14115"/>
                  </a:lnTo>
                  <a:lnTo>
                    <a:pt x="4573" y="13757"/>
                  </a:lnTo>
                  <a:lnTo>
                    <a:pt x="4811" y="13359"/>
                  </a:lnTo>
                  <a:lnTo>
                    <a:pt x="5010" y="12882"/>
                  </a:lnTo>
                  <a:lnTo>
                    <a:pt x="5090" y="12644"/>
                  </a:lnTo>
                  <a:lnTo>
                    <a:pt x="5129" y="12405"/>
                  </a:lnTo>
                  <a:lnTo>
                    <a:pt x="5169" y="12167"/>
                  </a:lnTo>
                  <a:lnTo>
                    <a:pt x="5169" y="11888"/>
                  </a:lnTo>
                  <a:lnTo>
                    <a:pt x="5090" y="11411"/>
                  </a:lnTo>
                  <a:lnTo>
                    <a:pt x="4931" y="10934"/>
                  </a:lnTo>
                  <a:lnTo>
                    <a:pt x="4732" y="10497"/>
                  </a:lnTo>
                  <a:lnTo>
                    <a:pt x="4493" y="10059"/>
                  </a:lnTo>
                  <a:lnTo>
                    <a:pt x="4255" y="9662"/>
                  </a:lnTo>
                  <a:lnTo>
                    <a:pt x="3976" y="9264"/>
                  </a:lnTo>
                  <a:lnTo>
                    <a:pt x="3738" y="8906"/>
                  </a:lnTo>
                  <a:lnTo>
                    <a:pt x="3499" y="8549"/>
                  </a:lnTo>
                  <a:lnTo>
                    <a:pt x="3340" y="8191"/>
                  </a:lnTo>
                  <a:lnTo>
                    <a:pt x="3181" y="7793"/>
                  </a:lnTo>
                  <a:lnTo>
                    <a:pt x="3062" y="7396"/>
                  </a:lnTo>
                  <a:lnTo>
                    <a:pt x="2982" y="7038"/>
                  </a:lnTo>
                  <a:lnTo>
                    <a:pt x="2943" y="6640"/>
                  </a:lnTo>
                  <a:lnTo>
                    <a:pt x="2982" y="6282"/>
                  </a:lnTo>
                  <a:lnTo>
                    <a:pt x="3022" y="5924"/>
                  </a:lnTo>
                  <a:lnTo>
                    <a:pt x="3102" y="5726"/>
                  </a:lnTo>
                  <a:lnTo>
                    <a:pt x="3141" y="5527"/>
                  </a:lnTo>
                  <a:lnTo>
                    <a:pt x="3300" y="5090"/>
                  </a:lnTo>
                  <a:lnTo>
                    <a:pt x="3459" y="4612"/>
                  </a:lnTo>
                  <a:lnTo>
                    <a:pt x="3579" y="4096"/>
                  </a:lnTo>
                  <a:lnTo>
                    <a:pt x="3618" y="3817"/>
                  </a:lnTo>
                  <a:lnTo>
                    <a:pt x="3618" y="3499"/>
                  </a:lnTo>
                  <a:lnTo>
                    <a:pt x="3579" y="3181"/>
                  </a:lnTo>
                  <a:lnTo>
                    <a:pt x="3539" y="2903"/>
                  </a:lnTo>
                  <a:lnTo>
                    <a:pt x="3459" y="2585"/>
                  </a:lnTo>
                  <a:lnTo>
                    <a:pt x="3340" y="2306"/>
                  </a:lnTo>
                  <a:lnTo>
                    <a:pt x="3102" y="1790"/>
                  </a:lnTo>
                  <a:lnTo>
                    <a:pt x="2744" y="1352"/>
                  </a:lnTo>
                  <a:lnTo>
                    <a:pt x="2386" y="915"/>
                  </a:lnTo>
                  <a:lnTo>
                    <a:pt x="2028" y="557"/>
                  </a:lnTo>
                  <a:lnTo>
                    <a:pt x="1631" y="239"/>
                  </a:lnTo>
                  <a:lnTo>
                    <a:pt x="1591" y="199"/>
                  </a:lnTo>
                  <a:lnTo>
                    <a:pt x="1511" y="159"/>
                  </a:lnTo>
                  <a:lnTo>
                    <a:pt x="1312" y="80"/>
                  </a:lnTo>
                  <a:lnTo>
                    <a:pt x="1114" y="0"/>
                  </a:lnTo>
                  <a:close/>
                </a:path>
              </a:pathLst>
            </a:custGeom>
            <a:solidFill>
              <a:srgbClr val="f16680"/>
            </a:solidFill>
            <a:ln>
              <a:noFill/>
            </a:ln>
          </p:spPr>
          <p:style>
            <a:lnRef idx="0"/>
            <a:fillRef idx="0"/>
            <a:effectRef idx="0"/>
            <a:fontRef idx="minor"/>
          </p:style>
        </p:sp>
        <p:sp>
          <p:nvSpPr>
            <p:cNvPr id="2316" name="CustomShape 248"/>
            <p:cNvSpPr/>
            <p:nvPr/>
          </p:nvSpPr>
          <p:spPr>
            <a:xfrm rot="3427200">
              <a:off x="5791320" y="1636200"/>
              <a:ext cx="128160" cy="352800"/>
            </a:xfrm>
            <a:custGeom>
              <a:avLst/>
              <a:gdLst/>
              <a:ahLst/>
              <a:rect l="l" t="t" r="r" b="b"/>
              <a:pathLst>
                <a:path w="5170" h="14155">
                  <a:moveTo>
                    <a:pt x="1631" y="239"/>
                  </a:moveTo>
                  <a:lnTo>
                    <a:pt x="1631" y="239"/>
                  </a:lnTo>
                  <a:lnTo>
                    <a:pt x="2028" y="557"/>
                  </a:lnTo>
                  <a:lnTo>
                    <a:pt x="2386" y="915"/>
                  </a:lnTo>
                  <a:lnTo>
                    <a:pt x="2744" y="1352"/>
                  </a:lnTo>
                  <a:lnTo>
                    <a:pt x="3102" y="1790"/>
                  </a:lnTo>
                  <a:lnTo>
                    <a:pt x="3102" y="1790"/>
                  </a:lnTo>
                  <a:lnTo>
                    <a:pt x="3340" y="2306"/>
                  </a:lnTo>
                  <a:lnTo>
                    <a:pt x="3459" y="2585"/>
                  </a:lnTo>
                  <a:lnTo>
                    <a:pt x="3539" y="2903"/>
                  </a:lnTo>
                  <a:lnTo>
                    <a:pt x="3539" y="2903"/>
                  </a:lnTo>
                  <a:lnTo>
                    <a:pt x="3579" y="3181"/>
                  </a:lnTo>
                  <a:lnTo>
                    <a:pt x="3618" y="3499"/>
                  </a:lnTo>
                  <a:lnTo>
                    <a:pt x="3618" y="3817"/>
                  </a:lnTo>
                  <a:lnTo>
                    <a:pt x="3579" y="4096"/>
                  </a:lnTo>
                  <a:lnTo>
                    <a:pt x="3579" y="4096"/>
                  </a:lnTo>
                  <a:lnTo>
                    <a:pt x="3459" y="4612"/>
                  </a:lnTo>
                  <a:lnTo>
                    <a:pt x="3300" y="5090"/>
                  </a:lnTo>
                  <a:lnTo>
                    <a:pt x="3141" y="5527"/>
                  </a:lnTo>
                  <a:lnTo>
                    <a:pt x="3102" y="5726"/>
                  </a:lnTo>
                  <a:lnTo>
                    <a:pt x="3022" y="5924"/>
                  </a:lnTo>
                  <a:lnTo>
                    <a:pt x="3022" y="5924"/>
                  </a:lnTo>
                  <a:lnTo>
                    <a:pt x="2982" y="6282"/>
                  </a:lnTo>
                  <a:lnTo>
                    <a:pt x="2943" y="6640"/>
                  </a:lnTo>
                  <a:lnTo>
                    <a:pt x="2982" y="7038"/>
                  </a:lnTo>
                  <a:lnTo>
                    <a:pt x="3062" y="7396"/>
                  </a:lnTo>
                  <a:lnTo>
                    <a:pt x="3062" y="7396"/>
                  </a:lnTo>
                  <a:lnTo>
                    <a:pt x="3181" y="7793"/>
                  </a:lnTo>
                  <a:lnTo>
                    <a:pt x="3340" y="8191"/>
                  </a:lnTo>
                  <a:lnTo>
                    <a:pt x="3499" y="8549"/>
                  </a:lnTo>
                  <a:lnTo>
                    <a:pt x="3738" y="8906"/>
                  </a:lnTo>
                  <a:lnTo>
                    <a:pt x="3738" y="8906"/>
                  </a:lnTo>
                  <a:lnTo>
                    <a:pt x="3976" y="9264"/>
                  </a:lnTo>
                  <a:lnTo>
                    <a:pt x="3976" y="9264"/>
                  </a:lnTo>
                  <a:lnTo>
                    <a:pt x="4255" y="9662"/>
                  </a:lnTo>
                  <a:lnTo>
                    <a:pt x="4255" y="9662"/>
                  </a:lnTo>
                  <a:lnTo>
                    <a:pt x="4493" y="10059"/>
                  </a:lnTo>
                  <a:lnTo>
                    <a:pt x="4732" y="10497"/>
                  </a:lnTo>
                  <a:lnTo>
                    <a:pt x="4732" y="10497"/>
                  </a:lnTo>
                  <a:lnTo>
                    <a:pt x="4931" y="10934"/>
                  </a:lnTo>
                  <a:lnTo>
                    <a:pt x="5090" y="11411"/>
                  </a:lnTo>
                  <a:lnTo>
                    <a:pt x="5169" y="11888"/>
                  </a:lnTo>
                  <a:lnTo>
                    <a:pt x="5169" y="12167"/>
                  </a:lnTo>
                  <a:lnTo>
                    <a:pt x="5129" y="12405"/>
                  </a:lnTo>
                  <a:lnTo>
                    <a:pt x="5129" y="12405"/>
                  </a:lnTo>
                  <a:lnTo>
                    <a:pt x="5090" y="12644"/>
                  </a:lnTo>
                  <a:lnTo>
                    <a:pt x="5010" y="12882"/>
                  </a:lnTo>
                  <a:lnTo>
                    <a:pt x="4811" y="13359"/>
                  </a:lnTo>
                  <a:lnTo>
                    <a:pt x="4573" y="13757"/>
                  </a:lnTo>
                  <a:lnTo>
                    <a:pt x="4294" y="14115"/>
                  </a:lnTo>
                  <a:lnTo>
                    <a:pt x="4294" y="14115"/>
                  </a:lnTo>
                  <a:lnTo>
                    <a:pt x="4175" y="14155"/>
                  </a:lnTo>
                  <a:lnTo>
                    <a:pt x="4096" y="14155"/>
                  </a:lnTo>
                  <a:lnTo>
                    <a:pt x="4096" y="14155"/>
                  </a:lnTo>
                  <a:lnTo>
                    <a:pt x="4016" y="14035"/>
                  </a:lnTo>
                  <a:lnTo>
                    <a:pt x="4056" y="13956"/>
                  </a:lnTo>
                  <a:lnTo>
                    <a:pt x="4056" y="13956"/>
                  </a:lnTo>
                  <a:lnTo>
                    <a:pt x="4056" y="13956"/>
                  </a:lnTo>
                  <a:lnTo>
                    <a:pt x="4294" y="13558"/>
                  </a:lnTo>
                  <a:lnTo>
                    <a:pt x="4453" y="13161"/>
                  </a:lnTo>
                  <a:lnTo>
                    <a:pt x="4612" y="12763"/>
                  </a:lnTo>
                  <a:lnTo>
                    <a:pt x="4652" y="12365"/>
                  </a:lnTo>
                  <a:lnTo>
                    <a:pt x="4652" y="12365"/>
                  </a:lnTo>
                  <a:lnTo>
                    <a:pt x="4612" y="11968"/>
                  </a:lnTo>
                  <a:lnTo>
                    <a:pt x="4493" y="11570"/>
                  </a:lnTo>
                  <a:lnTo>
                    <a:pt x="4334" y="11212"/>
                  </a:lnTo>
                  <a:lnTo>
                    <a:pt x="4096" y="10855"/>
                  </a:lnTo>
                  <a:lnTo>
                    <a:pt x="4096" y="10855"/>
                  </a:lnTo>
                  <a:lnTo>
                    <a:pt x="3857" y="10497"/>
                  </a:lnTo>
                  <a:lnTo>
                    <a:pt x="3579" y="10139"/>
                  </a:lnTo>
                  <a:lnTo>
                    <a:pt x="3579" y="10139"/>
                  </a:lnTo>
                  <a:lnTo>
                    <a:pt x="3300" y="9821"/>
                  </a:lnTo>
                  <a:lnTo>
                    <a:pt x="3300" y="9821"/>
                  </a:lnTo>
                  <a:lnTo>
                    <a:pt x="2982" y="9463"/>
                  </a:lnTo>
                  <a:lnTo>
                    <a:pt x="2982" y="9463"/>
                  </a:lnTo>
                  <a:lnTo>
                    <a:pt x="2704" y="9065"/>
                  </a:lnTo>
                  <a:lnTo>
                    <a:pt x="2426" y="8668"/>
                  </a:lnTo>
                  <a:lnTo>
                    <a:pt x="2187" y="8231"/>
                  </a:lnTo>
                  <a:lnTo>
                    <a:pt x="1988" y="7753"/>
                  </a:lnTo>
                  <a:lnTo>
                    <a:pt x="1988" y="7753"/>
                  </a:lnTo>
                  <a:lnTo>
                    <a:pt x="1829" y="7276"/>
                  </a:lnTo>
                  <a:lnTo>
                    <a:pt x="1710" y="6759"/>
                  </a:lnTo>
                  <a:lnTo>
                    <a:pt x="1670" y="6203"/>
                  </a:lnTo>
                  <a:lnTo>
                    <a:pt x="1710" y="5646"/>
                  </a:lnTo>
                  <a:lnTo>
                    <a:pt x="1750" y="5408"/>
                  </a:lnTo>
                  <a:lnTo>
                    <a:pt x="1790" y="5169"/>
                  </a:lnTo>
                  <a:lnTo>
                    <a:pt x="1909" y="4692"/>
                  </a:lnTo>
                  <a:lnTo>
                    <a:pt x="1909" y="4692"/>
                  </a:lnTo>
                  <a:lnTo>
                    <a:pt x="1988" y="4294"/>
                  </a:lnTo>
                  <a:lnTo>
                    <a:pt x="2028" y="3937"/>
                  </a:lnTo>
                  <a:lnTo>
                    <a:pt x="2028" y="3937"/>
                  </a:lnTo>
                  <a:lnTo>
                    <a:pt x="1988" y="3618"/>
                  </a:lnTo>
                  <a:lnTo>
                    <a:pt x="1949" y="3340"/>
                  </a:lnTo>
                  <a:lnTo>
                    <a:pt x="1949" y="3340"/>
                  </a:lnTo>
                  <a:lnTo>
                    <a:pt x="1790" y="3062"/>
                  </a:lnTo>
                  <a:lnTo>
                    <a:pt x="1631" y="2784"/>
                  </a:lnTo>
                  <a:lnTo>
                    <a:pt x="1631" y="2784"/>
                  </a:lnTo>
                  <a:lnTo>
                    <a:pt x="1392" y="2545"/>
                  </a:lnTo>
                  <a:lnTo>
                    <a:pt x="1114" y="2306"/>
                  </a:lnTo>
                  <a:lnTo>
                    <a:pt x="796" y="2068"/>
                  </a:lnTo>
                  <a:lnTo>
                    <a:pt x="478" y="1829"/>
                  </a:lnTo>
                  <a:lnTo>
                    <a:pt x="478" y="1829"/>
                  </a:lnTo>
                  <a:lnTo>
                    <a:pt x="318" y="1710"/>
                  </a:lnTo>
                  <a:lnTo>
                    <a:pt x="199" y="1591"/>
                  </a:lnTo>
                  <a:lnTo>
                    <a:pt x="80" y="1432"/>
                  </a:lnTo>
                  <a:lnTo>
                    <a:pt x="40" y="1233"/>
                  </a:lnTo>
                  <a:lnTo>
                    <a:pt x="0" y="1034"/>
                  </a:lnTo>
                  <a:lnTo>
                    <a:pt x="0" y="875"/>
                  </a:lnTo>
                  <a:lnTo>
                    <a:pt x="40" y="676"/>
                  </a:lnTo>
                  <a:lnTo>
                    <a:pt x="159" y="477"/>
                  </a:lnTo>
                  <a:lnTo>
                    <a:pt x="159" y="477"/>
                  </a:lnTo>
                  <a:lnTo>
                    <a:pt x="279" y="318"/>
                  </a:lnTo>
                  <a:lnTo>
                    <a:pt x="398" y="199"/>
                  </a:lnTo>
                  <a:lnTo>
                    <a:pt x="557" y="80"/>
                  </a:lnTo>
                  <a:lnTo>
                    <a:pt x="756" y="40"/>
                  </a:lnTo>
                  <a:lnTo>
                    <a:pt x="955" y="0"/>
                  </a:lnTo>
                  <a:lnTo>
                    <a:pt x="1114" y="0"/>
                  </a:lnTo>
                  <a:lnTo>
                    <a:pt x="1312" y="80"/>
                  </a:lnTo>
                  <a:lnTo>
                    <a:pt x="1511" y="159"/>
                  </a:lnTo>
                  <a:lnTo>
                    <a:pt x="1511" y="159"/>
                  </a:lnTo>
                  <a:lnTo>
                    <a:pt x="1591" y="199"/>
                  </a:lnTo>
                  <a:lnTo>
                    <a:pt x="1631" y="239"/>
                  </a:lnTo>
                </a:path>
              </a:pathLst>
            </a:custGeom>
            <a:noFill/>
            <a:ln>
              <a:noFill/>
            </a:ln>
          </p:spPr>
          <p:style>
            <a:lnRef idx="0"/>
            <a:fillRef idx="0"/>
            <a:effectRef idx="0"/>
            <a:fontRef idx="minor"/>
          </p:style>
        </p:sp>
        <p:sp>
          <p:nvSpPr>
            <p:cNvPr id="2317" name="CustomShape 249"/>
            <p:cNvSpPr/>
            <p:nvPr/>
          </p:nvSpPr>
          <p:spPr>
            <a:xfrm rot="3427200">
              <a:off x="5931000" y="1726560"/>
              <a:ext cx="5040" cy="5760"/>
            </a:xfrm>
            <a:custGeom>
              <a:avLst/>
              <a:gdLst/>
              <a:ahLst/>
              <a:rect l="l" t="t" r="r" b="b"/>
              <a:pathLst>
                <a:path w="239" h="279">
                  <a:moveTo>
                    <a:pt x="239" y="279"/>
                  </a:moveTo>
                  <a:lnTo>
                    <a:pt x="239" y="279"/>
                  </a:lnTo>
                  <a:lnTo>
                    <a:pt x="239" y="279"/>
                  </a:lnTo>
                  <a:lnTo>
                    <a:pt x="239" y="279"/>
                  </a:lnTo>
                  <a:lnTo>
                    <a:pt x="239" y="279"/>
                  </a:lnTo>
                  <a:close/>
                  <a:moveTo>
                    <a:pt x="0" y="0"/>
                  </a:moveTo>
                  <a:lnTo>
                    <a:pt x="0" y="0"/>
                  </a:lnTo>
                  <a:lnTo>
                    <a:pt x="0" y="0"/>
                  </a:lnTo>
                  <a:lnTo>
                    <a:pt x="0" y="0"/>
                  </a:lnTo>
                  <a:lnTo>
                    <a:pt x="239" y="279"/>
                  </a:lnTo>
                  <a:lnTo>
                    <a:pt x="239" y="279"/>
                  </a:lnTo>
                  <a:lnTo>
                    <a:pt x="0" y="0"/>
                  </a:lnTo>
                  <a:close/>
                </a:path>
              </a:pathLst>
            </a:custGeom>
            <a:solidFill>
              <a:srgbClr val="f8b2bf"/>
            </a:solidFill>
            <a:ln>
              <a:noFill/>
            </a:ln>
          </p:spPr>
          <p:style>
            <a:lnRef idx="0"/>
            <a:fillRef idx="0"/>
            <a:effectRef idx="0"/>
            <a:fontRef idx="minor"/>
          </p:style>
        </p:sp>
        <p:sp>
          <p:nvSpPr>
            <p:cNvPr id="2318" name="CustomShape 250"/>
            <p:cNvSpPr/>
            <p:nvPr/>
          </p:nvSpPr>
          <p:spPr>
            <a:xfrm rot="3427200">
              <a:off x="5932080" y="173484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319" name="CustomShape 251"/>
            <p:cNvSpPr/>
            <p:nvPr/>
          </p:nvSpPr>
          <p:spPr>
            <a:xfrm rot="3427200">
              <a:off x="5931000" y="1726560"/>
              <a:ext cx="5040" cy="5760"/>
            </a:xfrm>
            <a:custGeom>
              <a:avLst/>
              <a:gdLst/>
              <a:ahLst/>
              <a:rect l="l" t="t" r="r" b="b"/>
              <a:pathLst>
                <a:path w="239" h="279">
                  <a:moveTo>
                    <a:pt x="0" y="0"/>
                  </a:moveTo>
                  <a:lnTo>
                    <a:pt x="0" y="0"/>
                  </a:lnTo>
                  <a:lnTo>
                    <a:pt x="0" y="0"/>
                  </a:lnTo>
                  <a:lnTo>
                    <a:pt x="0" y="0"/>
                  </a:lnTo>
                  <a:lnTo>
                    <a:pt x="239" y="279"/>
                  </a:lnTo>
                  <a:lnTo>
                    <a:pt x="239" y="279"/>
                  </a:lnTo>
                  <a:lnTo>
                    <a:pt x="0" y="0"/>
                  </a:lnTo>
                </a:path>
              </a:pathLst>
            </a:custGeom>
            <a:noFill/>
            <a:ln>
              <a:noFill/>
            </a:ln>
          </p:spPr>
          <p:style>
            <a:lnRef idx="0"/>
            <a:fillRef idx="0"/>
            <a:effectRef idx="0"/>
            <a:fontRef idx="minor"/>
          </p:style>
        </p:sp>
        <p:sp>
          <p:nvSpPr>
            <p:cNvPr id="2320" name="CustomShape 252"/>
            <p:cNvSpPr/>
            <p:nvPr/>
          </p:nvSpPr>
          <p:spPr>
            <a:xfrm rot="3427200">
              <a:off x="5853240" y="1699920"/>
              <a:ext cx="53640" cy="186840"/>
            </a:xfrm>
            <a:custGeom>
              <a:avLst/>
              <a:gdLst/>
              <a:ahLst/>
              <a:rect l="l" t="t" r="r" b="b"/>
              <a:pathLst>
                <a:path w="2187" h="7516">
                  <a:moveTo>
                    <a:pt x="1869" y="1"/>
                  </a:moveTo>
                  <a:lnTo>
                    <a:pt x="1392" y="160"/>
                  </a:lnTo>
                  <a:lnTo>
                    <a:pt x="875" y="279"/>
                  </a:lnTo>
                  <a:lnTo>
                    <a:pt x="398" y="359"/>
                  </a:lnTo>
                  <a:lnTo>
                    <a:pt x="0" y="438"/>
                  </a:lnTo>
                  <a:lnTo>
                    <a:pt x="239" y="717"/>
                  </a:lnTo>
                  <a:lnTo>
                    <a:pt x="279" y="717"/>
                  </a:lnTo>
                  <a:lnTo>
                    <a:pt x="438" y="995"/>
                  </a:lnTo>
                  <a:lnTo>
                    <a:pt x="597" y="1273"/>
                  </a:lnTo>
                  <a:lnTo>
                    <a:pt x="636" y="1512"/>
                  </a:lnTo>
                  <a:lnTo>
                    <a:pt x="676" y="1790"/>
                  </a:lnTo>
                  <a:lnTo>
                    <a:pt x="676" y="1870"/>
                  </a:lnTo>
                  <a:lnTo>
                    <a:pt x="636" y="2227"/>
                  </a:lnTo>
                  <a:lnTo>
                    <a:pt x="557" y="2625"/>
                  </a:lnTo>
                  <a:lnTo>
                    <a:pt x="438" y="3102"/>
                  </a:lnTo>
                  <a:lnTo>
                    <a:pt x="398" y="3341"/>
                  </a:lnTo>
                  <a:lnTo>
                    <a:pt x="358" y="3579"/>
                  </a:lnTo>
                  <a:lnTo>
                    <a:pt x="318" y="4136"/>
                  </a:lnTo>
                  <a:lnTo>
                    <a:pt x="358" y="4533"/>
                  </a:lnTo>
                  <a:lnTo>
                    <a:pt x="398" y="4931"/>
                  </a:lnTo>
                  <a:lnTo>
                    <a:pt x="477" y="5329"/>
                  </a:lnTo>
                  <a:lnTo>
                    <a:pt x="636" y="5686"/>
                  </a:lnTo>
                  <a:lnTo>
                    <a:pt x="835" y="6164"/>
                  </a:lnTo>
                  <a:lnTo>
                    <a:pt x="1074" y="6601"/>
                  </a:lnTo>
                  <a:lnTo>
                    <a:pt x="1352" y="6998"/>
                  </a:lnTo>
                  <a:lnTo>
                    <a:pt x="1630" y="7396"/>
                  </a:lnTo>
                  <a:lnTo>
                    <a:pt x="1710" y="7515"/>
                  </a:lnTo>
                  <a:lnTo>
                    <a:pt x="1551" y="7277"/>
                  </a:lnTo>
                  <a:lnTo>
                    <a:pt x="1392" y="6998"/>
                  </a:lnTo>
                  <a:lnTo>
                    <a:pt x="1153" y="6402"/>
                  </a:lnTo>
                  <a:lnTo>
                    <a:pt x="954" y="5806"/>
                  </a:lnTo>
                  <a:lnTo>
                    <a:pt x="835" y="5209"/>
                  </a:lnTo>
                  <a:lnTo>
                    <a:pt x="756" y="4653"/>
                  </a:lnTo>
                  <a:lnTo>
                    <a:pt x="756" y="4136"/>
                  </a:lnTo>
                  <a:lnTo>
                    <a:pt x="756" y="3738"/>
                  </a:lnTo>
                  <a:lnTo>
                    <a:pt x="756" y="3460"/>
                  </a:lnTo>
                  <a:lnTo>
                    <a:pt x="875" y="2983"/>
                  </a:lnTo>
                  <a:lnTo>
                    <a:pt x="994" y="2386"/>
                  </a:lnTo>
                  <a:lnTo>
                    <a:pt x="1153" y="1790"/>
                  </a:lnTo>
                  <a:lnTo>
                    <a:pt x="1392" y="1313"/>
                  </a:lnTo>
                  <a:lnTo>
                    <a:pt x="1630" y="1154"/>
                  </a:lnTo>
                  <a:lnTo>
                    <a:pt x="1829" y="1035"/>
                  </a:lnTo>
                  <a:lnTo>
                    <a:pt x="2187" y="756"/>
                  </a:lnTo>
                  <a:lnTo>
                    <a:pt x="2028" y="359"/>
                  </a:lnTo>
                  <a:lnTo>
                    <a:pt x="1869" y="1"/>
                  </a:lnTo>
                  <a:close/>
                </a:path>
              </a:pathLst>
            </a:custGeom>
            <a:solidFill>
              <a:srgbClr val="ea4760"/>
            </a:solidFill>
            <a:ln>
              <a:noFill/>
            </a:ln>
          </p:spPr>
          <p:style>
            <a:lnRef idx="0"/>
            <a:fillRef idx="0"/>
            <a:effectRef idx="0"/>
            <a:fontRef idx="minor"/>
          </p:style>
        </p:sp>
        <p:sp>
          <p:nvSpPr>
            <p:cNvPr id="2321" name="CustomShape 253"/>
            <p:cNvSpPr/>
            <p:nvPr/>
          </p:nvSpPr>
          <p:spPr>
            <a:xfrm rot="3427200">
              <a:off x="5853240" y="1699920"/>
              <a:ext cx="53640" cy="186840"/>
            </a:xfrm>
            <a:custGeom>
              <a:avLst/>
              <a:gdLst/>
              <a:ahLst/>
              <a:rect l="l" t="t" r="r" b="b"/>
              <a:pathLst>
                <a:path w="2187" h="7516">
                  <a:moveTo>
                    <a:pt x="1869" y="1"/>
                  </a:moveTo>
                  <a:lnTo>
                    <a:pt x="1869" y="1"/>
                  </a:lnTo>
                  <a:lnTo>
                    <a:pt x="1392" y="160"/>
                  </a:lnTo>
                  <a:lnTo>
                    <a:pt x="875" y="279"/>
                  </a:lnTo>
                  <a:lnTo>
                    <a:pt x="398" y="359"/>
                  </a:lnTo>
                  <a:lnTo>
                    <a:pt x="0" y="438"/>
                  </a:lnTo>
                  <a:lnTo>
                    <a:pt x="0" y="438"/>
                  </a:lnTo>
                  <a:lnTo>
                    <a:pt x="239" y="717"/>
                  </a:lnTo>
                  <a:lnTo>
                    <a:pt x="239" y="717"/>
                  </a:lnTo>
                  <a:lnTo>
                    <a:pt x="239" y="717"/>
                  </a:lnTo>
                  <a:lnTo>
                    <a:pt x="239" y="717"/>
                  </a:lnTo>
                  <a:lnTo>
                    <a:pt x="239" y="717"/>
                  </a:lnTo>
                  <a:lnTo>
                    <a:pt x="239" y="717"/>
                  </a:lnTo>
                  <a:lnTo>
                    <a:pt x="279" y="717"/>
                  </a:lnTo>
                  <a:lnTo>
                    <a:pt x="279" y="717"/>
                  </a:lnTo>
                  <a:lnTo>
                    <a:pt x="438" y="995"/>
                  </a:lnTo>
                  <a:lnTo>
                    <a:pt x="597" y="1273"/>
                  </a:lnTo>
                  <a:lnTo>
                    <a:pt x="597" y="1273"/>
                  </a:lnTo>
                  <a:lnTo>
                    <a:pt x="636" y="1512"/>
                  </a:lnTo>
                  <a:lnTo>
                    <a:pt x="676" y="1790"/>
                  </a:lnTo>
                  <a:lnTo>
                    <a:pt x="676" y="1790"/>
                  </a:lnTo>
                  <a:lnTo>
                    <a:pt x="676" y="1870"/>
                  </a:lnTo>
                  <a:lnTo>
                    <a:pt x="676" y="1870"/>
                  </a:lnTo>
                  <a:lnTo>
                    <a:pt x="636" y="2227"/>
                  </a:lnTo>
                  <a:lnTo>
                    <a:pt x="557" y="2625"/>
                  </a:lnTo>
                  <a:lnTo>
                    <a:pt x="438" y="3102"/>
                  </a:lnTo>
                  <a:lnTo>
                    <a:pt x="398" y="3341"/>
                  </a:lnTo>
                  <a:lnTo>
                    <a:pt x="358" y="3579"/>
                  </a:lnTo>
                  <a:lnTo>
                    <a:pt x="358" y="3579"/>
                  </a:lnTo>
                  <a:lnTo>
                    <a:pt x="318" y="4136"/>
                  </a:lnTo>
                  <a:lnTo>
                    <a:pt x="318" y="4136"/>
                  </a:lnTo>
                  <a:lnTo>
                    <a:pt x="358" y="4533"/>
                  </a:lnTo>
                  <a:lnTo>
                    <a:pt x="398" y="4931"/>
                  </a:lnTo>
                  <a:lnTo>
                    <a:pt x="477" y="5329"/>
                  </a:lnTo>
                  <a:lnTo>
                    <a:pt x="636" y="5686"/>
                  </a:lnTo>
                  <a:lnTo>
                    <a:pt x="636" y="5686"/>
                  </a:lnTo>
                  <a:lnTo>
                    <a:pt x="835" y="6164"/>
                  </a:lnTo>
                  <a:lnTo>
                    <a:pt x="1074" y="6601"/>
                  </a:lnTo>
                  <a:lnTo>
                    <a:pt x="1352" y="6998"/>
                  </a:lnTo>
                  <a:lnTo>
                    <a:pt x="1630" y="7396"/>
                  </a:lnTo>
                  <a:lnTo>
                    <a:pt x="1630" y="7396"/>
                  </a:lnTo>
                  <a:lnTo>
                    <a:pt x="1710" y="7515"/>
                  </a:lnTo>
                  <a:lnTo>
                    <a:pt x="1710" y="7515"/>
                  </a:lnTo>
                  <a:lnTo>
                    <a:pt x="1551" y="7277"/>
                  </a:lnTo>
                  <a:lnTo>
                    <a:pt x="1392" y="6998"/>
                  </a:lnTo>
                  <a:lnTo>
                    <a:pt x="1153" y="6402"/>
                  </a:lnTo>
                  <a:lnTo>
                    <a:pt x="954" y="5806"/>
                  </a:lnTo>
                  <a:lnTo>
                    <a:pt x="835" y="5209"/>
                  </a:lnTo>
                  <a:lnTo>
                    <a:pt x="756" y="4653"/>
                  </a:lnTo>
                  <a:lnTo>
                    <a:pt x="756" y="4136"/>
                  </a:lnTo>
                  <a:lnTo>
                    <a:pt x="756" y="3738"/>
                  </a:lnTo>
                  <a:lnTo>
                    <a:pt x="756" y="3460"/>
                  </a:lnTo>
                  <a:lnTo>
                    <a:pt x="756" y="3460"/>
                  </a:lnTo>
                  <a:lnTo>
                    <a:pt x="875" y="2983"/>
                  </a:lnTo>
                  <a:lnTo>
                    <a:pt x="994" y="2386"/>
                  </a:lnTo>
                  <a:lnTo>
                    <a:pt x="1153" y="1790"/>
                  </a:lnTo>
                  <a:lnTo>
                    <a:pt x="1392" y="1313"/>
                  </a:lnTo>
                  <a:lnTo>
                    <a:pt x="1392" y="1313"/>
                  </a:lnTo>
                  <a:lnTo>
                    <a:pt x="1630" y="1154"/>
                  </a:lnTo>
                  <a:lnTo>
                    <a:pt x="1829" y="1035"/>
                  </a:lnTo>
                  <a:lnTo>
                    <a:pt x="2187" y="756"/>
                  </a:lnTo>
                  <a:lnTo>
                    <a:pt x="2187" y="756"/>
                  </a:lnTo>
                  <a:lnTo>
                    <a:pt x="2028" y="359"/>
                  </a:lnTo>
                  <a:lnTo>
                    <a:pt x="1869" y="1"/>
                  </a:lnTo>
                </a:path>
              </a:pathLst>
            </a:custGeom>
            <a:noFill/>
            <a:ln>
              <a:noFill/>
            </a:ln>
          </p:spPr>
          <p:style>
            <a:lnRef idx="0"/>
            <a:fillRef idx="0"/>
            <a:effectRef idx="0"/>
            <a:fontRef idx="minor"/>
          </p:style>
        </p:sp>
        <p:sp>
          <p:nvSpPr>
            <p:cNvPr id="2322" name="CustomShape 254"/>
            <p:cNvSpPr/>
            <p:nvPr/>
          </p:nvSpPr>
          <p:spPr>
            <a:xfrm rot="3427200">
              <a:off x="5838480" y="1738800"/>
              <a:ext cx="274320" cy="293040"/>
            </a:xfrm>
            <a:custGeom>
              <a:avLst/>
              <a:gdLst/>
              <a:ahLst/>
              <a:rect l="l" t="t" r="r" b="b"/>
              <a:pathLst>
                <a:path w="11014" h="11769">
                  <a:moveTo>
                    <a:pt x="796" y="0"/>
                  </a:moveTo>
                  <a:lnTo>
                    <a:pt x="637" y="40"/>
                  </a:lnTo>
                  <a:lnTo>
                    <a:pt x="478" y="119"/>
                  </a:lnTo>
                  <a:lnTo>
                    <a:pt x="319" y="239"/>
                  </a:lnTo>
                  <a:lnTo>
                    <a:pt x="199" y="398"/>
                  </a:lnTo>
                  <a:lnTo>
                    <a:pt x="80" y="557"/>
                  </a:lnTo>
                  <a:lnTo>
                    <a:pt x="40" y="716"/>
                  </a:lnTo>
                  <a:lnTo>
                    <a:pt x="1" y="915"/>
                  </a:lnTo>
                  <a:lnTo>
                    <a:pt x="40" y="1074"/>
                  </a:lnTo>
                  <a:lnTo>
                    <a:pt x="80" y="1272"/>
                  </a:lnTo>
                  <a:lnTo>
                    <a:pt x="160" y="1431"/>
                  </a:lnTo>
                  <a:lnTo>
                    <a:pt x="279" y="1551"/>
                  </a:lnTo>
                  <a:lnTo>
                    <a:pt x="398" y="1710"/>
                  </a:lnTo>
                  <a:lnTo>
                    <a:pt x="796" y="1988"/>
                  </a:lnTo>
                  <a:lnTo>
                    <a:pt x="1154" y="2346"/>
                  </a:lnTo>
                  <a:lnTo>
                    <a:pt x="1511" y="2704"/>
                  </a:lnTo>
                  <a:lnTo>
                    <a:pt x="1830" y="3062"/>
                  </a:lnTo>
                  <a:lnTo>
                    <a:pt x="2108" y="3459"/>
                  </a:lnTo>
                  <a:lnTo>
                    <a:pt x="2346" y="3896"/>
                  </a:lnTo>
                  <a:lnTo>
                    <a:pt x="2585" y="4334"/>
                  </a:lnTo>
                  <a:lnTo>
                    <a:pt x="2744" y="4771"/>
                  </a:lnTo>
                  <a:lnTo>
                    <a:pt x="2863" y="5209"/>
                  </a:lnTo>
                  <a:lnTo>
                    <a:pt x="2903" y="5646"/>
                  </a:lnTo>
                  <a:lnTo>
                    <a:pt x="2903" y="6123"/>
                  </a:lnTo>
                  <a:lnTo>
                    <a:pt x="2824" y="6560"/>
                  </a:lnTo>
                  <a:lnTo>
                    <a:pt x="2744" y="7196"/>
                  </a:lnTo>
                  <a:lnTo>
                    <a:pt x="2704" y="7515"/>
                  </a:lnTo>
                  <a:lnTo>
                    <a:pt x="2704" y="7833"/>
                  </a:lnTo>
                  <a:lnTo>
                    <a:pt x="2704" y="8151"/>
                  </a:lnTo>
                  <a:lnTo>
                    <a:pt x="2744" y="8469"/>
                  </a:lnTo>
                  <a:lnTo>
                    <a:pt x="2863" y="9145"/>
                  </a:lnTo>
                  <a:lnTo>
                    <a:pt x="2983" y="9463"/>
                  </a:lnTo>
                  <a:lnTo>
                    <a:pt x="3102" y="9781"/>
                  </a:lnTo>
                  <a:lnTo>
                    <a:pt x="3261" y="10059"/>
                  </a:lnTo>
                  <a:lnTo>
                    <a:pt x="3460" y="10337"/>
                  </a:lnTo>
                  <a:lnTo>
                    <a:pt x="3658" y="10616"/>
                  </a:lnTo>
                  <a:lnTo>
                    <a:pt x="3897" y="10854"/>
                  </a:lnTo>
                  <a:lnTo>
                    <a:pt x="4175" y="11093"/>
                  </a:lnTo>
                  <a:lnTo>
                    <a:pt x="4454" y="11292"/>
                  </a:lnTo>
                  <a:lnTo>
                    <a:pt x="4732" y="11451"/>
                  </a:lnTo>
                  <a:lnTo>
                    <a:pt x="5050" y="11570"/>
                  </a:lnTo>
                  <a:lnTo>
                    <a:pt x="5408" y="11689"/>
                  </a:lnTo>
                  <a:lnTo>
                    <a:pt x="5726" y="11729"/>
                  </a:lnTo>
                  <a:lnTo>
                    <a:pt x="6084" y="11769"/>
                  </a:lnTo>
                  <a:lnTo>
                    <a:pt x="6442" y="11769"/>
                  </a:lnTo>
                  <a:lnTo>
                    <a:pt x="6760" y="11689"/>
                  </a:lnTo>
                  <a:lnTo>
                    <a:pt x="7118" y="11610"/>
                  </a:lnTo>
                  <a:lnTo>
                    <a:pt x="7436" y="11490"/>
                  </a:lnTo>
                  <a:lnTo>
                    <a:pt x="7754" y="11331"/>
                  </a:lnTo>
                  <a:lnTo>
                    <a:pt x="7873" y="11212"/>
                  </a:lnTo>
                  <a:lnTo>
                    <a:pt x="8032" y="11093"/>
                  </a:lnTo>
                  <a:lnTo>
                    <a:pt x="8271" y="10894"/>
                  </a:lnTo>
                  <a:lnTo>
                    <a:pt x="8668" y="10417"/>
                  </a:lnTo>
                  <a:lnTo>
                    <a:pt x="9026" y="10019"/>
                  </a:lnTo>
                  <a:lnTo>
                    <a:pt x="9344" y="9622"/>
                  </a:lnTo>
                  <a:lnTo>
                    <a:pt x="9543" y="9503"/>
                  </a:lnTo>
                  <a:lnTo>
                    <a:pt x="9702" y="9383"/>
                  </a:lnTo>
                  <a:lnTo>
                    <a:pt x="9861" y="9304"/>
                  </a:lnTo>
                  <a:lnTo>
                    <a:pt x="10020" y="9264"/>
                  </a:lnTo>
                  <a:lnTo>
                    <a:pt x="10219" y="9224"/>
                  </a:lnTo>
                  <a:lnTo>
                    <a:pt x="10378" y="9264"/>
                  </a:lnTo>
                  <a:lnTo>
                    <a:pt x="10457" y="9304"/>
                  </a:lnTo>
                  <a:lnTo>
                    <a:pt x="10616" y="9304"/>
                  </a:lnTo>
                  <a:lnTo>
                    <a:pt x="10775" y="9264"/>
                  </a:lnTo>
                  <a:lnTo>
                    <a:pt x="10934" y="9145"/>
                  </a:lnTo>
                  <a:lnTo>
                    <a:pt x="11014" y="8986"/>
                  </a:lnTo>
                  <a:lnTo>
                    <a:pt x="11014" y="8787"/>
                  </a:lnTo>
                  <a:lnTo>
                    <a:pt x="10974" y="8628"/>
                  </a:lnTo>
                  <a:lnTo>
                    <a:pt x="10855" y="8469"/>
                  </a:lnTo>
                  <a:lnTo>
                    <a:pt x="10696" y="8389"/>
                  </a:lnTo>
                  <a:lnTo>
                    <a:pt x="10338" y="8310"/>
                  </a:lnTo>
                  <a:lnTo>
                    <a:pt x="9742" y="8310"/>
                  </a:lnTo>
                  <a:lnTo>
                    <a:pt x="9583" y="8350"/>
                  </a:lnTo>
                  <a:lnTo>
                    <a:pt x="9384" y="8429"/>
                  </a:lnTo>
                  <a:lnTo>
                    <a:pt x="9225" y="8509"/>
                  </a:lnTo>
                  <a:lnTo>
                    <a:pt x="8946" y="8668"/>
                  </a:lnTo>
                  <a:lnTo>
                    <a:pt x="8668" y="8866"/>
                  </a:lnTo>
                  <a:lnTo>
                    <a:pt x="8231" y="9304"/>
                  </a:lnTo>
                  <a:lnTo>
                    <a:pt x="7833" y="9741"/>
                  </a:lnTo>
                  <a:lnTo>
                    <a:pt x="7475" y="10099"/>
                  </a:lnTo>
                  <a:lnTo>
                    <a:pt x="7316" y="10258"/>
                  </a:lnTo>
                  <a:lnTo>
                    <a:pt x="7237" y="10298"/>
                  </a:lnTo>
                  <a:lnTo>
                    <a:pt x="7157" y="10337"/>
                  </a:lnTo>
                  <a:lnTo>
                    <a:pt x="6959" y="10417"/>
                  </a:lnTo>
                  <a:lnTo>
                    <a:pt x="6760" y="10496"/>
                  </a:lnTo>
                  <a:lnTo>
                    <a:pt x="6561" y="10536"/>
                  </a:lnTo>
                  <a:lnTo>
                    <a:pt x="6362" y="10576"/>
                  </a:lnTo>
                  <a:lnTo>
                    <a:pt x="6124" y="10576"/>
                  </a:lnTo>
                  <a:lnTo>
                    <a:pt x="5925" y="10536"/>
                  </a:lnTo>
                  <a:lnTo>
                    <a:pt x="5527" y="10417"/>
                  </a:lnTo>
                  <a:lnTo>
                    <a:pt x="5130" y="10218"/>
                  </a:lnTo>
                  <a:lnTo>
                    <a:pt x="4812" y="9900"/>
                  </a:lnTo>
                  <a:lnTo>
                    <a:pt x="4533" y="9582"/>
                  </a:lnTo>
                  <a:lnTo>
                    <a:pt x="4334" y="9184"/>
                  </a:lnTo>
                  <a:lnTo>
                    <a:pt x="4215" y="8787"/>
                  </a:lnTo>
                  <a:lnTo>
                    <a:pt x="4136" y="8350"/>
                  </a:lnTo>
                  <a:lnTo>
                    <a:pt x="4136" y="7872"/>
                  </a:lnTo>
                  <a:lnTo>
                    <a:pt x="4175" y="7634"/>
                  </a:lnTo>
                  <a:lnTo>
                    <a:pt x="4215" y="7395"/>
                  </a:lnTo>
                  <a:lnTo>
                    <a:pt x="4334" y="6918"/>
                  </a:lnTo>
                  <a:lnTo>
                    <a:pt x="4414" y="6600"/>
                  </a:lnTo>
                  <a:lnTo>
                    <a:pt x="4454" y="6282"/>
                  </a:lnTo>
                  <a:lnTo>
                    <a:pt x="4493" y="5606"/>
                  </a:lnTo>
                  <a:lnTo>
                    <a:pt x="4454" y="4970"/>
                  </a:lnTo>
                  <a:lnTo>
                    <a:pt x="4295" y="4334"/>
                  </a:lnTo>
                  <a:lnTo>
                    <a:pt x="4136" y="3698"/>
                  </a:lnTo>
                  <a:lnTo>
                    <a:pt x="3857" y="3101"/>
                  </a:lnTo>
                  <a:lnTo>
                    <a:pt x="3579" y="2545"/>
                  </a:lnTo>
                  <a:lnTo>
                    <a:pt x="3221" y="2028"/>
                  </a:lnTo>
                  <a:lnTo>
                    <a:pt x="2863" y="1551"/>
                  </a:lnTo>
                  <a:lnTo>
                    <a:pt x="2466" y="1074"/>
                  </a:lnTo>
                  <a:lnTo>
                    <a:pt x="2028" y="636"/>
                  </a:lnTo>
                  <a:lnTo>
                    <a:pt x="1790" y="437"/>
                  </a:lnTo>
                  <a:lnTo>
                    <a:pt x="1551" y="199"/>
                  </a:lnTo>
                  <a:lnTo>
                    <a:pt x="1511" y="159"/>
                  </a:lnTo>
                  <a:lnTo>
                    <a:pt x="1352" y="80"/>
                  </a:lnTo>
                  <a:lnTo>
                    <a:pt x="1154" y="40"/>
                  </a:lnTo>
                  <a:lnTo>
                    <a:pt x="995" y="0"/>
                  </a:lnTo>
                  <a:close/>
                </a:path>
              </a:pathLst>
            </a:custGeom>
            <a:solidFill>
              <a:srgbClr val="f16680"/>
            </a:solidFill>
            <a:ln>
              <a:noFill/>
            </a:ln>
          </p:spPr>
          <p:style>
            <a:lnRef idx="0"/>
            <a:fillRef idx="0"/>
            <a:effectRef idx="0"/>
            <a:fontRef idx="minor"/>
          </p:style>
        </p:sp>
        <p:sp>
          <p:nvSpPr>
            <p:cNvPr id="2323" name="CustomShape 255"/>
            <p:cNvSpPr/>
            <p:nvPr/>
          </p:nvSpPr>
          <p:spPr>
            <a:xfrm rot="3427200">
              <a:off x="5838480" y="1738800"/>
              <a:ext cx="274320" cy="293040"/>
            </a:xfrm>
            <a:custGeom>
              <a:avLst/>
              <a:gdLst/>
              <a:ahLst/>
              <a:rect l="l" t="t" r="r" b="b"/>
              <a:pathLst>
                <a:path w="11014" h="11769">
                  <a:moveTo>
                    <a:pt x="1551" y="199"/>
                  </a:moveTo>
                  <a:lnTo>
                    <a:pt x="1551" y="199"/>
                  </a:lnTo>
                  <a:lnTo>
                    <a:pt x="1790" y="437"/>
                  </a:lnTo>
                  <a:lnTo>
                    <a:pt x="1790" y="437"/>
                  </a:lnTo>
                  <a:lnTo>
                    <a:pt x="2028" y="636"/>
                  </a:lnTo>
                  <a:lnTo>
                    <a:pt x="2028" y="636"/>
                  </a:lnTo>
                  <a:lnTo>
                    <a:pt x="2466" y="1074"/>
                  </a:lnTo>
                  <a:lnTo>
                    <a:pt x="2466" y="1074"/>
                  </a:lnTo>
                  <a:lnTo>
                    <a:pt x="2863" y="1551"/>
                  </a:lnTo>
                  <a:lnTo>
                    <a:pt x="3221" y="2028"/>
                  </a:lnTo>
                  <a:lnTo>
                    <a:pt x="3221" y="2028"/>
                  </a:lnTo>
                  <a:lnTo>
                    <a:pt x="3579" y="2545"/>
                  </a:lnTo>
                  <a:lnTo>
                    <a:pt x="3857" y="3101"/>
                  </a:lnTo>
                  <a:lnTo>
                    <a:pt x="4136" y="3698"/>
                  </a:lnTo>
                  <a:lnTo>
                    <a:pt x="4295" y="4334"/>
                  </a:lnTo>
                  <a:lnTo>
                    <a:pt x="4295" y="4334"/>
                  </a:lnTo>
                  <a:lnTo>
                    <a:pt x="4454" y="4970"/>
                  </a:lnTo>
                  <a:lnTo>
                    <a:pt x="4493" y="5606"/>
                  </a:lnTo>
                  <a:lnTo>
                    <a:pt x="4454" y="6282"/>
                  </a:lnTo>
                  <a:lnTo>
                    <a:pt x="4414" y="6600"/>
                  </a:lnTo>
                  <a:lnTo>
                    <a:pt x="4334" y="6918"/>
                  </a:lnTo>
                  <a:lnTo>
                    <a:pt x="4215" y="7395"/>
                  </a:lnTo>
                  <a:lnTo>
                    <a:pt x="4215" y="7395"/>
                  </a:lnTo>
                  <a:lnTo>
                    <a:pt x="4175" y="7634"/>
                  </a:lnTo>
                  <a:lnTo>
                    <a:pt x="4136" y="7872"/>
                  </a:lnTo>
                  <a:lnTo>
                    <a:pt x="4136" y="7872"/>
                  </a:lnTo>
                  <a:lnTo>
                    <a:pt x="4136" y="8350"/>
                  </a:lnTo>
                  <a:lnTo>
                    <a:pt x="4215" y="8787"/>
                  </a:lnTo>
                  <a:lnTo>
                    <a:pt x="4215" y="8787"/>
                  </a:lnTo>
                  <a:lnTo>
                    <a:pt x="4334" y="9184"/>
                  </a:lnTo>
                  <a:lnTo>
                    <a:pt x="4533" y="9582"/>
                  </a:lnTo>
                  <a:lnTo>
                    <a:pt x="4812" y="9900"/>
                  </a:lnTo>
                  <a:lnTo>
                    <a:pt x="5130" y="10218"/>
                  </a:lnTo>
                  <a:lnTo>
                    <a:pt x="5130" y="10218"/>
                  </a:lnTo>
                  <a:lnTo>
                    <a:pt x="5527" y="10417"/>
                  </a:lnTo>
                  <a:lnTo>
                    <a:pt x="5925" y="10536"/>
                  </a:lnTo>
                  <a:lnTo>
                    <a:pt x="6124" y="10576"/>
                  </a:lnTo>
                  <a:lnTo>
                    <a:pt x="6362" y="10576"/>
                  </a:lnTo>
                  <a:lnTo>
                    <a:pt x="6561" y="10536"/>
                  </a:lnTo>
                  <a:lnTo>
                    <a:pt x="6760" y="10496"/>
                  </a:lnTo>
                  <a:lnTo>
                    <a:pt x="6760" y="10496"/>
                  </a:lnTo>
                  <a:lnTo>
                    <a:pt x="6959" y="10417"/>
                  </a:lnTo>
                  <a:lnTo>
                    <a:pt x="7157" y="10337"/>
                  </a:lnTo>
                  <a:lnTo>
                    <a:pt x="7157" y="10337"/>
                  </a:lnTo>
                  <a:lnTo>
                    <a:pt x="7237" y="10298"/>
                  </a:lnTo>
                  <a:lnTo>
                    <a:pt x="7316" y="10258"/>
                  </a:lnTo>
                  <a:lnTo>
                    <a:pt x="7316" y="10258"/>
                  </a:lnTo>
                  <a:lnTo>
                    <a:pt x="7475" y="10099"/>
                  </a:lnTo>
                  <a:lnTo>
                    <a:pt x="7475" y="10099"/>
                  </a:lnTo>
                  <a:lnTo>
                    <a:pt x="7833" y="9741"/>
                  </a:lnTo>
                  <a:lnTo>
                    <a:pt x="8231" y="9304"/>
                  </a:lnTo>
                  <a:lnTo>
                    <a:pt x="8231" y="9304"/>
                  </a:lnTo>
                  <a:lnTo>
                    <a:pt x="8668" y="8866"/>
                  </a:lnTo>
                  <a:lnTo>
                    <a:pt x="8946" y="8668"/>
                  </a:lnTo>
                  <a:lnTo>
                    <a:pt x="9225" y="8509"/>
                  </a:lnTo>
                  <a:lnTo>
                    <a:pt x="9225" y="8509"/>
                  </a:lnTo>
                  <a:lnTo>
                    <a:pt x="9384" y="8429"/>
                  </a:lnTo>
                  <a:lnTo>
                    <a:pt x="9583" y="8350"/>
                  </a:lnTo>
                  <a:lnTo>
                    <a:pt x="9583" y="8350"/>
                  </a:lnTo>
                  <a:lnTo>
                    <a:pt x="9742" y="8310"/>
                  </a:lnTo>
                  <a:lnTo>
                    <a:pt x="9940" y="8310"/>
                  </a:lnTo>
                  <a:lnTo>
                    <a:pt x="9940" y="8310"/>
                  </a:lnTo>
                  <a:lnTo>
                    <a:pt x="10139" y="8310"/>
                  </a:lnTo>
                  <a:lnTo>
                    <a:pt x="10338" y="8310"/>
                  </a:lnTo>
                  <a:lnTo>
                    <a:pt x="10338" y="8310"/>
                  </a:lnTo>
                  <a:lnTo>
                    <a:pt x="10696" y="8389"/>
                  </a:lnTo>
                  <a:lnTo>
                    <a:pt x="10696" y="8389"/>
                  </a:lnTo>
                  <a:lnTo>
                    <a:pt x="10855" y="8469"/>
                  </a:lnTo>
                  <a:lnTo>
                    <a:pt x="10974" y="8628"/>
                  </a:lnTo>
                  <a:lnTo>
                    <a:pt x="11014" y="8787"/>
                  </a:lnTo>
                  <a:lnTo>
                    <a:pt x="11014" y="8986"/>
                  </a:lnTo>
                  <a:lnTo>
                    <a:pt x="11014" y="8986"/>
                  </a:lnTo>
                  <a:lnTo>
                    <a:pt x="10934" y="9145"/>
                  </a:lnTo>
                  <a:lnTo>
                    <a:pt x="10775" y="9264"/>
                  </a:lnTo>
                  <a:lnTo>
                    <a:pt x="10616" y="9304"/>
                  </a:lnTo>
                  <a:lnTo>
                    <a:pt x="10457" y="9304"/>
                  </a:lnTo>
                  <a:lnTo>
                    <a:pt x="10457" y="9304"/>
                  </a:lnTo>
                  <a:lnTo>
                    <a:pt x="10378" y="9264"/>
                  </a:lnTo>
                  <a:lnTo>
                    <a:pt x="10378" y="9264"/>
                  </a:lnTo>
                  <a:lnTo>
                    <a:pt x="10219" y="9224"/>
                  </a:lnTo>
                  <a:lnTo>
                    <a:pt x="10020" y="9264"/>
                  </a:lnTo>
                  <a:lnTo>
                    <a:pt x="9861" y="9304"/>
                  </a:lnTo>
                  <a:lnTo>
                    <a:pt x="9702" y="9383"/>
                  </a:lnTo>
                  <a:lnTo>
                    <a:pt x="9702" y="9383"/>
                  </a:lnTo>
                  <a:lnTo>
                    <a:pt x="9543" y="9503"/>
                  </a:lnTo>
                  <a:lnTo>
                    <a:pt x="9344" y="9622"/>
                  </a:lnTo>
                  <a:lnTo>
                    <a:pt x="9026" y="10019"/>
                  </a:lnTo>
                  <a:lnTo>
                    <a:pt x="9026" y="10019"/>
                  </a:lnTo>
                  <a:lnTo>
                    <a:pt x="8668" y="10417"/>
                  </a:lnTo>
                  <a:lnTo>
                    <a:pt x="8271" y="10894"/>
                  </a:lnTo>
                  <a:lnTo>
                    <a:pt x="8271" y="10894"/>
                  </a:lnTo>
                  <a:lnTo>
                    <a:pt x="8032" y="11093"/>
                  </a:lnTo>
                  <a:lnTo>
                    <a:pt x="8032" y="11093"/>
                  </a:lnTo>
                  <a:lnTo>
                    <a:pt x="7873" y="11212"/>
                  </a:lnTo>
                  <a:lnTo>
                    <a:pt x="7754" y="11331"/>
                  </a:lnTo>
                  <a:lnTo>
                    <a:pt x="7754" y="11331"/>
                  </a:lnTo>
                  <a:lnTo>
                    <a:pt x="7436" y="11490"/>
                  </a:lnTo>
                  <a:lnTo>
                    <a:pt x="7118" y="11610"/>
                  </a:lnTo>
                  <a:lnTo>
                    <a:pt x="7118" y="11610"/>
                  </a:lnTo>
                  <a:lnTo>
                    <a:pt x="6760" y="11689"/>
                  </a:lnTo>
                  <a:lnTo>
                    <a:pt x="6442" y="11769"/>
                  </a:lnTo>
                  <a:lnTo>
                    <a:pt x="6084" y="11769"/>
                  </a:lnTo>
                  <a:lnTo>
                    <a:pt x="5726" y="11729"/>
                  </a:lnTo>
                  <a:lnTo>
                    <a:pt x="5408" y="11689"/>
                  </a:lnTo>
                  <a:lnTo>
                    <a:pt x="5050" y="11570"/>
                  </a:lnTo>
                  <a:lnTo>
                    <a:pt x="4732" y="11451"/>
                  </a:lnTo>
                  <a:lnTo>
                    <a:pt x="4454" y="11292"/>
                  </a:lnTo>
                  <a:lnTo>
                    <a:pt x="4454" y="11292"/>
                  </a:lnTo>
                  <a:lnTo>
                    <a:pt x="4175" y="11093"/>
                  </a:lnTo>
                  <a:lnTo>
                    <a:pt x="3897" y="10854"/>
                  </a:lnTo>
                  <a:lnTo>
                    <a:pt x="3658" y="10616"/>
                  </a:lnTo>
                  <a:lnTo>
                    <a:pt x="3460" y="10337"/>
                  </a:lnTo>
                  <a:lnTo>
                    <a:pt x="3261" y="10059"/>
                  </a:lnTo>
                  <a:lnTo>
                    <a:pt x="3102" y="9781"/>
                  </a:lnTo>
                  <a:lnTo>
                    <a:pt x="2983" y="9463"/>
                  </a:lnTo>
                  <a:lnTo>
                    <a:pt x="2863" y="9145"/>
                  </a:lnTo>
                  <a:lnTo>
                    <a:pt x="2863" y="9145"/>
                  </a:lnTo>
                  <a:lnTo>
                    <a:pt x="2744" y="8469"/>
                  </a:lnTo>
                  <a:lnTo>
                    <a:pt x="2704" y="8151"/>
                  </a:lnTo>
                  <a:lnTo>
                    <a:pt x="2704" y="7833"/>
                  </a:lnTo>
                  <a:lnTo>
                    <a:pt x="2704" y="7515"/>
                  </a:lnTo>
                  <a:lnTo>
                    <a:pt x="2704" y="7515"/>
                  </a:lnTo>
                  <a:lnTo>
                    <a:pt x="2744" y="7196"/>
                  </a:lnTo>
                  <a:lnTo>
                    <a:pt x="2824" y="6560"/>
                  </a:lnTo>
                  <a:lnTo>
                    <a:pt x="2824" y="6560"/>
                  </a:lnTo>
                  <a:lnTo>
                    <a:pt x="2903" y="6123"/>
                  </a:lnTo>
                  <a:lnTo>
                    <a:pt x="2903" y="5646"/>
                  </a:lnTo>
                  <a:lnTo>
                    <a:pt x="2863" y="5209"/>
                  </a:lnTo>
                  <a:lnTo>
                    <a:pt x="2744" y="4771"/>
                  </a:lnTo>
                  <a:lnTo>
                    <a:pt x="2744" y="4771"/>
                  </a:lnTo>
                  <a:lnTo>
                    <a:pt x="2585" y="4334"/>
                  </a:lnTo>
                  <a:lnTo>
                    <a:pt x="2346" y="3896"/>
                  </a:lnTo>
                  <a:lnTo>
                    <a:pt x="2108" y="3459"/>
                  </a:lnTo>
                  <a:lnTo>
                    <a:pt x="1830" y="3062"/>
                  </a:lnTo>
                  <a:lnTo>
                    <a:pt x="1830" y="3062"/>
                  </a:lnTo>
                  <a:lnTo>
                    <a:pt x="1511" y="2704"/>
                  </a:lnTo>
                  <a:lnTo>
                    <a:pt x="1154" y="2346"/>
                  </a:lnTo>
                  <a:lnTo>
                    <a:pt x="1154" y="2346"/>
                  </a:lnTo>
                  <a:lnTo>
                    <a:pt x="796" y="1988"/>
                  </a:lnTo>
                  <a:lnTo>
                    <a:pt x="796" y="1988"/>
                  </a:lnTo>
                  <a:lnTo>
                    <a:pt x="398" y="1710"/>
                  </a:lnTo>
                  <a:lnTo>
                    <a:pt x="398" y="1710"/>
                  </a:lnTo>
                  <a:lnTo>
                    <a:pt x="398" y="1710"/>
                  </a:lnTo>
                  <a:lnTo>
                    <a:pt x="279" y="1551"/>
                  </a:lnTo>
                  <a:lnTo>
                    <a:pt x="160" y="1431"/>
                  </a:lnTo>
                  <a:lnTo>
                    <a:pt x="80" y="1272"/>
                  </a:lnTo>
                  <a:lnTo>
                    <a:pt x="40" y="1074"/>
                  </a:lnTo>
                  <a:lnTo>
                    <a:pt x="1" y="915"/>
                  </a:lnTo>
                  <a:lnTo>
                    <a:pt x="40" y="716"/>
                  </a:lnTo>
                  <a:lnTo>
                    <a:pt x="80" y="557"/>
                  </a:lnTo>
                  <a:lnTo>
                    <a:pt x="199" y="398"/>
                  </a:lnTo>
                  <a:lnTo>
                    <a:pt x="199" y="398"/>
                  </a:lnTo>
                  <a:lnTo>
                    <a:pt x="319" y="239"/>
                  </a:lnTo>
                  <a:lnTo>
                    <a:pt x="478" y="119"/>
                  </a:lnTo>
                  <a:lnTo>
                    <a:pt x="637" y="40"/>
                  </a:lnTo>
                  <a:lnTo>
                    <a:pt x="796" y="0"/>
                  </a:lnTo>
                  <a:lnTo>
                    <a:pt x="995" y="0"/>
                  </a:lnTo>
                  <a:lnTo>
                    <a:pt x="1154" y="40"/>
                  </a:lnTo>
                  <a:lnTo>
                    <a:pt x="1352" y="80"/>
                  </a:lnTo>
                  <a:lnTo>
                    <a:pt x="1511" y="159"/>
                  </a:lnTo>
                  <a:lnTo>
                    <a:pt x="1551" y="199"/>
                  </a:lnTo>
                </a:path>
              </a:pathLst>
            </a:custGeom>
            <a:noFill/>
            <a:ln>
              <a:noFill/>
            </a:ln>
          </p:spPr>
          <p:style>
            <a:lnRef idx="0"/>
            <a:fillRef idx="0"/>
            <a:effectRef idx="0"/>
            <a:fontRef idx="minor"/>
          </p:style>
        </p:sp>
        <p:sp>
          <p:nvSpPr>
            <p:cNvPr id="2324" name="CustomShape 256"/>
            <p:cNvSpPr/>
            <p:nvPr/>
          </p:nvSpPr>
          <p:spPr>
            <a:xfrm rot="3427200">
              <a:off x="5988240" y="1760760"/>
              <a:ext cx="36720" cy="29880"/>
            </a:xfrm>
            <a:custGeom>
              <a:avLst/>
              <a:gdLst/>
              <a:ahLst/>
              <a:rect l="l" t="t" r="r" b="b"/>
              <a:pathLst>
                <a:path w="1511" h="1233">
                  <a:moveTo>
                    <a:pt x="0" y="1193"/>
                  </a:moveTo>
                  <a:lnTo>
                    <a:pt x="0" y="1193"/>
                  </a:lnTo>
                  <a:lnTo>
                    <a:pt x="0" y="1193"/>
                  </a:lnTo>
                  <a:lnTo>
                    <a:pt x="80" y="1233"/>
                  </a:lnTo>
                  <a:lnTo>
                    <a:pt x="80" y="1233"/>
                  </a:lnTo>
                  <a:lnTo>
                    <a:pt x="0" y="1193"/>
                  </a:lnTo>
                  <a:close/>
                  <a:moveTo>
                    <a:pt x="1511" y="239"/>
                  </a:moveTo>
                  <a:lnTo>
                    <a:pt x="1511" y="239"/>
                  </a:lnTo>
                  <a:lnTo>
                    <a:pt x="1511" y="239"/>
                  </a:lnTo>
                  <a:lnTo>
                    <a:pt x="1511" y="239"/>
                  </a:lnTo>
                  <a:lnTo>
                    <a:pt x="1511" y="239"/>
                  </a:lnTo>
                  <a:close/>
                  <a:moveTo>
                    <a:pt x="1352" y="0"/>
                  </a:moveTo>
                  <a:lnTo>
                    <a:pt x="1352" y="0"/>
                  </a:lnTo>
                  <a:lnTo>
                    <a:pt x="1352" y="0"/>
                  </a:lnTo>
                  <a:lnTo>
                    <a:pt x="1471" y="199"/>
                  </a:lnTo>
                  <a:lnTo>
                    <a:pt x="1471" y="199"/>
                  </a:lnTo>
                  <a:lnTo>
                    <a:pt x="1471" y="239"/>
                  </a:lnTo>
                  <a:lnTo>
                    <a:pt x="1471" y="239"/>
                  </a:lnTo>
                  <a:lnTo>
                    <a:pt x="1471" y="199"/>
                  </a:lnTo>
                  <a:lnTo>
                    <a:pt x="1471" y="199"/>
                  </a:lnTo>
                  <a:lnTo>
                    <a:pt x="1352" y="0"/>
                  </a:lnTo>
                  <a:close/>
                </a:path>
              </a:pathLst>
            </a:custGeom>
            <a:solidFill>
              <a:srgbClr val="f8b2bf"/>
            </a:solidFill>
            <a:ln>
              <a:noFill/>
            </a:ln>
          </p:spPr>
          <p:style>
            <a:lnRef idx="0"/>
            <a:fillRef idx="0"/>
            <a:effectRef idx="0"/>
            <a:fontRef idx="minor"/>
          </p:style>
        </p:sp>
        <p:sp>
          <p:nvSpPr>
            <p:cNvPr id="2325" name="CustomShape 257"/>
            <p:cNvSpPr/>
            <p:nvPr/>
          </p:nvSpPr>
          <p:spPr>
            <a:xfrm rot="3427200">
              <a:off x="5983920" y="1768680"/>
              <a:ext cx="1080" cy="360"/>
            </a:xfrm>
            <a:custGeom>
              <a:avLst/>
              <a:gdLst/>
              <a:ahLst/>
              <a:rect l="l" t="t" r="r" b="b"/>
              <a:pathLst>
                <a:path w="80" h="41">
                  <a:moveTo>
                    <a:pt x="0" y="1"/>
                  </a:moveTo>
                  <a:lnTo>
                    <a:pt x="0" y="1"/>
                  </a:lnTo>
                  <a:lnTo>
                    <a:pt x="0" y="1"/>
                  </a:lnTo>
                  <a:lnTo>
                    <a:pt x="80" y="41"/>
                  </a:lnTo>
                  <a:lnTo>
                    <a:pt x="80" y="41"/>
                  </a:lnTo>
                  <a:lnTo>
                    <a:pt x="0" y="1"/>
                  </a:lnTo>
                </a:path>
              </a:pathLst>
            </a:custGeom>
            <a:noFill/>
            <a:ln>
              <a:noFill/>
            </a:ln>
          </p:spPr>
          <p:style>
            <a:lnRef idx="0"/>
            <a:fillRef idx="0"/>
            <a:effectRef idx="0"/>
            <a:fontRef idx="minor"/>
          </p:style>
        </p:sp>
        <p:sp>
          <p:nvSpPr>
            <p:cNvPr id="2326" name="CustomShape 258"/>
            <p:cNvSpPr/>
            <p:nvPr/>
          </p:nvSpPr>
          <p:spPr>
            <a:xfrm rot="3427200">
              <a:off x="6024960" y="178740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327" name="CustomShape 259"/>
            <p:cNvSpPr/>
            <p:nvPr/>
          </p:nvSpPr>
          <p:spPr>
            <a:xfrm rot="3427200">
              <a:off x="6024960" y="1780200"/>
              <a:ext cx="1800" cy="5040"/>
            </a:xfrm>
            <a:custGeom>
              <a:avLst/>
              <a:gdLst/>
              <a:ahLst/>
              <a:rect l="l" t="t" r="r" b="b"/>
              <a:pathLst>
                <a:path w="121" h="239">
                  <a:moveTo>
                    <a:pt x="1" y="0"/>
                  </a:moveTo>
                  <a:lnTo>
                    <a:pt x="1" y="0"/>
                  </a:lnTo>
                  <a:lnTo>
                    <a:pt x="1" y="0"/>
                  </a:lnTo>
                  <a:lnTo>
                    <a:pt x="120" y="199"/>
                  </a:lnTo>
                  <a:lnTo>
                    <a:pt x="120" y="199"/>
                  </a:lnTo>
                  <a:lnTo>
                    <a:pt x="120" y="239"/>
                  </a:lnTo>
                  <a:lnTo>
                    <a:pt x="120" y="239"/>
                  </a:lnTo>
                  <a:lnTo>
                    <a:pt x="120" y="199"/>
                  </a:lnTo>
                  <a:lnTo>
                    <a:pt x="120" y="199"/>
                  </a:lnTo>
                  <a:lnTo>
                    <a:pt x="1" y="0"/>
                  </a:lnTo>
                </a:path>
              </a:pathLst>
            </a:custGeom>
            <a:noFill/>
            <a:ln>
              <a:noFill/>
            </a:ln>
          </p:spPr>
          <p:style>
            <a:lnRef idx="0"/>
            <a:fillRef idx="0"/>
            <a:effectRef idx="0"/>
            <a:fontRef idx="minor"/>
          </p:style>
        </p:sp>
        <p:sp>
          <p:nvSpPr>
            <p:cNvPr id="2328" name="CustomShape 260"/>
            <p:cNvSpPr/>
            <p:nvPr/>
          </p:nvSpPr>
          <p:spPr>
            <a:xfrm rot="3427200">
              <a:off x="5887080" y="1732680"/>
              <a:ext cx="86400" cy="243360"/>
            </a:xfrm>
            <a:custGeom>
              <a:avLst/>
              <a:gdLst/>
              <a:ahLst/>
              <a:rect l="l" t="t" r="r" b="b"/>
              <a:pathLst>
                <a:path w="3499" h="9781">
                  <a:moveTo>
                    <a:pt x="1352" y="0"/>
                  </a:moveTo>
                  <a:lnTo>
                    <a:pt x="1034" y="358"/>
                  </a:lnTo>
                  <a:lnTo>
                    <a:pt x="716" y="676"/>
                  </a:lnTo>
                  <a:lnTo>
                    <a:pt x="358" y="954"/>
                  </a:lnTo>
                  <a:lnTo>
                    <a:pt x="0" y="1193"/>
                  </a:lnTo>
                  <a:lnTo>
                    <a:pt x="80" y="1233"/>
                  </a:lnTo>
                  <a:lnTo>
                    <a:pt x="358" y="1630"/>
                  </a:lnTo>
                  <a:lnTo>
                    <a:pt x="596" y="2067"/>
                  </a:lnTo>
                  <a:lnTo>
                    <a:pt x="835" y="2505"/>
                  </a:lnTo>
                  <a:lnTo>
                    <a:pt x="994" y="2942"/>
                  </a:lnTo>
                  <a:lnTo>
                    <a:pt x="1113" y="3499"/>
                  </a:lnTo>
                  <a:lnTo>
                    <a:pt x="1153" y="4055"/>
                  </a:lnTo>
                  <a:lnTo>
                    <a:pt x="1153" y="4413"/>
                  </a:lnTo>
                  <a:lnTo>
                    <a:pt x="1074" y="4731"/>
                  </a:lnTo>
                  <a:lnTo>
                    <a:pt x="994" y="5367"/>
                  </a:lnTo>
                  <a:lnTo>
                    <a:pt x="954" y="5686"/>
                  </a:lnTo>
                  <a:lnTo>
                    <a:pt x="954" y="6004"/>
                  </a:lnTo>
                  <a:lnTo>
                    <a:pt x="954" y="6083"/>
                  </a:lnTo>
                  <a:lnTo>
                    <a:pt x="994" y="6680"/>
                  </a:lnTo>
                  <a:lnTo>
                    <a:pt x="1113" y="7316"/>
                  </a:lnTo>
                  <a:lnTo>
                    <a:pt x="1233" y="7634"/>
                  </a:lnTo>
                  <a:lnTo>
                    <a:pt x="1352" y="7952"/>
                  </a:lnTo>
                  <a:lnTo>
                    <a:pt x="1511" y="8230"/>
                  </a:lnTo>
                  <a:lnTo>
                    <a:pt x="1710" y="8508"/>
                  </a:lnTo>
                  <a:lnTo>
                    <a:pt x="1908" y="8787"/>
                  </a:lnTo>
                  <a:lnTo>
                    <a:pt x="2147" y="9025"/>
                  </a:lnTo>
                  <a:lnTo>
                    <a:pt x="2425" y="9264"/>
                  </a:lnTo>
                  <a:lnTo>
                    <a:pt x="2704" y="9463"/>
                  </a:lnTo>
                  <a:lnTo>
                    <a:pt x="3101" y="9661"/>
                  </a:lnTo>
                  <a:lnTo>
                    <a:pt x="3499" y="9781"/>
                  </a:lnTo>
                  <a:lnTo>
                    <a:pt x="2743" y="9184"/>
                  </a:lnTo>
                  <a:lnTo>
                    <a:pt x="2147" y="8588"/>
                  </a:lnTo>
                  <a:lnTo>
                    <a:pt x="1829" y="8270"/>
                  </a:lnTo>
                  <a:lnTo>
                    <a:pt x="1590" y="7912"/>
                  </a:lnTo>
                  <a:lnTo>
                    <a:pt x="1471" y="7713"/>
                  </a:lnTo>
                  <a:lnTo>
                    <a:pt x="1392" y="7475"/>
                  </a:lnTo>
                  <a:lnTo>
                    <a:pt x="1352" y="7236"/>
                  </a:lnTo>
                  <a:lnTo>
                    <a:pt x="1312" y="6918"/>
                  </a:lnTo>
                  <a:lnTo>
                    <a:pt x="1312" y="6282"/>
                  </a:lnTo>
                  <a:lnTo>
                    <a:pt x="1352" y="5646"/>
                  </a:lnTo>
                  <a:lnTo>
                    <a:pt x="1511" y="4374"/>
                  </a:lnTo>
                  <a:lnTo>
                    <a:pt x="1551" y="3857"/>
                  </a:lnTo>
                  <a:lnTo>
                    <a:pt x="1590" y="3459"/>
                  </a:lnTo>
                  <a:lnTo>
                    <a:pt x="1551" y="3101"/>
                  </a:lnTo>
                  <a:lnTo>
                    <a:pt x="1511" y="2783"/>
                  </a:lnTo>
                  <a:lnTo>
                    <a:pt x="1431" y="2465"/>
                  </a:lnTo>
                  <a:lnTo>
                    <a:pt x="1312" y="2227"/>
                  </a:lnTo>
                  <a:lnTo>
                    <a:pt x="1272" y="1948"/>
                  </a:lnTo>
                  <a:lnTo>
                    <a:pt x="1272" y="1670"/>
                  </a:lnTo>
                  <a:lnTo>
                    <a:pt x="1312" y="1392"/>
                  </a:lnTo>
                  <a:lnTo>
                    <a:pt x="1471" y="1113"/>
                  </a:lnTo>
                  <a:lnTo>
                    <a:pt x="1749" y="636"/>
                  </a:lnTo>
                  <a:lnTo>
                    <a:pt x="1511" y="239"/>
                  </a:lnTo>
                  <a:lnTo>
                    <a:pt x="1471" y="239"/>
                  </a:lnTo>
                  <a:lnTo>
                    <a:pt x="1471" y="199"/>
                  </a:lnTo>
                  <a:lnTo>
                    <a:pt x="1352" y="0"/>
                  </a:lnTo>
                  <a:close/>
                </a:path>
              </a:pathLst>
            </a:custGeom>
            <a:solidFill>
              <a:srgbClr val="ea4760"/>
            </a:solidFill>
            <a:ln>
              <a:noFill/>
            </a:ln>
          </p:spPr>
          <p:style>
            <a:lnRef idx="0"/>
            <a:fillRef idx="0"/>
            <a:effectRef idx="0"/>
            <a:fontRef idx="minor"/>
          </p:style>
        </p:sp>
        <p:sp>
          <p:nvSpPr>
            <p:cNvPr id="2329" name="CustomShape 261"/>
            <p:cNvSpPr/>
            <p:nvPr/>
          </p:nvSpPr>
          <p:spPr>
            <a:xfrm rot="3427200">
              <a:off x="5887080" y="1732680"/>
              <a:ext cx="86400" cy="243360"/>
            </a:xfrm>
            <a:custGeom>
              <a:avLst/>
              <a:gdLst/>
              <a:ahLst/>
              <a:rect l="l" t="t" r="r" b="b"/>
              <a:pathLst>
                <a:path w="3499" h="9781">
                  <a:moveTo>
                    <a:pt x="1352" y="0"/>
                  </a:moveTo>
                  <a:lnTo>
                    <a:pt x="1352" y="0"/>
                  </a:lnTo>
                  <a:lnTo>
                    <a:pt x="1034" y="358"/>
                  </a:lnTo>
                  <a:lnTo>
                    <a:pt x="716" y="676"/>
                  </a:lnTo>
                  <a:lnTo>
                    <a:pt x="358" y="954"/>
                  </a:lnTo>
                  <a:lnTo>
                    <a:pt x="0" y="1193"/>
                  </a:lnTo>
                  <a:lnTo>
                    <a:pt x="0" y="1193"/>
                  </a:lnTo>
                  <a:lnTo>
                    <a:pt x="80" y="1233"/>
                  </a:lnTo>
                  <a:lnTo>
                    <a:pt x="80" y="1233"/>
                  </a:lnTo>
                  <a:lnTo>
                    <a:pt x="80" y="1233"/>
                  </a:lnTo>
                  <a:lnTo>
                    <a:pt x="358" y="1630"/>
                  </a:lnTo>
                  <a:lnTo>
                    <a:pt x="596" y="2067"/>
                  </a:lnTo>
                  <a:lnTo>
                    <a:pt x="835" y="2505"/>
                  </a:lnTo>
                  <a:lnTo>
                    <a:pt x="994" y="2942"/>
                  </a:lnTo>
                  <a:lnTo>
                    <a:pt x="994" y="2942"/>
                  </a:lnTo>
                  <a:lnTo>
                    <a:pt x="1113" y="3499"/>
                  </a:lnTo>
                  <a:lnTo>
                    <a:pt x="1153" y="4055"/>
                  </a:lnTo>
                  <a:lnTo>
                    <a:pt x="1153" y="4055"/>
                  </a:lnTo>
                  <a:lnTo>
                    <a:pt x="1153" y="4413"/>
                  </a:lnTo>
                  <a:lnTo>
                    <a:pt x="1074" y="4731"/>
                  </a:lnTo>
                  <a:lnTo>
                    <a:pt x="994" y="5367"/>
                  </a:lnTo>
                  <a:lnTo>
                    <a:pt x="994" y="5367"/>
                  </a:lnTo>
                  <a:lnTo>
                    <a:pt x="954" y="5686"/>
                  </a:lnTo>
                  <a:lnTo>
                    <a:pt x="954" y="6004"/>
                  </a:lnTo>
                  <a:lnTo>
                    <a:pt x="954" y="6004"/>
                  </a:lnTo>
                  <a:lnTo>
                    <a:pt x="954" y="6083"/>
                  </a:lnTo>
                  <a:lnTo>
                    <a:pt x="954" y="6083"/>
                  </a:lnTo>
                  <a:lnTo>
                    <a:pt x="994" y="6680"/>
                  </a:lnTo>
                  <a:lnTo>
                    <a:pt x="1113" y="7316"/>
                  </a:lnTo>
                  <a:lnTo>
                    <a:pt x="1113" y="7316"/>
                  </a:lnTo>
                  <a:lnTo>
                    <a:pt x="1233" y="7634"/>
                  </a:lnTo>
                  <a:lnTo>
                    <a:pt x="1352" y="7952"/>
                  </a:lnTo>
                  <a:lnTo>
                    <a:pt x="1511" y="8230"/>
                  </a:lnTo>
                  <a:lnTo>
                    <a:pt x="1710" y="8508"/>
                  </a:lnTo>
                  <a:lnTo>
                    <a:pt x="1908" y="8787"/>
                  </a:lnTo>
                  <a:lnTo>
                    <a:pt x="2147" y="9025"/>
                  </a:lnTo>
                  <a:lnTo>
                    <a:pt x="2425" y="9264"/>
                  </a:lnTo>
                  <a:lnTo>
                    <a:pt x="2704" y="9463"/>
                  </a:lnTo>
                  <a:lnTo>
                    <a:pt x="2704" y="9463"/>
                  </a:lnTo>
                  <a:lnTo>
                    <a:pt x="3101" y="9661"/>
                  </a:lnTo>
                  <a:lnTo>
                    <a:pt x="3499" y="9781"/>
                  </a:lnTo>
                  <a:lnTo>
                    <a:pt x="3499" y="9781"/>
                  </a:lnTo>
                  <a:lnTo>
                    <a:pt x="2743" y="9184"/>
                  </a:lnTo>
                  <a:lnTo>
                    <a:pt x="2147" y="8588"/>
                  </a:lnTo>
                  <a:lnTo>
                    <a:pt x="1829" y="8270"/>
                  </a:lnTo>
                  <a:lnTo>
                    <a:pt x="1590" y="7912"/>
                  </a:lnTo>
                  <a:lnTo>
                    <a:pt x="1590" y="7912"/>
                  </a:lnTo>
                  <a:lnTo>
                    <a:pt x="1471" y="7713"/>
                  </a:lnTo>
                  <a:lnTo>
                    <a:pt x="1392" y="7475"/>
                  </a:lnTo>
                  <a:lnTo>
                    <a:pt x="1352" y="7236"/>
                  </a:lnTo>
                  <a:lnTo>
                    <a:pt x="1312" y="6918"/>
                  </a:lnTo>
                  <a:lnTo>
                    <a:pt x="1312" y="6282"/>
                  </a:lnTo>
                  <a:lnTo>
                    <a:pt x="1352" y="5646"/>
                  </a:lnTo>
                  <a:lnTo>
                    <a:pt x="1511" y="4374"/>
                  </a:lnTo>
                  <a:lnTo>
                    <a:pt x="1551" y="3857"/>
                  </a:lnTo>
                  <a:lnTo>
                    <a:pt x="1590" y="3459"/>
                  </a:lnTo>
                  <a:lnTo>
                    <a:pt x="1590" y="3459"/>
                  </a:lnTo>
                  <a:lnTo>
                    <a:pt x="1551" y="3101"/>
                  </a:lnTo>
                  <a:lnTo>
                    <a:pt x="1511" y="2783"/>
                  </a:lnTo>
                  <a:lnTo>
                    <a:pt x="1431" y="2465"/>
                  </a:lnTo>
                  <a:lnTo>
                    <a:pt x="1312" y="2227"/>
                  </a:lnTo>
                  <a:lnTo>
                    <a:pt x="1312" y="2227"/>
                  </a:lnTo>
                  <a:lnTo>
                    <a:pt x="1272" y="1948"/>
                  </a:lnTo>
                  <a:lnTo>
                    <a:pt x="1272" y="1670"/>
                  </a:lnTo>
                  <a:lnTo>
                    <a:pt x="1312" y="1392"/>
                  </a:lnTo>
                  <a:lnTo>
                    <a:pt x="1471" y="1113"/>
                  </a:lnTo>
                  <a:lnTo>
                    <a:pt x="1471" y="1113"/>
                  </a:lnTo>
                  <a:lnTo>
                    <a:pt x="1749" y="636"/>
                  </a:lnTo>
                  <a:lnTo>
                    <a:pt x="1749" y="636"/>
                  </a:lnTo>
                  <a:lnTo>
                    <a:pt x="1511" y="239"/>
                  </a:lnTo>
                  <a:lnTo>
                    <a:pt x="1511" y="239"/>
                  </a:lnTo>
                  <a:lnTo>
                    <a:pt x="1511" y="239"/>
                  </a:lnTo>
                  <a:lnTo>
                    <a:pt x="1511" y="239"/>
                  </a:lnTo>
                  <a:lnTo>
                    <a:pt x="1471" y="239"/>
                  </a:lnTo>
                  <a:lnTo>
                    <a:pt x="1471" y="239"/>
                  </a:lnTo>
                  <a:lnTo>
                    <a:pt x="1471" y="199"/>
                  </a:lnTo>
                  <a:lnTo>
                    <a:pt x="1471" y="199"/>
                  </a:lnTo>
                  <a:lnTo>
                    <a:pt x="1352" y="0"/>
                  </a:lnTo>
                </a:path>
              </a:pathLst>
            </a:custGeom>
            <a:noFill/>
            <a:ln>
              <a:noFill/>
            </a:ln>
          </p:spPr>
          <p:style>
            <a:lnRef idx="0"/>
            <a:fillRef idx="0"/>
            <a:effectRef idx="0"/>
            <a:fontRef idx="minor"/>
          </p:style>
        </p:sp>
        <p:sp>
          <p:nvSpPr>
            <p:cNvPr id="2330" name="CustomShape 262"/>
            <p:cNvSpPr/>
            <p:nvPr/>
          </p:nvSpPr>
          <p:spPr>
            <a:xfrm rot="3427200">
              <a:off x="5936400" y="1754640"/>
              <a:ext cx="215640" cy="208800"/>
            </a:xfrm>
            <a:custGeom>
              <a:avLst/>
              <a:gdLst/>
              <a:ahLst/>
              <a:rect l="l" t="t" r="r" b="b"/>
              <a:pathLst>
                <a:path w="8669" h="8390">
                  <a:moveTo>
                    <a:pt x="756" y="0"/>
                  </a:moveTo>
                  <a:lnTo>
                    <a:pt x="597" y="40"/>
                  </a:lnTo>
                  <a:lnTo>
                    <a:pt x="438" y="120"/>
                  </a:lnTo>
                  <a:lnTo>
                    <a:pt x="279" y="239"/>
                  </a:lnTo>
                  <a:lnTo>
                    <a:pt x="160" y="398"/>
                  </a:lnTo>
                  <a:lnTo>
                    <a:pt x="80" y="557"/>
                  </a:lnTo>
                  <a:lnTo>
                    <a:pt x="41" y="716"/>
                  </a:lnTo>
                  <a:lnTo>
                    <a:pt x="1" y="875"/>
                  </a:lnTo>
                  <a:lnTo>
                    <a:pt x="41" y="1074"/>
                  </a:lnTo>
                  <a:lnTo>
                    <a:pt x="80" y="1233"/>
                  </a:lnTo>
                  <a:lnTo>
                    <a:pt x="160" y="1392"/>
                  </a:lnTo>
                  <a:lnTo>
                    <a:pt x="279" y="1511"/>
                  </a:lnTo>
                  <a:lnTo>
                    <a:pt x="398" y="1630"/>
                  </a:lnTo>
                  <a:lnTo>
                    <a:pt x="557" y="1710"/>
                  </a:lnTo>
                  <a:lnTo>
                    <a:pt x="955" y="1949"/>
                  </a:lnTo>
                  <a:lnTo>
                    <a:pt x="1353" y="2187"/>
                  </a:lnTo>
                  <a:lnTo>
                    <a:pt x="1710" y="2465"/>
                  </a:lnTo>
                  <a:lnTo>
                    <a:pt x="2029" y="2744"/>
                  </a:lnTo>
                  <a:lnTo>
                    <a:pt x="2307" y="3062"/>
                  </a:lnTo>
                  <a:lnTo>
                    <a:pt x="2506" y="3420"/>
                  </a:lnTo>
                  <a:lnTo>
                    <a:pt x="2665" y="3817"/>
                  </a:lnTo>
                  <a:lnTo>
                    <a:pt x="2744" y="4255"/>
                  </a:lnTo>
                  <a:lnTo>
                    <a:pt x="2943" y="5328"/>
                  </a:lnTo>
                  <a:lnTo>
                    <a:pt x="3062" y="5885"/>
                  </a:lnTo>
                  <a:lnTo>
                    <a:pt x="3261" y="6481"/>
                  </a:lnTo>
                  <a:lnTo>
                    <a:pt x="3380" y="6799"/>
                  </a:lnTo>
                  <a:lnTo>
                    <a:pt x="3539" y="7077"/>
                  </a:lnTo>
                  <a:lnTo>
                    <a:pt x="3738" y="7356"/>
                  </a:lnTo>
                  <a:lnTo>
                    <a:pt x="3977" y="7634"/>
                  </a:lnTo>
                  <a:lnTo>
                    <a:pt x="4215" y="7873"/>
                  </a:lnTo>
                  <a:lnTo>
                    <a:pt x="4533" y="8071"/>
                  </a:lnTo>
                  <a:lnTo>
                    <a:pt x="4851" y="8230"/>
                  </a:lnTo>
                  <a:lnTo>
                    <a:pt x="5249" y="8350"/>
                  </a:lnTo>
                  <a:lnTo>
                    <a:pt x="5647" y="8389"/>
                  </a:lnTo>
                  <a:lnTo>
                    <a:pt x="6004" y="8350"/>
                  </a:lnTo>
                  <a:lnTo>
                    <a:pt x="6362" y="8230"/>
                  </a:lnTo>
                  <a:lnTo>
                    <a:pt x="6680" y="8071"/>
                  </a:lnTo>
                  <a:lnTo>
                    <a:pt x="6959" y="7873"/>
                  </a:lnTo>
                  <a:lnTo>
                    <a:pt x="7237" y="7634"/>
                  </a:lnTo>
                  <a:lnTo>
                    <a:pt x="7476" y="7396"/>
                  </a:lnTo>
                  <a:lnTo>
                    <a:pt x="7635" y="7077"/>
                  </a:lnTo>
                  <a:lnTo>
                    <a:pt x="7794" y="6759"/>
                  </a:lnTo>
                  <a:lnTo>
                    <a:pt x="7873" y="6441"/>
                  </a:lnTo>
                  <a:lnTo>
                    <a:pt x="7953" y="6123"/>
                  </a:lnTo>
                  <a:lnTo>
                    <a:pt x="7953" y="5765"/>
                  </a:lnTo>
                  <a:lnTo>
                    <a:pt x="7913" y="5447"/>
                  </a:lnTo>
                  <a:lnTo>
                    <a:pt x="7873" y="5129"/>
                  </a:lnTo>
                  <a:lnTo>
                    <a:pt x="7754" y="4811"/>
                  </a:lnTo>
                  <a:lnTo>
                    <a:pt x="7635" y="4533"/>
                  </a:lnTo>
                  <a:lnTo>
                    <a:pt x="7476" y="4255"/>
                  </a:lnTo>
                  <a:lnTo>
                    <a:pt x="7317" y="4016"/>
                  </a:lnTo>
                  <a:lnTo>
                    <a:pt x="7197" y="3817"/>
                  </a:lnTo>
                  <a:lnTo>
                    <a:pt x="7078" y="3618"/>
                  </a:lnTo>
                  <a:lnTo>
                    <a:pt x="6998" y="3459"/>
                  </a:lnTo>
                  <a:lnTo>
                    <a:pt x="6998" y="3261"/>
                  </a:lnTo>
                  <a:lnTo>
                    <a:pt x="6998" y="3062"/>
                  </a:lnTo>
                  <a:lnTo>
                    <a:pt x="7038" y="2863"/>
                  </a:lnTo>
                  <a:lnTo>
                    <a:pt x="7078" y="2704"/>
                  </a:lnTo>
                  <a:lnTo>
                    <a:pt x="7197" y="2505"/>
                  </a:lnTo>
                  <a:lnTo>
                    <a:pt x="7317" y="2386"/>
                  </a:lnTo>
                  <a:lnTo>
                    <a:pt x="7436" y="2267"/>
                  </a:lnTo>
                  <a:lnTo>
                    <a:pt x="7595" y="2227"/>
                  </a:lnTo>
                  <a:lnTo>
                    <a:pt x="7794" y="2227"/>
                  </a:lnTo>
                  <a:lnTo>
                    <a:pt x="7953" y="2267"/>
                  </a:lnTo>
                  <a:lnTo>
                    <a:pt x="8151" y="2306"/>
                  </a:lnTo>
                  <a:lnTo>
                    <a:pt x="8151" y="2346"/>
                  </a:lnTo>
                  <a:lnTo>
                    <a:pt x="8271" y="2386"/>
                  </a:lnTo>
                  <a:lnTo>
                    <a:pt x="8430" y="2386"/>
                  </a:lnTo>
                  <a:lnTo>
                    <a:pt x="8549" y="2306"/>
                  </a:lnTo>
                  <a:lnTo>
                    <a:pt x="8629" y="2227"/>
                  </a:lnTo>
                  <a:lnTo>
                    <a:pt x="8668" y="2068"/>
                  </a:lnTo>
                  <a:lnTo>
                    <a:pt x="8668" y="1949"/>
                  </a:lnTo>
                  <a:lnTo>
                    <a:pt x="8589" y="1829"/>
                  </a:lnTo>
                  <a:lnTo>
                    <a:pt x="8509" y="1750"/>
                  </a:lnTo>
                  <a:lnTo>
                    <a:pt x="8191" y="1591"/>
                  </a:lnTo>
                  <a:lnTo>
                    <a:pt x="8032" y="1511"/>
                  </a:lnTo>
                  <a:lnTo>
                    <a:pt x="7833" y="1471"/>
                  </a:lnTo>
                  <a:lnTo>
                    <a:pt x="7476" y="1471"/>
                  </a:lnTo>
                  <a:lnTo>
                    <a:pt x="7317" y="1511"/>
                  </a:lnTo>
                  <a:lnTo>
                    <a:pt x="7118" y="1591"/>
                  </a:lnTo>
                  <a:lnTo>
                    <a:pt x="6800" y="1789"/>
                  </a:lnTo>
                  <a:lnTo>
                    <a:pt x="6561" y="2028"/>
                  </a:lnTo>
                  <a:lnTo>
                    <a:pt x="6362" y="2306"/>
                  </a:lnTo>
                  <a:lnTo>
                    <a:pt x="6243" y="2624"/>
                  </a:lnTo>
                  <a:lnTo>
                    <a:pt x="6163" y="2942"/>
                  </a:lnTo>
                  <a:lnTo>
                    <a:pt x="6124" y="3300"/>
                  </a:lnTo>
                  <a:lnTo>
                    <a:pt x="6163" y="3658"/>
                  </a:lnTo>
                  <a:lnTo>
                    <a:pt x="6243" y="3976"/>
                  </a:lnTo>
                  <a:lnTo>
                    <a:pt x="6402" y="4255"/>
                  </a:lnTo>
                  <a:lnTo>
                    <a:pt x="6521" y="4533"/>
                  </a:lnTo>
                  <a:lnTo>
                    <a:pt x="6680" y="4732"/>
                  </a:lnTo>
                  <a:lnTo>
                    <a:pt x="6760" y="4930"/>
                  </a:lnTo>
                  <a:lnTo>
                    <a:pt x="6839" y="5129"/>
                  </a:lnTo>
                  <a:lnTo>
                    <a:pt x="6879" y="5368"/>
                  </a:lnTo>
                  <a:lnTo>
                    <a:pt x="6919" y="5567"/>
                  </a:lnTo>
                  <a:lnTo>
                    <a:pt x="6919" y="5765"/>
                  </a:lnTo>
                  <a:lnTo>
                    <a:pt x="6879" y="5964"/>
                  </a:lnTo>
                  <a:lnTo>
                    <a:pt x="6839" y="6163"/>
                  </a:lnTo>
                  <a:lnTo>
                    <a:pt x="6760" y="6362"/>
                  </a:lnTo>
                  <a:lnTo>
                    <a:pt x="6680" y="6521"/>
                  </a:lnTo>
                  <a:lnTo>
                    <a:pt x="6561" y="6680"/>
                  </a:lnTo>
                  <a:lnTo>
                    <a:pt x="6442" y="6799"/>
                  </a:lnTo>
                  <a:lnTo>
                    <a:pt x="6283" y="6918"/>
                  </a:lnTo>
                  <a:lnTo>
                    <a:pt x="6124" y="7038"/>
                  </a:lnTo>
                  <a:lnTo>
                    <a:pt x="5925" y="7117"/>
                  </a:lnTo>
                  <a:lnTo>
                    <a:pt x="5766" y="7117"/>
                  </a:lnTo>
                  <a:lnTo>
                    <a:pt x="5647" y="7157"/>
                  </a:lnTo>
                  <a:lnTo>
                    <a:pt x="5488" y="7117"/>
                  </a:lnTo>
                  <a:lnTo>
                    <a:pt x="5329" y="7077"/>
                  </a:lnTo>
                  <a:lnTo>
                    <a:pt x="5209" y="6998"/>
                  </a:lnTo>
                  <a:lnTo>
                    <a:pt x="5090" y="6879"/>
                  </a:lnTo>
                  <a:lnTo>
                    <a:pt x="4931" y="6720"/>
                  </a:lnTo>
                  <a:lnTo>
                    <a:pt x="4732" y="6402"/>
                  </a:lnTo>
                  <a:lnTo>
                    <a:pt x="4573" y="6004"/>
                  </a:lnTo>
                  <a:lnTo>
                    <a:pt x="4454" y="5606"/>
                  </a:lnTo>
                  <a:lnTo>
                    <a:pt x="4374" y="5089"/>
                  </a:lnTo>
                  <a:lnTo>
                    <a:pt x="4255" y="4016"/>
                  </a:lnTo>
                  <a:lnTo>
                    <a:pt x="4176" y="3420"/>
                  </a:lnTo>
                  <a:lnTo>
                    <a:pt x="4096" y="3102"/>
                  </a:lnTo>
                  <a:lnTo>
                    <a:pt x="3977" y="2783"/>
                  </a:lnTo>
                  <a:lnTo>
                    <a:pt x="3818" y="2505"/>
                  </a:lnTo>
                  <a:lnTo>
                    <a:pt x="3659" y="2187"/>
                  </a:lnTo>
                  <a:lnTo>
                    <a:pt x="3500" y="1909"/>
                  </a:lnTo>
                  <a:lnTo>
                    <a:pt x="3301" y="1670"/>
                  </a:lnTo>
                  <a:lnTo>
                    <a:pt x="2863" y="1193"/>
                  </a:lnTo>
                  <a:lnTo>
                    <a:pt x="2386" y="795"/>
                  </a:lnTo>
                  <a:lnTo>
                    <a:pt x="1869" y="398"/>
                  </a:lnTo>
                  <a:lnTo>
                    <a:pt x="1353" y="120"/>
                  </a:lnTo>
                  <a:lnTo>
                    <a:pt x="1353" y="80"/>
                  </a:lnTo>
                  <a:lnTo>
                    <a:pt x="1273" y="80"/>
                  </a:lnTo>
                  <a:lnTo>
                    <a:pt x="1114" y="0"/>
                  </a:lnTo>
                  <a:close/>
                </a:path>
              </a:pathLst>
            </a:custGeom>
            <a:solidFill>
              <a:srgbClr val="f16680"/>
            </a:solidFill>
            <a:ln>
              <a:noFill/>
            </a:ln>
          </p:spPr>
          <p:style>
            <a:lnRef idx="0"/>
            <a:fillRef idx="0"/>
            <a:effectRef idx="0"/>
            <a:fontRef idx="minor"/>
          </p:style>
        </p:sp>
        <p:sp>
          <p:nvSpPr>
            <p:cNvPr id="2331" name="CustomShape 263"/>
            <p:cNvSpPr/>
            <p:nvPr/>
          </p:nvSpPr>
          <p:spPr>
            <a:xfrm rot="3427200">
              <a:off x="5936400" y="1754640"/>
              <a:ext cx="215640" cy="208800"/>
            </a:xfrm>
            <a:custGeom>
              <a:avLst/>
              <a:gdLst/>
              <a:ahLst/>
              <a:rect l="l" t="t" r="r" b="b"/>
              <a:pathLst>
                <a:path w="8669" h="8390">
                  <a:moveTo>
                    <a:pt x="1353" y="120"/>
                  </a:moveTo>
                  <a:lnTo>
                    <a:pt x="1353" y="120"/>
                  </a:lnTo>
                  <a:lnTo>
                    <a:pt x="1869" y="398"/>
                  </a:lnTo>
                  <a:lnTo>
                    <a:pt x="2386" y="795"/>
                  </a:lnTo>
                  <a:lnTo>
                    <a:pt x="2863" y="1193"/>
                  </a:lnTo>
                  <a:lnTo>
                    <a:pt x="3301" y="1670"/>
                  </a:lnTo>
                  <a:lnTo>
                    <a:pt x="3301" y="1670"/>
                  </a:lnTo>
                  <a:lnTo>
                    <a:pt x="3500" y="1909"/>
                  </a:lnTo>
                  <a:lnTo>
                    <a:pt x="3659" y="2187"/>
                  </a:lnTo>
                  <a:lnTo>
                    <a:pt x="3818" y="2505"/>
                  </a:lnTo>
                  <a:lnTo>
                    <a:pt x="3977" y="2783"/>
                  </a:lnTo>
                  <a:lnTo>
                    <a:pt x="3977" y="2783"/>
                  </a:lnTo>
                  <a:lnTo>
                    <a:pt x="4096" y="3102"/>
                  </a:lnTo>
                  <a:lnTo>
                    <a:pt x="4176" y="3420"/>
                  </a:lnTo>
                  <a:lnTo>
                    <a:pt x="4255" y="4016"/>
                  </a:lnTo>
                  <a:lnTo>
                    <a:pt x="4255" y="4016"/>
                  </a:lnTo>
                  <a:lnTo>
                    <a:pt x="4374" y="5089"/>
                  </a:lnTo>
                  <a:lnTo>
                    <a:pt x="4374" y="5089"/>
                  </a:lnTo>
                  <a:lnTo>
                    <a:pt x="4454" y="5606"/>
                  </a:lnTo>
                  <a:lnTo>
                    <a:pt x="4573" y="6004"/>
                  </a:lnTo>
                  <a:lnTo>
                    <a:pt x="4573" y="6004"/>
                  </a:lnTo>
                  <a:lnTo>
                    <a:pt x="4732" y="6402"/>
                  </a:lnTo>
                  <a:lnTo>
                    <a:pt x="4931" y="6720"/>
                  </a:lnTo>
                  <a:lnTo>
                    <a:pt x="5090" y="6879"/>
                  </a:lnTo>
                  <a:lnTo>
                    <a:pt x="5209" y="6998"/>
                  </a:lnTo>
                  <a:lnTo>
                    <a:pt x="5329" y="7077"/>
                  </a:lnTo>
                  <a:lnTo>
                    <a:pt x="5488" y="7117"/>
                  </a:lnTo>
                  <a:lnTo>
                    <a:pt x="5488" y="7117"/>
                  </a:lnTo>
                  <a:lnTo>
                    <a:pt x="5647" y="7157"/>
                  </a:lnTo>
                  <a:lnTo>
                    <a:pt x="5766" y="7117"/>
                  </a:lnTo>
                  <a:lnTo>
                    <a:pt x="5925" y="7117"/>
                  </a:lnTo>
                  <a:lnTo>
                    <a:pt x="6124" y="7038"/>
                  </a:lnTo>
                  <a:lnTo>
                    <a:pt x="6124" y="7038"/>
                  </a:lnTo>
                  <a:lnTo>
                    <a:pt x="6283" y="6918"/>
                  </a:lnTo>
                  <a:lnTo>
                    <a:pt x="6442" y="6799"/>
                  </a:lnTo>
                  <a:lnTo>
                    <a:pt x="6561" y="6680"/>
                  </a:lnTo>
                  <a:lnTo>
                    <a:pt x="6680" y="6521"/>
                  </a:lnTo>
                  <a:lnTo>
                    <a:pt x="6680" y="6521"/>
                  </a:lnTo>
                  <a:lnTo>
                    <a:pt x="6760" y="6362"/>
                  </a:lnTo>
                  <a:lnTo>
                    <a:pt x="6839" y="6163"/>
                  </a:lnTo>
                  <a:lnTo>
                    <a:pt x="6879" y="5964"/>
                  </a:lnTo>
                  <a:lnTo>
                    <a:pt x="6919" y="5765"/>
                  </a:lnTo>
                  <a:lnTo>
                    <a:pt x="6919" y="5567"/>
                  </a:lnTo>
                  <a:lnTo>
                    <a:pt x="6879" y="5368"/>
                  </a:lnTo>
                  <a:lnTo>
                    <a:pt x="6839" y="5129"/>
                  </a:lnTo>
                  <a:lnTo>
                    <a:pt x="6760" y="4930"/>
                  </a:lnTo>
                  <a:lnTo>
                    <a:pt x="6760" y="4930"/>
                  </a:lnTo>
                  <a:lnTo>
                    <a:pt x="6680" y="4732"/>
                  </a:lnTo>
                  <a:lnTo>
                    <a:pt x="6521" y="4533"/>
                  </a:lnTo>
                  <a:lnTo>
                    <a:pt x="6402" y="4255"/>
                  </a:lnTo>
                  <a:lnTo>
                    <a:pt x="6243" y="3976"/>
                  </a:lnTo>
                  <a:lnTo>
                    <a:pt x="6243" y="3976"/>
                  </a:lnTo>
                  <a:lnTo>
                    <a:pt x="6163" y="3658"/>
                  </a:lnTo>
                  <a:lnTo>
                    <a:pt x="6124" y="3300"/>
                  </a:lnTo>
                  <a:lnTo>
                    <a:pt x="6163" y="2942"/>
                  </a:lnTo>
                  <a:lnTo>
                    <a:pt x="6243" y="2624"/>
                  </a:lnTo>
                  <a:lnTo>
                    <a:pt x="6243" y="2624"/>
                  </a:lnTo>
                  <a:lnTo>
                    <a:pt x="6362" y="2306"/>
                  </a:lnTo>
                  <a:lnTo>
                    <a:pt x="6561" y="2028"/>
                  </a:lnTo>
                  <a:lnTo>
                    <a:pt x="6800" y="1789"/>
                  </a:lnTo>
                  <a:lnTo>
                    <a:pt x="7118" y="1591"/>
                  </a:lnTo>
                  <a:lnTo>
                    <a:pt x="7118" y="1591"/>
                  </a:lnTo>
                  <a:lnTo>
                    <a:pt x="7317" y="1511"/>
                  </a:lnTo>
                  <a:lnTo>
                    <a:pt x="7476" y="1471"/>
                  </a:lnTo>
                  <a:lnTo>
                    <a:pt x="7674" y="1471"/>
                  </a:lnTo>
                  <a:lnTo>
                    <a:pt x="7833" y="1471"/>
                  </a:lnTo>
                  <a:lnTo>
                    <a:pt x="7833" y="1471"/>
                  </a:lnTo>
                  <a:lnTo>
                    <a:pt x="8032" y="1511"/>
                  </a:lnTo>
                  <a:lnTo>
                    <a:pt x="8191" y="1591"/>
                  </a:lnTo>
                  <a:lnTo>
                    <a:pt x="8509" y="1750"/>
                  </a:lnTo>
                  <a:lnTo>
                    <a:pt x="8509" y="1750"/>
                  </a:lnTo>
                  <a:lnTo>
                    <a:pt x="8589" y="1829"/>
                  </a:lnTo>
                  <a:lnTo>
                    <a:pt x="8668" y="1949"/>
                  </a:lnTo>
                  <a:lnTo>
                    <a:pt x="8668" y="2068"/>
                  </a:lnTo>
                  <a:lnTo>
                    <a:pt x="8629" y="2227"/>
                  </a:lnTo>
                  <a:lnTo>
                    <a:pt x="8629" y="2227"/>
                  </a:lnTo>
                  <a:lnTo>
                    <a:pt x="8549" y="2306"/>
                  </a:lnTo>
                  <a:lnTo>
                    <a:pt x="8430" y="2386"/>
                  </a:lnTo>
                  <a:lnTo>
                    <a:pt x="8271" y="2386"/>
                  </a:lnTo>
                  <a:lnTo>
                    <a:pt x="8151" y="2346"/>
                  </a:lnTo>
                  <a:lnTo>
                    <a:pt x="8151" y="2306"/>
                  </a:lnTo>
                  <a:lnTo>
                    <a:pt x="8151" y="2306"/>
                  </a:lnTo>
                  <a:lnTo>
                    <a:pt x="7953" y="2267"/>
                  </a:lnTo>
                  <a:lnTo>
                    <a:pt x="7794" y="2227"/>
                  </a:lnTo>
                  <a:lnTo>
                    <a:pt x="7595" y="2227"/>
                  </a:lnTo>
                  <a:lnTo>
                    <a:pt x="7436" y="2267"/>
                  </a:lnTo>
                  <a:lnTo>
                    <a:pt x="7436" y="2267"/>
                  </a:lnTo>
                  <a:lnTo>
                    <a:pt x="7317" y="2386"/>
                  </a:lnTo>
                  <a:lnTo>
                    <a:pt x="7197" y="2505"/>
                  </a:lnTo>
                  <a:lnTo>
                    <a:pt x="7078" y="2704"/>
                  </a:lnTo>
                  <a:lnTo>
                    <a:pt x="7038" y="2863"/>
                  </a:lnTo>
                  <a:lnTo>
                    <a:pt x="7038" y="2863"/>
                  </a:lnTo>
                  <a:lnTo>
                    <a:pt x="6998" y="3062"/>
                  </a:lnTo>
                  <a:lnTo>
                    <a:pt x="6998" y="3261"/>
                  </a:lnTo>
                  <a:lnTo>
                    <a:pt x="6998" y="3459"/>
                  </a:lnTo>
                  <a:lnTo>
                    <a:pt x="7078" y="3618"/>
                  </a:lnTo>
                  <a:lnTo>
                    <a:pt x="7078" y="3618"/>
                  </a:lnTo>
                  <a:lnTo>
                    <a:pt x="7197" y="3817"/>
                  </a:lnTo>
                  <a:lnTo>
                    <a:pt x="7317" y="4016"/>
                  </a:lnTo>
                  <a:lnTo>
                    <a:pt x="7476" y="4255"/>
                  </a:lnTo>
                  <a:lnTo>
                    <a:pt x="7635" y="4533"/>
                  </a:lnTo>
                  <a:lnTo>
                    <a:pt x="7635" y="4533"/>
                  </a:lnTo>
                  <a:lnTo>
                    <a:pt x="7754" y="4811"/>
                  </a:lnTo>
                  <a:lnTo>
                    <a:pt x="7873" y="5129"/>
                  </a:lnTo>
                  <a:lnTo>
                    <a:pt x="7913" y="5447"/>
                  </a:lnTo>
                  <a:lnTo>
                    <a:pt x="7953" y="5765"/>
                  </a:lnTo>
                  <a:lnTo>
                    <a:pt x="7953" y="6123"/>
                  </a:lnTo>
                  <a:lnTo>
                    <a:pt x="7873" y="6441"/>
                  </a:lnTo>
                  <a:lnTo>
                    <a:pt x="7794" y="6759"/>
                  </a:lnTo>
                  <a:lnTo>
                    <a:pt x="7635" y="7077"/>
                  </a:lnTo>
                  <a:lnTo>
                    <a:pt x="7635" y="7077"/>
                  </a:lnTo>
                  <a:lnTo>
                    <a:pt x="7476" y="7396"/>
                  </a:lnTo>
                  <a:lnTo>
                    <a:pt x="7237" y="7634"/>
                  </a:lnTo>
                  <a:lnTo>
                    <a:pt x="7237" y="7634"/>
                  </a:lnTo>
                  <a:lnTo>
                    <a:pt x="6959" y="7873"/>
                  </a:lnTo>
                  <a:lnTo>
                    <a:pt x="6680" y="8071"/>
                  </a:lnTo>
                  <a:lnTo>
                    <a:pt x="6680" y="8071"/>
                  </a:lnTo>
                  <a:lnTo>
                    <a:pt x="6362" y="8230"/>
                  </a:lnTo>
                  <a:lnTo>
                    <a:pt x="6004" y="8350"/>
                  </a:lnTo>
                  <a:lnTo>
                    <a:pt x="5647" y="8389"/>
                  </a:lnTo>
                  <a:lnTo>
                    <a:pt x="5249" y="8350"/>
                  </a:lnTo>
                  <a:lnTo>
                    <a:pt x="5249" y="8350"/>
                  </a:lnTo>
                  <a:lnTo>
                    <a:pt x="4851" y="8230"/>
                  </a:lnTo>
                  <a:lnTo>
                    <a:pt x="4533" y="8071"/>
                  </a:lnTo>
                  <a:lnTo>
                    <a:pt x="4533" y="8071"/>
                  </a:lnTo>
                  <a:lnTo>
                    <a:pt x="4215" y="7873"/>
                  </a:lnTo>
                  <a:lnTo>
                    <a:pt x="3977" y="7634"/>
                  </a:lnTo>
                  <a:lnTo>
                    <a:pt x="3977" y="7634"/>
                  </a:lnTo>
                  <a:lnTo>
                    <a:pt x="3738" y="7356"/>
                  </a:lnTo>
                  <a:lnTo>
                    <a:pt x="3539" y="7077"/>
                  </a:lnTo>
                  <a:lnTo>
                    <a:pt x="3380" y="6799"/>
                  </a:lnTo>
                  <a:lnTo>
                    <a:pt x="3261" y="6481"/>
                  </a:lnTo>
                  <a:lnTo>
                    <a:pt x="3261" y="6481"/>
                  </a:lnTo>
                  <a:lnTo>
                    <a:pt x="3062" y="5885"/>
                  </a:lnTo>
                  <a:lnTo>
                    <a:pt x="2943" y="5328"/>
                  </a:lnTo>
                  <a:lnTo>
                    <a:pt x="2943" y="5328"/>
                  </a:lnTo>
                  <a:lnTo>
                    <a:pt x="2744" y="4255"/>
                  </a:lnTo>
                  <a:lnTo>
                    <a:pt x="2744" y="4255"/>
                  </a:lnTo>
                  <a:lnTo>
                    <a:pt x="2665" y="3817"/>
                  </a:lnTo>
                  <a:lnTo>
                    <a:pt x="2506" y="3420"/>
                  </a:lnTo>
                  <a:lnTo>
                    <a:pt x="2307" y="3062"/>
                  </a:lnTo>
                  <a:lnTo>
                    <a:pt x="2029" y="2744"/>
                  </a:lnTo>
                  <a:lnTo>
                    <a:pt x="2029" y="2744"/>
                  </a:lnTo>
                  <a:lnTo>
                    <a:pt x="1710" y="2465"/>
                  </a:lnTo>
                  <a:lnTo>
                    <a:pt x="1353" y="2187"/>
                  </a:lnTo>
                  <a:lnTo>
                    <a:pt x="955" y="1949"/>
                  </a:lnTo>
                  <a:lnTo>
                    <a:pt x="557" y="1710"/>
                  </a:lnTo>
                  <a:lnTo>
                    <a:pt x="557" y="1710"/>
                  </a:lnTo>
                  <a:lnTo>
                    <a:pt x="398" y="1630"/>
                  </a:lnTo>
                  <a:lnTo>
                    <a:pt x="279" y="1511"/>
                  </a:lnTo>
                  <a:lnTo>
                    <a:pt x="160" y="1392"/>
                  </a:lnTo>
                  <a:lnTo>
                    <a:pt x="80" y="1233"/>
                  </a:lnTo>
                  <a:lnTo>
                    <a:pt x="41" y="1074"/>
                  </a:lnTo>
                  <a:lnTo>
                    <a:pt x="1" y="875"/>
                  </a:lnTo>
                  <a:lnTo>
                    <a:pt x="41" y="716"/>
                  </a:lnTo>
                  <a:lnTo>
                    <a:pt x="80" y="557"/>
                  </a:lnTo>
                  <a:lnTo>
                    <a:pt x="80" y="557"/>
                  </a:lnTo>
                  <a:lnTo>
                    <a:pt x="160" y="398"/>
                  </a:lnTo>
                  <a:lnTo>
                    <a:pt x="279" y="239"/>
                  </a:lnTo>
                  <a:lnTo>
                    <a:pt x="438" y="120"/>
                  </a:lnTo>
                  <a:lnTo>
                    <a:pt x="597" y="40"/>
                  </a:lnTo>
                  <a:lnTo>
                    <a:pt x="756" y="0"/>
                  </a:lnTo>
                  <a:lnTo>
                    <a:pt x="915" y="0"/>
                  </a:lnTo>
                  <a:lnTo>
                    <a:pt x="1114" y="0"/>
                  </a:lnTo>
                  <a:lnTo>
                    <a:pt x="1273" y="80"/>
                  </a:lnTo>
                  <a:lnTo>
                    <a:pt x="1273" y="80"/>
                  </a:lnTo>
                  <a:lnTo>
                    <a:pt x="1353" y="80"/>
                  </a:lnTo>
                  <a:lnTo>
                    <a:pt x="1353" y="120"/>
                  </a:lnTo>
                </a:path>
              </a:pathLst>
            </a:custGeom>
            <a:noFill/>
            <a:ln>
              <a:noFill/>
            </a:ln>
          </p:spPr>
          <p:style>
            <a:lnRef idx="0"/>
            <a:fillRef idx="0"/>
            <a:effectRef idx="0"/>
            <a:fontRef idx="minor"/>
          </p:style>
        </p:sp>
        <p:sp>
          <p:nvSpPr>
            <p:cNvPr id="2332" name="CustomShape 264"/>
            <p:cNvSpPr/>
            <p:nvPr/>
          </p:nvSpPr>
          <p:spPr>
            <a:xfrm rot="3427200">
              <a:off x="6040440" y="1781640"/>
              <a:ext cx="7920" cy="6840"/>
            </a:xfrm>
            <a:custGeom>
              <a:avLst/>
              <a:gdLst/>
              <a:ahLst/>
              <a:rect l="l" t="t" r="r" b="b"/>
              <a:pathLst>
                <a:path w="359" h="319">
                  <a:moveTo>
                    <a:pt x="359" y="319"/>
                  </a:moveTo>
                  <a:lnTo>
                    <a:pt x="359" y="319"/>
                  </a:lnTo>
                  <a:lnTo>
                    <a:pt x="359" y="319"/>
                  </a:lnTo>
                  <a:lnTo>
                    <a:pt x="359" y="319"/>
                  </a:lnTo>
                  <a:lnTo>
                    <a:pt x="359" y="319"/>
                  </a:lnTo>
                  <a:close/>
                  <a:moveTo>
                    <a:pt x="319" y="319"/>
                  </a:moveTo>
                  <a:lnTo>
                    <a:pt x="319" y="319"/>
                  </a:lnTo>
                  <a:lnTo>
                    <a:pt x="359" y="319"/>
                  </a:lnTo>
                  <a:lnTo>
                    <a:pt x="359" y="319"/>
                  </a:lnTo>
                  <a:lnTo>
                    <a:pt x="319" y="319"/>
                  </a:lnTo>
                  <a:close/>
                  <a:moveTo>
                    <a:pt x="1" y="1"/>
                  </a:moveTo>
                  <a:lnTo>
                    <a:pt x="1" y="1"/>
                  </a:lnTo>
                  <a:lnTo>
                    <a:pt x="1" y="1"/>
                  </a:lnTo>
                  <a:lnTo>
                    <a:pt x="1" y="1"/>
                  </a:lnTo>
                  <a:lnTo>
                    <a:pt x="319" y="319"/>
                  </a:lnTo>
                  <a:lnTo>
                    <a:pt x="319" y="319"/>
                  </a:lnTo>
                  <a:lnTo>
                    <a:pt x="1" y="1"/>
                  </a:lnTo>
                  <a:close/>
                </a:path>
              </a:pathLst>
            </a:custGeom>
            <a:solidFill>
              <a:srgbClr val="f8b2bf"/>
            </a:solidFill>
            <a:ln>
              <a:noFill/>
            </a:ln>
          </p:spPr>
          <p:style>
            <a:lnRef idx="0"/>
            <a:fillRef idx="0"/>
            <a:effectRef idx="0"/>
            <a:fontRef idx="minor"/>
          </p:style>
        </p:sp>
        <p:sp>
          <p:nvSpPr>
            <p:cNvPr id="2333" name="CustomShape 265"/>
            <p:cNvSpPr/>
            <p:nvPr/>
          </p:nvSpPr>
          <p:spPr>
            <a:xfrm rot="3427200">
              <a:off x="6043680" y="179208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334" name="CustomShape 266"/>
            <p:cNvSpPr/>
            <p:nvPr/>
          </p:nvSpPr>
          <p:spPr>
            <a:xfrm rot="3427200">
              <a:off x="6042960" y="1790640"/>
              <a:ext cx="360" cy="360"/>
            </a:xfrm>
            <a:custGeom>
              <a:avLst/>
              <a:gdLst/>
              <a:ahLst/>
              <a:rect l="l" t="t" r="r" b="b"/>
              <a:pathLst>
                <a:path w="41" h="1">
                  <a:moveTo>
                    <a:pt x="1" y="1"/>
                  </a:moveTo>
                  <a:lnTo>
                    <a:pt x="1" y="1"/>
                  </a:lnTo>
                  <a:lnTo>
                    <a:pt x="41" y="1"/>
                  </a:lnTo>
                  <a:lnTo>
                    <a:pt x="41" y="1"/>
                  </a:lnTo>
                  <a:lnTo>
                    <a:pt x="1" y="1"/>
                  </a:lnTo>
                </a:path>
              </a:pathLst>
            </a:custGeom>
            <a:noFill/>
            <a:ln>
              <a:noFill/>
            </a:ln>
          </p:spPr>
          <p:style>
            <a:lnRef idx="0"/>
            <a:fillRef idx="0"/>
            <a:effectRef idx="0"/>
            <a:fontRef idx="minor"/>
          </p:style>
        </p:sp>
        <p:sp>
          <p:nvSpPr>
            <p:cNvPr id="2335" name="CustomShape 267"/>
            <p:cNvSpPr/>
            <p:nvPr/>
          </p:nvSpPr>
          <p:spPr>
            <a:xfrm rot="3427200">
              <a:off x="6041160" y="1780920"/>
              <a:ext cx="6840" cy="6840"/>
            </a:xfrm>
            <a:custGeom>
              <a:avLst/>
              <a:gdLst/>
              <a:ahLst/>
              <a:rect l="l" t="t" r="r" b="b"/>
              <a:pathLst>
                <a:path w="319" h="319">
                  <a:moveTo>
                    <a:pt x="1" y="1"/>
                  </a:moveTo>
                  <a:lnTo>
                    <a:pt x="1" y="1"/>
                  </a:lnTo>
                  <a:lnTo>
                    <a:pt x="1" y="1"/>
                  </a:lnTo>
                  <a:lnTo>
                    <a:pt x="1" y="1"/>
                  </a:lnTo>
                  <a:lnTo>
                    <a:pt x="319" y="319"/>
                  </a:lnTo>
                  <a:lnTo>
                    <a:pt x="319" y="319"/>
                  </a:lnTo>
                  <a:lnTo>
                    <a:pt x="1" y="1"/>
                  </a:lnTo>
                </a:path>
              </a:pathLst>
            </a:custGeom>
            <a:noFill/>
            <a:ln>
              <a:noFill/>
            </a:ln>
          </p:spPr>
          <p:style>
            <a:lnRef idx="0"/>
            <a:fillRef idx="0"/>
            <a:effectRef idx="0"/>
            <a:fontRef idx="minor"/>
          </p:style>
        </p:sp>
        <p:sp>
          <p:nvSpPr>
            <p:cNvPr id="2336" name="CustomShape 268"/>
            <p:cNvSpPr/>
            <p:nvPr/>
          </p:nvSpPr>
          <p:spPr>
            <a:xfrm rot="3427200">
              <a:off x="5975280" y="1759320"/>
              <a:ext cx="113400" cy="191880"/>
            </a:xfrm>
            <a:custGeom>
              <a:avLst/>
              <a:gdLst/>
              <a:ahLst/>
              <a:rect l="l" t="t" r="r" b="b"/>
              <a:pathLst>
                <a:path w="4573" h="7714">
                  <a:moveTo>
                    <a:pt x="557" y="0"/>
                  </a:moveTo>
                  <a:lnTo>
                    <a:pt x="478" y="477"/>
                  </a:lnTo>
                  <a:lnTo>
                    <a:pt x="319" y="954"/>
                  </a:lnTo>
                  <a:lnTo>
                    <a:pt x="199" y="1352"/>
                  </a:lnTo>
                  <a:lnTo>
                    <a:pt x="1" y="1750"/>
                  </a:lnTo>
                  <a:lnTo>
                    <a:pt x="319" y="2068"/>
                  </a:lnTo>
                  <a:lnTo>
                    <a:pt x="359" y="2068"/>
                  </a:lnTo>
                  <a:lnTo>
                    <a:pt x="637" y="2386"/>
                  </a:lnTo>
                  <a:lnTo>
                    <a:pt x="836" y="2744"/>
                  </a:lnTo>
                  <a:lnTo>
                    <a:pt x="995" y="3141"/>
                  </a:lnTo>
                  <a:lnTo>
                    <a:pt x="1074" y="3579"/>
                  </a:lnTo>
                  <a:lnTo>
                    <a:pt x="1273" y="4652"/>
                  </a:lnTo>
                  <a:lnTo>
                    <a:pt x="1392" y="5209"/>
                  </a:lnTo>
                  <a:lnTo>
                    <a:pt x="1591" y="5805"/>
                  </a:lnTo>
                  <a:lnTo>
                    <a:pt x="1710" y="6123"/>
                  </a:lnTo>
                  <a:lnTo>
                    <a:pt x="1869" y="6401"/>
                  </a:lnTo>
                  <a:lnTo>
                    <a:pt x="2068" y="6680"/>
                  </a:lnTo>
                  <a:lnTo>
                    <a:pt x="2307" y="6958"/>
                  </a:lnTo>
                  <a:lnTo>
                    <a:pt x="2545" y="7197"/>
                  </a:lnTo>
                  <a:lnTo>
                    <a:pt x="2863" y="7395"/>
                  </a:lnTo>
                  <a:lnTo>
                    <a:pt x="3181" y="7554"/>
                  </a:lnTo>
                  <a:lnTo>
                    <a:pt x="3579" y="7674"/>
                  </a:lnTo>
                  <a:lnTo>
                    <a:pt x="3897" y="7713"/>
                  </a:lnTo>
                  <a:lnTo>
                    <a:pt x="4255" y="7674"/>
                  </a:lnTo>
                  <a:lnTo>
                    <a:pt x="4573" y="7594"/>
                  </a:lnTo>
                  <a:lnTo>
                    <a:pt x="4096" y="7554"/>
                  </a:lnTo>
                  <a:lnTo>
                    <a:pt x="3738" y="7515"/>
                  </a:lnTo>
                  <a:lnTo>
                    <a:pt x="3420" y="7395"/>
                  </a:lnTo>
                  <a:lnTo>
                    <a:pt x="3181" y="7276"/>
                  </a:lnTo>
                  <a:lnTo>
                    <a:pt x="2943" y="7077"/>
                  </a:lnTo>
                  <a:lnTo>
                    <a:pt x="2744" y="6879"/>
                  </a:lnTo>
                  <a:lnTo>
                    <a:pt x="2267" y="6401"/>
                  </a:lnTo>
                  <a:lnTo>
                    <a:pt x="2108" y="6242"/>
                  </a:lnTo>
                  <a:lnTo>
                    <a:pt x="1989" y="6083"/>
                  </a:lnTo>
                  <a:lnTo>
                    <a:pt x="1790" y="5686"/>
                  </a:lnTo>
                  <a:lnTo>
                    <a:pt x="1671" y="5248"/>
                  </a:lnTo>
                  <a:lnTo>
                    <a:pt x="1551" y="4811"/>
                  </a:lnTo>
                  <a:lnTo>
                    <a:pt x="1432" y="3897"/>
                  </a:lnTo>
                  <a:lnTo>
                    <a:pt x="1353" y="3141"/>
                  </a:lnTo>
                  <a:lnTo>
                    <a:pt x="1273" y="2823"/>
                  </a:lnTo>
                  <a:lnTo>
                    <a:pt x="1154" y="2505"/>
                  </a:lnTo>
                  <a:lnTo>
                    <a:pt x="1034" y="2266"/>
                  </a:lnTo>
                  <a:lnTo>
                    <a:pt x="955" y="2068"/>
                  </a:lnTo>
                  <a:lnTo>
                    <a:pt x="915" y="1869"/>
                  </a:lnTo>
                  <a:lnTo>
                    <a:pt x="995" y="1710"/>
                  </a:lnTo>
                  <a:lnTo>
                    <a:pt x="1034" y="1551"/>
                  </a:lnTo>
                  <a:lnTo>
                    <a:pt x="1114" y="1392"/>
                  </a:lnTo>
                  <a:lnTo>
                    <a:pt x="1193" y="835"/>
                  </a:lnTo>
                  <a:lnTo>
                    <a:pt x="1193" y="557"/>
                  </a:lnTo>
                  <a:lnTo>
                    <a:pt x="915" y="239"/>
                  </a:lnTo>
                  <a:lnTo>
                    <a:pt x="557" y="0"/>
                  </a:lnTo>
                  <a:close/>
                </a:path>
              </a:pathLst>
            </a:custGeom>
            <a:solidFill>
              <a:srgbClr val="ea4760"/>
            </a:solidFill>
            <a:ln>
              <a:noFill/>
            </a:ln>
          </p:spPr>
          <p:style>
            <a:lnRef idx="0"/>
            <a:fillRef idx="0"/>
            <a:effectRef idx="0"/>
            <a:fontRef idx="minor"/>
          </p:style>
        </p:sp>
        <p:sp>
          <p:nvSpPr>
            <p:cNvPr id="2337" name="CustomShape 269"/>
            <p:cNvSpPr/>
            <p:nvPr/>
          </p:nvSpPr>
          <p:spPr>
            <a:xfrm rot="3427200">
              <a:off x="5975280" y="1759320"/>
              <a:ext cx="113400" cy="191880"/>
            </a:xfrm>
            <a:custGeom>
              <a:avLst/>
              <a:gdLst/>
              <a:ahLst/>
              <a:rect l="l" t="t" r="r" b="b"/>
              <a:pathLst>
                <a:path w="4573" h="7714">
                  <a:moveTo>
                    <a:pt x="557" y="0"/>
                  </a:moveTo>
                  <a:lnTo>
                    <a:pt x="557" y="0"/>
                  </a:lnTo>
                  <a:lnTo>
                    <a:pt x="478" y="477"/>
                  </a:lnTo>
                  <a:lnTo>
                    <a:pt x="319" y="954"/>
                  </a:lnTo>
                  <a:lnTo>
                    <a:pt x="199" y="1352"/>
                  </a:lnTo>
                  <a:lnTo>
                    <a:pt x="1" y="1750"/>
                  </a:lnTo>
                  <a:lnTo>
                    <a:pt x="1" y="1750"/>
                  </a:lnTo>
                  <a:lnTo>
                    <a:pt x="319" y="2068"/>
                  </a:lnTo>
                  <a:lnTo>
                    <a:pt x="319" y="2068"/>
                  </a:lnTo>
                  <a:lnTo>
                    <a:pt x="319" y="2068"/>
                  </a:lnTo>
                  <a:lnTo>
                    <a:pt x="319" y="2068"/>
                  </a:lnTo>
                  <a:lnTo>
                    <a:pt x="359" y="2068"/>
                  </a:lnTo>
                  <a:lnTo>
                    <a:pt x="359" y="2068"/>
                  </a:lnTo>
                  <a:lnTo>
                    <a:pt x="359" y="2068"/>
                  </a:lnTo>
                  <a:lnTo>
                    <a:pt x="359" y="2068"/>
                  </a:lnTo>
                  <a:lnTo>
                    <a:pt x="359" y="2068"/>
                  </a:lnTo>
                  <a:lnTo>
                    <a:pt x="359" y="2068"/>
                  </a:lnTo>
                  <a:lnTo>
                    <a:pt x="359" y="2068"/>
                  </a:lnTo>
                  <a:lnTo>
                    <a:pt x="359" y="2068"/>
                  </a:lnTo>
                  <a:lnTo>
                    <a:pt x="637" y="2386"/>
                  </a:lnTo>
                  <a:lnTo>
                    <a:pt x="836" y="2744"/>
                  </a:lnTo>
                  <a:lnTo>
                    <a:pt x="995" y="3141"/>
                  </a:lnTo>
                  <a:lnTo>
                    <a:pt x="1074" y="3579"/>
                  </a:lnTo>
                  <a:lnTo>
                    <a:pt x="1074" y="3579"/>
                  </a:lnTo>
                  <a:lnTo>
                    <a:pt x="1273" y="4652"/>
                  </a:lnTo>
                  <a:lnTo>
                    <a:pt x="1273" y="4652"/>
                  </a:lnTo>
                  <a:lnTo>
                    <a:pt x="1392" y="5209"/>
                  </a:lnTo>
                  <a:lnTo>
                    <a:pt x="1591" y="5805"/>
                  </a:lnTo>
                  <a:lnTo>
                    <a:pt x="1591" y="5805"/>
                  </a:lnTo>
                  <a:lnTo>
                    <a:pt x="1710" y="6123"/>
                  </a:lnTo>
                  <a:lnTo>
                    <a:pt x="1869" y="6401"/>
                  </a:lnTo>
                  <a:lnTo>
                    <a:pt x="2068" y="6680"/>
                  </a:lnTo>
                  <a:lnTo>
                    <a:pt x="2307" y="6958"/>
                  </a:lnTo>
                  <a:lnTo>
                    <a:pt x="2307" y="6958"/>
                  </a:lnTo>
                  <a:lnTo>
                    <a:pt x="2545" y="7197"/>
                  </a:lnTo>
                  <a:lnTo>
                    <a:pt x="2863" y="7395"/>
                  </a:lnTo>
                  <a:lnTo>
                    <a:pt x="2863" y="7395"/>
                  </a:lnTo>
                  <a:lnTo>
                    <a:pt x="3181" y="7554"/>
                  </a:lnTo>
                  <a:lnTo>
                    <a:pt x="3579" y="7674"/>
                  </a:lnTo>
                  <a:lnTo>
                    <a:pt x="3579" y="7674"/>
                  </a:lnTo>
                  <a:lnTo>
                    <a:pt x="3897" y="7713"/>
                  </a:lnTo>
                  <a:lnTo>
                    <a:pt x="3897" y="7713"/>
                  </a:lnTo>
                  <a:lnTo>
                    <a:pt x="4255" y="7674"/>
                  </a:lnTo>
                  <a:lnTo>
                    <a:pt x="4573" y="7594"/>
                  </a:lnTo>
                  <a:lnTo>
                    <a:pt x="4573" y="7594"/>
                  </a:lnTo>
                  <a:lnTo>
                    <a:pt x="4096" y="7554"/>
                  </a:lnTo>
                  <a:lnTo>
                    <a:pt x="3738" y="7515"/>
                  </a:lnTo>
                  <a:lnTo>
                    <a:pt x="3420" y="7395"/>
                  </a:lnTo>
                  <a:lnTo>
                    <a:pt x="3181" y="7276"/>
                  </a:lnTo>
                  <a:lnTo>
                    <a:pt x="2943" y="7077"/>
                  </a:lnTo>
                  <a:lnTo>
                    <a:pt x="2744" y="6879"/>
                  </a:lnTo>
                  <a:lnTo>
                    <a:pt x="2267" y="6401"/>
                  </a:lnTo>
                  <a:lnTo>
                    <a:pt x="2267" y="6401"/>
                  </a:lnTo>
                  <a:lnTo>
                    <a:pt x="2108" y="6242"/>
                  </a:lnTo>
                  <a:lnTo>
                    <a:pt x="1989" y="6083"/>
                  </a:lnTo>
                  <a:lnTo>
                    <a:pt x="1790" y="5686"/>
                  </a:lnTo>
                  <a:lnTo>
                    <a:pt x="1671" y="5248"/>
                  </a:lnTo>
                  <a:lnTo>
                    <a:pt x="1551" y="4811"/>
                  </a:lnTo>
                  <a:lnTo>
                    <a:pt x="1432" y="3897"/>
                  </a:lnTo>
                  <a:lnTo>
                    <a:pt x="1353" y="3141"/>
                  </a:lnTo>
                  <a:lnTo>
                    <a:pt x="1353" y="3141"/>
                  </a:lnTo>
                  <a:lnTo>
                    <a:pt x="1273" y="2823"/>
                  </a:lnTo>
                  <a:lnTo>
                    <a:pt x="1154" y="2505"/>
                  </a:lnTo>
                  <a:lnTo>
                    <a:pt x="1154" y="2505"/>
                  </a:lnTo>
                  <a:lnTo>
                    <a:pt x="1034" y="2266"/>
                  </a:lnTo>
                  <a:lnTo>
                    <a:pt x="955" y="2068"/>
                  </a:lnTo>
                  <a:lnTo>
                    <a:pt x="955" y="2068"/>
                  </a:lnTo>
                  <a:lnTo>
                    <a:pt x="915" y="1869"/>
                  </a:lnTo>
                  <a:lnTo>
                    <a:pt x="995" y="1710"/>
                  </a:lnTo>
                  <a:lnTo>
                    <a:pt x="1034" y="1551"/>
                  </a:lnTo>
                  <a:lnTo>
                    <a:pt x="1114" y="1392"/>
                  </a:lnTo>
                  <a:lnTo>
                    <a:pt x="1114" y="1392"/>
                  </a:lnTo>
                  <a:lnTo>
                    <a:pt x="1193" y="835"/>
                  </a:lnTo>
                  <a:lnTo>
                    <a:pt x="1193" y="835"/>
                  </a:lnTo>
                  <a:lnTo>
                    <a:pt x="1193" y="557"/>
                  </a:lnTo>
                  <a:lnTo>
                    <a:pt x="1193" y="557"/>
                  </a:lnTo>
                  <a:lnTo>
                    <a:pt x="915" y="239"/>
                  </a:lnTo>
                  <a:lnTo>
                    <a:pt x="557" y="0"/>
                  </a:lnTo>
                </a:path>
              </a:pathLst>
            </a:custGeom>
            <a:noFill/>
            <a:ln>
              <a:noFill/>
            </a:ln>
          </p:spPr>
          <p:style>
            <a:lnRef idx="0"/>
            <a:fillRef idx="0"/>
            <a:effectRef idx="0"/>
            <a:fontRef idx="minor"/>
          </p:style>
        </p:sp>
        <p:sp>
          <p:nvSpPr>
            <p:cNvPr id="2338" name="CustomShape 270"/>
            <p:cNvSpPr/>
            <p:nvPr/>
          </p:nvSpPr>
          <p:spPr>
            <a:xfrm rot="3427200">
              <a:off x="5726160" y="1535040"/>
              <a:ext cx="128160" cy="352800"/>
            </a:xfrm>
            <a:custGeom>
              <a:avLst/>
              <a:gdLst/>
              <a:ahLst/>
              <a:rect l="l" t="t" r="r" b="b"/>
              <a:pathLst>
                <a:path w="5170" h="14155">
                  <a:moveTo>
                    <a:pt x="4056" y="0"/>
                  </a:moveTo>
                  <a:lnTo>
                    <a:pt x="3857" y="80"/>
                  </a:lnTo>
                  <a:lnTo>
                    <a:pt x="3658" y="159"/>
                  </a:lnTo>
                  <a:lnTo>
                    <a:pt x="3579" y="199"/>
                  </a:lnTo>
                  <a:lnTo>
                    <a:pt x="3579" y="239"/>
                  </a:lnTo>
                  <a:lnTo>
                    <a:pt x="3142" y="557"/>
                  </a:lnTo>
                  <a:lnTo>
                    <a:pt x="2784" y="915"/>
                  </a:lnTo>
                  <a:lnTo>
                    <a:pt x="2426" y="1352"/>
                  </a:lnTo>
                  <a:lnTo>
                    <a:pt x="2108" y="1790"/>
                  </a:lnTo>
                  <a:lnTo>
                    <a:pt x="1829" y="2306"/>
                  </a:lnTo>
                  <a:lnTo>
                    <a:pt x="1710" y="2585"/>
                  </a:lnTo>
                  <a:lnTo>
                    <a:pt x="1631" y="2903"/>
                  </a:lnTo>
                  <a:lnTo>
                    <a:pt x="1591" y="3181"/>
                  </a:lnTo>
                  <a:lnTo>
                    <a:pt x="1551" y="3499"/>
                  </a:lnTo>
                  <a:lnTo>
                    <a:pt x="1551" y="3817"/>
                  </a:lnTo>
                  <a:lnTo>
                    <a:pt x="1591" y="4096"/>
                  </a:lnTo>
                  <a:lnTo>
                    <a:pt x="1710" y="4612"/>
                  </a:lnTo>
                  <a:lnTo>
                    <a:pt x="1869" y="5090"/>
                  </a:lnTo>
                  <a:lnTo>
                    <a:pt x="2028" y="5527"/>
                  </a:lnTo>
                  <a:lnTo>
                    <a:pt x="2108" y="5726"/>
                  </a:lnTo>
                  <a:lnTo>
                    <a:pt x="2148" y="5924"/>
                  </a:lnTo>
                  <a:lnTo>
                    <a:pt x="2187" y="6282"/>
                  </a:lnTo>
                  <a:lnTo>
                    <a:pt x="2227" y="6640"/>
                  </a:lnTo>
                  <a:lnTo>
                    <a:pt x="2187" y="7038"/>
                  </a:lnTo>
                  <a:lnTo>
                    <a:pt x="2108" y="7396"/>
                  </a:lnTo>
                  <a:lnTo>
                    <a:pt x="1988" y="7793"/>
                  </a:lnTo>
                  <a:lnTo>
                    <a:pt x="1869" y="8191"/>
                  </a:lnTo>
                  <a:lnTo>
                    <a:pt x="1670" y="8549"/>
                  </a:lnTo>
                  <a:lnTo>
                    <a:pt x="1432" y="8906"/>
                  </a:lnTo>
                  <a:lnTo>
                    <a:pt x="1193" y="9264"/>
                  </a:lnTo>
                  <a:lnTo>
                    <a:pt x="955" y="9662"/>
                  </a:lnTo>
                  <a:lnTo>
                    <a:pt x="676" y="10059"/>
                  </a:lnTo>
                  <a:lnTo>
                    <a:pt x="438" y="10497"/>
                  </a:lnTo>
                  <a:lnTo>
                    <a:pt x="239" y="10934"/>
                  </a:lnTo>
                  <a:lnTo>
                    <a:pt x="80" y="11411"/>
                  </a:lnTo>
                  <a:lnTo>
                    <a:pt x="40" y="11888"/>
                  </a:lnTo>
                  <a:lnTo>
                    <a:pt x="1" y="12167"/>
                  </a:lnTo>
                  <a:lnTo>
                    <a:pt x="40" y="12405"/>
                  </a:lnTo>
                  <a:lnTo>
                    <a:pt x="80" y="12644"/>
                  </a:lnTo>
                  <a:lnTo>
                    <a:pt x="160" y="12882"/>
                  </a:lnTo>
                  <a:lnTo>
                    <a:pt x="358" y="13359"/>
                  </a:lnTo>
                  <a:lnTo>
                    <a:pt x="597" y="13757"/>
                  </a:lnTo>
                  <a:lnTo>
                    <a:pt x="875" y="14115"/>
                  </a:lnTo>
                  <a:lnTo>
                    <a:pt x="995" y="14155"/>
                  </a:lnTo>
                  <a:lnTo>
                    <a:pt x="1074" y="14155"/>
                  </a:lnTo>
                  <a:lnTo>
                    <a:pt x="1154" y="14035"/>
                  </a:lnTo>
                  <a:lnTo>
                    <a:pt x="1114" y="13956"/>
                  </a:lnTo>
                  <a:lnTo>
                    <a:pt x="875" y="13558"/>
                  </a:lnTo>
                  <a:lnTo>
                    <a:pt x="716" y="13161"/>
                  </a:lnTo>
                  <a:lnTo>
                    <a:pt x="597" y="12763"/>
                  </a:lnTo>
                  <a:lnTo>
                    <a:pt x="517" y="12365"/>
                  </a:lnTo>
                  <a:lnTo>
                    <a:pt x="557" y="11968"/>
                  </a:lnTo>
                  <a:lnTo>
                    <a:pt x="676" y="11570"/>
                  </a:lnTo>
                  <a:lnTo>
                    <a:pt x="835" y="11212"/>
                  </a:lnTo>
                  <a:lnTo>
                    <a:pt x="1074" y="10855"/>
                  </a:lnTo>
                  <a:lnTo>
                    <a:pt x="1313" y="10497"/>
                  </a:lnTo>
                  <a:lnTo>
                    <a:pt x="1591" y="10139"/>
                  </a:lnTo>
                  <a:lnTo>
                    <a:pt x="1869" y="9821"/>
                  </a:lnTo>
                  <a:lnTo>
                    <a:pt x="2187" y="9463"/>
                  </a:lnTo>
                  <a:lnTo>
                    <a:pt x="2505" y="9065"/>
                  </a:lnTo>
                  <a:lnTo>
                    <a:pt x="2744" y="8668"/>
                  </a:lnTo>
                  <a:lnTo>
                    <a:pt x="2982" y="8231"/>
                  </a:lnTo>
                  <a:lnTo>
                    <a:pt x="3221" y="7753"/>
                  </a:lnTo>
                  <a:lnTo>
                    <a:pt x="3380" y="7276"/>
                  </a:lnTo>
                  <a:lnTo>
                    <a:pt x="3460" y="6759"/>
                  </a:lnTo>
                  <a:lnTo>
                    <a:pt x="3499" y="6203"/>
                  </a:lnTo>
                  <a:lnTo>
                    <a:pt x="3460" y="5646"/>
                  </a:lnTo>
                  <a:lnTo>
                    <a:pt x="3420" y="5408"/>
                  </a:lnTo>
                  <a:lnTo>
                    <a:pt x="3380" y="5169"/>
                  </a:lnTo>
                  <a:lnTo>
                    <a:pt x="3261" y="4692"/>
                  </a:lnTo>
                  <a:lnTo>
                    <a:pt x="3181" y="4294"/>
                  </a:lnTo>
                  <a:lnTo>
                    <a:pt x="3142" y="3937"/>
                  </a:lnTo>
                  <a:lnTo>
                    <a:pt x="3181" y="3618"/>
                  </a:lnTo>
                  <a:lnTo>
                    <a:pt x="3261" y="3340"/>
                  </a:lnTo>
                  <a:lnTo>
                    <a:pt x="3380" y="3062"/>
                  </a:lnTo>
                  <a:lnTo>
                    <a:pt x="3579" y="2784"/>
                  </a:lnTo>
                  <a:lnTo>
                    <a:pt x="3778" y="2545"/>
                  </a:lnTo>
                  <a:lnTo>
                    <a:pt x="4056" y="2306"/>
                  </a:lnTo>
                  <a:lnTo>
                    <a:pt x="4374" y="2068"/>
                  </a:lnTo>
                  <a:lnTo>
                    <a:pt x="4692" y="1829"/>
                  </a:lnTo>
                  <a:lnTo>
                    <a:pt x="4851" y="1710"/>
                  </a:lnTo>
                  <a:lnTo>
                    <a:pt x="4970" y="1591"/>
                  </a:lnTo>
                  <a:lnTo>
                    <a:pt x="5090" y="1432"/>
                  </a:lnTo>
                  <a:lnTo>
                    <a:pt x="5129" y="1233"/>
                  </a:lnTo>
                  <a:lnTo>
                    <a:pt x="5169" y="1034"/>
                  </a:lnTo>
                  <a:lnTo>
                    <a:pt x="5169" y="875"/>
                  </a:lnTo>
                  <a:lnTo>
                    <a:pt x="5129" y="676"/>
                  </a:lnTo>
                  <a:lnTo>
                    <a:pt x="5050" y="477"/>
                  </a:lnTo>
                  <a:lnTo>
                    <a:pt x="4931" y="318"/>
                  </a:lnTo>
                  <a:lnTo>
                    <a:pt x="4772" y="199"/>
                  </a:lnTo>
                  <a:lnTo>
                    <a:pt x="4613" y="80"/>
                  </a:lnTo>
                  <a:lnTo>
                    <a:pt x="4414" y="40"/>
                  </a:lnTo>
                  <a:lnTo>
                    <a:pt x="4215" y="0"/>
                  </a:lnTo>
                  <a:close/>
                </a:path>
              </a:pathLst>
            </a:custGeom>
            <a:solidFill>
              <a:srgbClr val="f16680"/>
            </a:solidFill>
            <a:ln>
              <a:noFill/>
            </a:ln>
          </p:spPr>
          <p:style>
            <a:lnRef idx="0"/>
            <a:fillRef idx="0"/>
            <a:effectRef idx="0"/>
            <a:fontRef idx="minor"/>
          </p:style>
        </p:sp>
        <p:sp>
          <p:nvSpPr>
            <p:cNvPr id="2339" name="CustomShape 271"/>
            <p:cNvSpPr/>
            <p:nvPr/>
          </p:nvSpPr>
          <p:spPr>
            <a:xfrm rot="3427200">
              <a:off x="5726160" y="1535040"/>
              <a:ext cx="128160" cy="352800"/>
            </a:xfrm>
            <a:custGeom>
              <a:avLst/>
              <a:gdLst/>
              <a:ahLst/>
              <a:rect l="l" t="t" r="r" b="b"/>
              <a:pathLst>
                <a:path w="5170" h="14155">
                  <a:moveTo>
                    <a:pt x="3579" y="239"/>
                  </a:moveTo>
                  <a:lnTo>
                    <a:pt x="3579" y="239"/>
                  </a:lnTo>
                  <a:lnTo>
                    <a:pt x="3142" y="557"/>
                  </a:lnTo>
                  <a:lnTo>
                    <a:pt x="2784" y="915"/>
                  </a:lnTo>
                  <a:lnTo>
                    <a:pt x="2426" y="1352"/>
                  </a:lnTo>
                  <a:lnTo>
                    <a:pt x="2108" y="1790"/>
                  </a:lnTo>
                  <a:lnTo>
                    <a:pt x="2108" y="1790"/>
                  </a:lnTo>
                  <a:lnTo>
                    <a:pt x="1829" y="2306"/>
                  </a:lnTo>
                  <a:lnTo>
                    <a:pt x="1710" y="2585"/>
                  </a:lnTo>
                  <a:lnTo>
                    <a:pt x="1631" y="2903"/>
                  </a:lnTo>
                  <a:lnTo>
                    <a:pt x="1631" y="2903"/>
                  </a:lnTo>
                  <a:lnTo>
                    <a:pt x="1591" y="3181"/>
                  </a:lnTo>
                  <a:lnTo>
                    <a:pt x="1551" y="3499"/>
                  </a:lnTo>
                  <a:lnTo>
                    <a:pt x="1551" y="3817"/>
                  </a:lnTo>
                  <a:lnTo>
                    <a:pt x="1591" y="4096"/>
                  </a:lnTo>
                  <a:lnTo>
                    <a:pt x="1591" y="4096"/>
                  </a:lnTo>
                  <a:lnTo>
                    <a:pt x="1710" y="4612"/>
                  </a:lnTo>
                  <a:lnTo>
                    <a:pt x="1869" y="5090"/>
                  </a:lnTo>
                  <a:lnTo>
                    <a:pt x="2028" y="5527"/>
                  </a:lnTo>
                  <a:lnTo>
                    <a:pt x="2108" y="5726"/>
                  </a:lnTo>
                  <a:lnTo>
                    <a:pt x="2148" y="5924"/>
                  </a:lnTo>
                  <a:lnTo>
                    <a:pt x="2148" y="5924"/>
                  </a:lnTo>
                  <a:lnTo>
                    <a:pt x="2187" y="6282"/>
                  </a:lnTo>
                  <a:lnTo>
                    <a:pt x="2227" y="6640"/>
                  </a:lnTo>
                  <a:lnTo>
                    <a:pt x="2187" y="7038"/>
                  </a:lnTo>
                  <a:lnTo>
                    <a:pt x="2108" y="7396"/>
                  </a:lnTo>
                  <a:lnTo>
                    <a:pt x="2108" y="7396"/>
                  </a:lnTo>
                  <a:lnTo>
                    <a:pt x="1988" y="7793"/>
                  </a:lnTo>
                  <a:lnTo>
                    <a:pt x="1869" y="8191"/>
                  </a:lnTo>
                  <a:lnTo>
                    <a:pt x="1670" y="8549"/>
                  </a:lnTo>
                  <a:lnTo>
                    <a:pt x="1432" y="8906"/>
                  </a:lnTo>
                  <a:lnTo>
                    <a:pt x="1432" y="8906"/>
                  </a:lnTo>
                  <a:lnTo>
                    <a:pt x="1193" y="9264"/>
                  </a:lnTo>
                  <a:lnTo>
                    <a:pt x="1193" y="9264"/>
                  </a:lnTo>
                  <a:lnTo>
                    <a:pt x="955" y="9662"/>
                  </a:lnTo>
                  <a:lnTo>
                    <a:pt x="955" y="9662"/>
                  </a:lnTo>
                  <a:lnTo>
                    <a:pt x="676" y="10059"/>
                  </a:lnTo>
                  <a:lnTo>
                    <a:pt x="438" y="10497"/>
                  </a:lnTo>
                  <a:lnTo>
                    <a:pt x="438" y="10497"/>
                  </a:lnTo>
                  <a:lnTo>
                    <a:pt x="239" y="10934"/>
                  </a:lnTo>
                  <a:lnTo>
                    <a:pt x="80" y="11411"/>
                  </a:lnTo>
                  <a:lnTo>
                    <a:pt x="40" y="11888"/>
                  </a:lnTo>
                  <a:lnTo>
                    <a:pt x="1" y="12167"/>
                  </a:lnTo>
                  <a:lnTo>
                    <a:pt x="40" y="12405"/>
                  </a:lnTo>
                  <a:lnTo>
                    <a:pt x="40" y="12405"/>
                  </a:lnTo>
                  <a:lnTo>
                    <a:pt x="80" y="12644"/>
                  </a:lnTo>
                  <a:lnTo>
                    <a:pt x="160" y="12882"/>
                  </a:lnTo>
                  <a:lnTo>
                    <a:pt x="358" y="13359"/>
                  </a:lnTo>
                  <a:lnTo>
                    <a:pt x="597" y="13757"/>
                  </a:lnTo>
                  <a:lnTo>
                    <a:pt x="875" y="14115"/>
                  </a:lnTo>
                  <a:lnTo>
                    <a:pt x="875" y="14115"/>
                  </a:lnTo>
                  <a:lnTo>
                    <a:pt x="995" y="14155"/>
                  </a:lnTo>
                  <a:lnTo>
                    <a:pt x="1074" y="14155"/>
                  </a:lnTo>
                  <a:lnTo>
                    <a:pt x="1074" y="14155"/>
                  </a:lnTo>
                  <a:lnTo>
                    <a:pt x="1154" y="14035"/>
                  </a:lnTo>
                  <a:lnTo>
                    <a:pt x="1114" y="13956"/>
                  </a:lnTo>
                  <a:lnTo>
                    <a:pt x="1114" y="13956"/>
                  </a:lnTo>
                  <a:lnTo>
                    <a:pt x="1114" y="13956"/>
                  </a:lnTo>
                  <a:lnTo>
                    <a:pt x="875" y="13558"/>
                  </a:lnTo>
                  <a:lnTo>
                    <a:pt x="716" y="13161"/>
                  </a:lnTo>
                  <a:lnTo>
                    <a:pt x="597" y="12763"/>
                  </a:lnTo>
                  <a:lnTo>
                    <a:pt x="517" y="12365"/>
                  </a:lnTo>
                  <a:lnTo>
                    <a:pt x="517" y="12365"/>
                  </a:lnTo>
                  <a:lnTo>
                    <a:pt x="557" y="11968"/>
                  </a:lnTo>
                  <a:lnTo>
                    <a:pt x="676" y="11570"/>
                  </a:lnTo>
                  <a:lnTo>
                    <a:pt x="835" y="11212"/>
                  </a:lnTo>
                  <a:lnTo>
                    <a:pt x="1074" y="10855"/>
                  </a:lnTo>
                  <a:lnTo>
                    <a:pt x="1074" y="10855"/>
                  </a:lnTo>
                  <a:lnTo>
                    <a:pt x="1313" y="10497"/>
                  </a:lnTo>
                  <a:lnTo>
                    <a:pt x="1591" y="10139"/>
                  </a:lnTo>
                  <a:lnTo>
                    <a:pt x="1591" y="10139"/>
                  </a:lnTo>
                  <a:lnTo>
                    <a:pt x="1869" y="9821"/>
                  </a:lnTo>
                  <a:lnTo>
                    <a:pt x="1869" y="9821"/>
                  </a:lnTo>
                  <a:lnTo>
                    <a:pt x="2187" y="9463"/>
                  </a:lnTo>
                  <a:lnTo>
                    <a:pt x="2187" y="9463"/>
                  </a:lnTo>
                  <a:lnTo>
                    <a:pt x="2505" y="9065"/>
                  </a:lnTo>
                  <a:lnTo>
                    <a:pt x="2744" y="8668"/>
                  </a:lnTo>
                  <a:lnTo>
                    <a:pt x="2982" y="8231"/>
                  </a:lnTo>
                  <a:lnTo>
                    <a:pt x="3221" y="7753"/>
                  </a:lnTo>
                  <a:lnTo>
                    <a:pt x="3221" y="7753"/>
                  </a:lnTo>
                  <a:lnTo>
                    <a:pt x="3380" y="7276"/>
                  </a:lnTo>
                  <a:lnTo>
                    <a:pt x="3460" y="6759"/>
                  </a:lnTo>
                  <a:lnTo>
                    <a:pt x="3499" y="6203"/>
                  </a:lnTo>
                  <a:lnTo>
                    <a:pt x="3460" y="5646"/>
                  </a:lnTo>
                  <a:lnTo>
                    <a:pt x="3420" y="5408"/>
                  </a:lnTo>
                  <a:lnTo>
                    <a:pt x="3380" y="5169"/>
                  </a:lnTo>
                  <a:lnTo>
                    <a:pt x="3261" y="4692"/>
                  </a:lnTo>
                  <a:lnTo>
                    <a:pt x="3261" y="4692"/>
                  </a:lnTo>
                  <a:lnTo>
                    <a:pt x="3181" y="4294"/>
                  </a:lnTo>
                  <a:lnTo>
                    <a:pt x="3142" y="3937"/>
                  </a:lnTo>
                  <a:lnTo>
                    <a:pt x="3142" y="3937"/>
                  </a:lnTo>
                  <a:lnTo>
                    <a:pt x="3181" y="3618"/>
                  </a:lnTo>
                  <a:lnTo>
                    <a:pt x="3261" y="3340"/>
                  </a:lnTo>
                  <a:lnTo>
                    <a:pt x="3261" y="3340"/>
                  </a:lnTo>
                  <a:lnTo>
                    <a:pt x="3380" y="3062"/>
                  </a:lnTo>
                  <a:lnTo>
                    <a:pt x="3579" y="2784"/>
                  </a:lnTo>
                  <a:lnTo>
                    <a:pt x="3579" y="2784"/>
                  </a:lnTo>
                  <a:lnTo>
                    <a:pt x="3778" y="2545"/>
                  </a:lnTo>
                  <a:lnTo>
                    <a:pt x="4056" y="2306"/>
                  </a:lnTo>
                  <a:lnTo>
                    <a:pt x="4374" y="2068"/>
                  </a:lnTo>
                  <a:lnTo>
                    <a:pt x="4692" y="1829"/>
                  </a:lnTo>
                  <a:lnTo>
                    <a:pt x="4692" y="1829"/>
                  </a:lnTo>
                  <a:lnTo>
                    <a:pt x="4851" y="1710"/>
                  </a:lnTo>
                  <a:lnTo>
                    <a:pt x="4970" y="1591"/>
                  </a:lnTo>
                  <a:lnTo>
                    <a:pt x="5090" y="1432"/>
                  </a:lnTo>
                  <a:lnTo>
                    <a:pt x="5129" y="1233"/>
                  </a:lnTo>
                  <a:lnTo>
                    <a:pt x="5169" y="1034"/>
                  </a:lnTo>
                  <a:lnTo>
                    <a:pt x="5169" y="875"/>
                  </a:lnTo>
                  <a:lnTo>
                    <a:pt x="5129" y="676"/>
                  </a:lnTo>
                  <a:lnTo>
                    <a:pt x="5050" y="477"/>
                  </a:lnTo>
                  <a:lnTo>
                    <a:pt x="5050" y="477"/>
                  </a:lnTo>
                  <a:lnTo>
                    <a:pt x="4931" y="318"/>
                  </a:lnTo>
                  <a:lnTo>
                    <a:pt x="4772" y="199"/>
                  </a:lnTo>
                  <a:lnTo>
                    <a:pt x="4613" y="80"/>
                  </a:lnTo>
                  <a:lnTo>
                    <a:pt x="4414" y="40"/>
                  </a:lnTo>
                  <a:lnTo>
                    <a:pt x="4215" y="0"/>
                  </a:lnTo>
                  <a:lnTo>
                    <a:pt x="4056" y="0"/>
                  </a:lnTo>
                  <a:lnTo>
                    <a:pt x="3857" y="80"/>
                  </a:lnTo>
                  <a:lnTo>
                    <a:pt x="3658" y="159"/>
                  </a:lnTo>
                  <a:lnTo>
                    <a:pt x="3658" y="159"/>
                  </a:lnTo>
                  <a:lnTo>
                    <a:pt x="3579" y="199"/>
                  </a:lnTo>
                  <a:lnTo>
                    <a:pt x="3579" y="239"/>
                  </a:lnTo>
                </a:path>
              </a:pathLst>
            </a:custGeom>
            <a:noFill/>
            <a:ln>
              <a:noFill/>
            </a:ln>
          </p:spPr>
          <p:style>
            <a:lnRef idx="0"/>
            <a:fillRef idx="0"/>
            <a:effectRef idx="0"/>
            <a:fontRef idx="minor"/>
          </p:style>
        </p:sp>
        <p:sp>
          <p:nvSpPr>
            <p:cNvPr id="2340" name="CustomShape 272"/>
            <p:cNvSpPr/>
            <p:nvPr/>
          </p:nvSpPr>
          <p:spPr>
            <a:xfrm rot="3427200">
              <a:off x="5895720" y="1672920"/>
              <a:ext cx="5760" cy="5760"/>
            </a:xfrm>
            <a:custGeom>
              <a:avLst/>
              <a:gdLst/>
              <a:ahLst/>
              <a:rect l="l" t="t" r="r" b="b"/>
              <a:pathLst>
                <a:path w="280" h="279">
                  <a:moveTo>
                    <a:pt x="239" y="0"/>
                  </a:moveTo>
                  <a:lnTo>
                    <a:pt x="1" y="279"/>
                  </a:lnTo>
                  <a:lnTo>
                    <a:pt x="279" y="0"/>
                  </a:lnTo>
                  <a:close/>
                </a:path>
              </a:pathLst>
            </a:custGeom>
            <a:solidFill>
              <a:srgbClr val="f8b2bf"/>
            </a:solidFill>
            <a:ln>
              <a:noFill/>
            </a:ln>
          </p:spPr>
          <p:style>
            <a:lnRef idx="0"/>
            <a:fillRef idx="0"/>
            <a:effectRef idx="0"/>
            <a:fontRef idx="minor"/>
          </p:style>
        </p:sp>
        <p:sp>
          <p:nvSpPr>
            <p:cNvPr id="2341" name="CustomShape 273"/>
            <p:cNvSpPr/>
            <p:nvPr/>
          </p:nvSpPr>
          <p:spPr>
            <a:xfrm rot="3427200">
              <a:off x="5893920" y="1675800"/>
              <a:ext cx="360" cy="360"/>
            </a:xfrm>
            <a:custGeom>
              <a:avLst/>
              <a:gdLst/>
              <a:ahLst/>
              <a:rect l="l" t="t" r="r" b="b"/>
              <a:pathLst>
                <a:path w="1" h="1">
                  <a:moveTo>
                    <a:pt x="1" y="1"/>
                  </a:moveTo>
                  <a:lnTo>
                    <a:pt x="1" y="1"/>
                  </a:lnTo>
                  <a:lnTo>
                    <a:pt x="1" y="1"/>
                  </a:lnTo>
                  <a:lnTo>
                    <a:pt x="1" y="1"/>
                  </a:lnTo>
                  <a:lnTo>
                    <a:pt x="1" y="1"/>
                  </a:lnTo>
                </a:path>
              </a:pathLst>
            </a:custGeom>
            <a:noFill/>
            <a:ln>
              <a:noFill/>
            </a:ln>
          </p:spPr>
          <p:style>
            <a:lnRef idx="0"/>
            <a:fillRef idx="0"/>
            <a:effectRef idx="0"/>
            <a:fontRef idx="minor"/>
          </p:style>
        </p:sp>
        <p:sp>
          <p:nvSpPr>
            <p:cNvPr id="2342" name="CustomShape 274"/>
            <p:cNvSpPr/>
            <p:nvPr/>
          </p:nvSpPr>
          <p:spPr>
            <a:xfrm rot="3427200">
              <a:off x="5895720" y="1672920"/>
              <a:ext cx="5760" cy="5760"/>
            </a:xfrm>
            <a:custGeom>
              <a:avLst/>
              <a:gdLst/>
              <a:ahLst/>
              <a:rect l="l" t="t" r="r" b="b"/>
              <a:pathLst>
                <a:path w="280" h="279">
                  <a:moveTo>
                    <a:pt x="239" y="0"/>
                  </a:moveTo>
                  <a:lnTo>
                    <a:pt x="239" y="0"/>
                  </a:lnTo>
                  <a:lnTo>
                    <a:pt x="1" y="279"/>
                  </a:lnTo>
                  <a:lnTo>
                    <a:pt x="1" y="279"/>
                  </a:lnTo>
                  <a:lnTo>
                    <a:pt x="279" y="0"/>
                  </a:lnTo>
                  <a:lnTo>
                    <a:pt x="279" y="0"/>
                  </a:lnTo>
                  <a:lnTo>
                    <a:pt x="239" y="0"/>
                  </a:lnTo>
                </a:path>
              </a:pathLst>
            </a:custGeom>
            <a:noFill/>
            <a:ln>
              <a:noFill/>
            </a:ln>
          </p:spPr>
          <p:style>
            <a:lnRef idx="0"/>
            <a:fillRef idx="0"/>
            <a:effectRef idx="0"/>
            <a:fontRef idx="minor"/>
          </p:style>
        </p:sp>
        <p:sp>
          <p:nvSpPr>
            <p:cNvPr id="2343" name="CustomShape 275"/>
            <p:cNvSpPr/>
            <p:nvPr/>
          </p:nvSpPr>
          <p:spPr>
            <a:xfrm rot="3427200">
              <a:off x="5793840" y="1605240"/>
              <a:ext cx="52560" cy="183960"/>
            </a:xfrm>
            <a:custGeom>
              <a:avLst/>
              <a:gdLst/>
              <a:ahLst/>
              <a:rect l="l" t="t" r="r" b="b"/>
              <a:pathLst>
                <a:path w="2148" h="7397">
                  <a:moveTo>
                    <a:pt x="279" y="1"/>
                  </a:moveTo>
                  <a:lnTo>
                    <a:pt x="120" y="359"/>
                  </a:lnTo>
                  <a:lnTo>
                    <a:pt x="0" y="756"/>
                  </a:lnTo>
                  <a:lnTo>
                    <a:pt x="318" y="1035"/>
                  </a:lnTo>
                  <a:lnTo>
                    <a:pt x="517" y="1154"/>
                  </a:lnTo>
                  <a:lnTo>
                    <a:pt x="796" y="1313"/>
                  </a:lnTo>
                  <a:lnTo>
                    <a:pt x="994" y="1790"/>
                  </a:lnTo>
                  <a:lnTo>
                    <a:pt x="1153" y="2386"/>
                  </a:lnTo>
                  <a:lnTo>
                    <a:pt x="1312" y="2983"/>
                  </a:lnTo>
                  <a:lnTo>
                    <a:pt x="1392" y="3460"/>
                  </a:lnTo>
                  <a:lnTo>
                    <a:pt x="1392" y="3738"/>
                  </a:lnTo>
                  <a:lnTo>
                    <a:pt x="1392" y="4136"/>
                  </a:lnTo>
                  <a:lnTo>
                    <a:pt x="1392" y="4653"/>
                  </a:lnTo>
                  <a:lnTo>
                    <a:pt x="1312" y="5209"/>
                  </a:lnTo>
                  <a:lnTo>
                    <a:pt x="1193" y="5806"/>
                  </a:lnTo>
                  <a:lnTo>
                    <a:pt x="1034" y="6402"/>
                  </a:lnTo>
                  <a:lnTo>
                    <a:pt x="756" y="6998"/>
                  </a:lnTo>
                  <a:lnTo>
                    <a:pt x="597" y="7277"/>
                  </a:lnTo>
                  <a:lnTo>
                    <a:pt x="517" y="7396"/>
                  </a:lnTo>
                  <a:lnTo>
                    <a:pt x="835" y="6998"/>
                  </a:lnTo>
                  <a:lnTo>
                    <a:pt x="1074" y="6601"/>
                  </a:lnTo>
                  <a:lnTo>
                    <a:pt x="1312" y="6164"/>
                  </a:lnTo>
                  <a:lnTo>
                    <a:pt x="1551" y="5686"/>
                  </a:lnTo>
                  <a:lnTo>
                    <a:pt x="1670" y="5329"/>
                  </a:lnTo>
                  <a:lnTo>
                    <a:pt x="1750" y="4931"/>
                  </a:lnTo>
                  <a:lnTo>
                    <a:pt x="1790" y="4533"/>
                  </a:lnTo>
                  <a:lnTo>
                    <a:pt x="1829" y="4136"/>
                  </a:lnTo>
                  <a:lnTo>
                    <a:pt x="1790" y="3579"/>
                  </a:lnTo>
                  <a:lnTo>
                    <a:pt x="1750" y="3341"/>
                  </a:lnTo>
                  <a:lnTo>
                    <a:pt x="1710" y="3102"/>
                  </a:lnTo>
                  <a:lnTo>
                    <a:pt x="1591" y="2625"/>
                  </a:lnTo>
                  <a:lnTo>
                    <a:pt x="1511" y="2227"/>
                  </a:lnTo>
                  <a:lnTo>
                    <a:pt x="1472" y="1870"/>
                  </a:lnTo>
                  <a:lnTo>
                    <a:pt x="1472" y="1790"/>
                  </a:lnTo>
                  <a:lnTo>
                    <a:pt x="1511" y="1512"/>
                  </a:lnTo>
                  <a:lnTo>
                    <a:pt x="1591" y="1273"/>
                  </a:lnTo>
                  <a:lnTo>
                    <a:pt x="1710" y="995"/>
                  </a:lnTo>
                  <a:lnTo>
                    <a:pt x="1909" y="717"/>
                  </a:lnTo>
                  <a:lnTo>
                    <a:pt x="2147" y="438"/>
                  </a:lnTo>
                  <a:lnTo>
                    <a:pt x="1750" y="359"/>
                  </a:lnTo>
                  <a:lnTo>
                    <a:pt x="1273" y="279"/>
                  </a:lnTo>
                  <a:lnTo>
                    <a:pt x="796" y="160"/>
                  </a:lnTo>
                  <a:lnTo>
                    <a:pt x="279" y="1"/>
                  </a:lnTo>
                  <a:close/>
                </a:path>
              </a:pathLst>
            </a:custGeom>
            <a:solidFill>
              <a:srgbClr val="ea4760"/>
            </a:solidFill>
            <a:ln>
              <a:noFill/>
            </a:ln>
          </p:spPr>
          <p:style>
            <a:lnRef idx="0"/>
            <a:fillRef idx="0"/>
            <a:effectRef idx="0"/>
            <a:fontRef idx="minor"/>
          </p:style>
        </p:sp>
        <p:sp>
          <p:nvSpPr>
            <p:cNvPr id="2344" name="CustomShape 276"/>
            <p:cNvSpPr/>
            <p:nvPr/>
          </p:nvSpPr>
          <p:spPr>
            <a:xfrm rot="3427200">
              <a:off x="5792760" y="1604880"/>
              <a:ext cx="52560" cy="186840"/>
            </a:xfrm>
            <a:custGeom>
              <a:avLst/>
              <a:gdLst/>
              <a:ahLst/>
              <a:rect l="l" t="t" r="r" b="b"/>
              <a:pathLst>
                <a:path w="2148" h="7516">
                  <a:moveTo>
                    <a:pt x="279" y="1"/>
                  </a:moveTo>
                  <a:lnTo>
                    <a:pt x="279" y="1"/>
                  </a:lnTo>
                  <a:lnTo>
                    <a:pt x="120" y="359"/>
                  </a:lnTo>
                  <a:lnTo>
                    <a:pt x="0" y="756"/>
                  </a:lnTo>
                  <a:lnTo>
                    <a:pt x="0" y="756"/>
                  </a:lnTo>
                  <a:lnTo>
                    <a:pt x="318" y="1035"/>
                  </a:lnTo>
                  <a:lnTo>
                    <a:pt x="517" y="1154"/>
                  </a:lnTo>
                  <a:lnTo>
                    <a:pt x="796" y="1313"/>
                  </a:lnTo>
                  <a:lnTo>
                    <a:pt x="796" y="1313"/>
                  </a:lnTo>
                  <a:lnTo>
                    <a:pt x="994" y="1790"/>
                  </a:lnTo>
                  <a:lnTo>
                    <a:pt x="1153" y="2386"/>
                  </a:lnTo>
                  <a:lnTo>
                    <a:pt x="1312" y="2983"/>
                  </a:lnTo>
                  <a:lnTo>
                    <a:pt x="1392" y="3460"/>
                  </a:lnTo>
                  <a:lnTo>
                    <a:pt x="1392" y="3460"/>
                  </a:lnTo>
                  <a:lnTo>
                    <a:pt x="1392" y="3738"/>
                  </a:lnTo>
                  <a:lnTo>
                    <a:pt x="1392" y="4136"/>
                  </a:lnTo>
                  <a:lnTo>
                    <a:pt x="1392" y="4653"/>
                  </a:lnTo>
                  <a:lnTo>
                    <a:pt x="1312" y="5209"/>
                  </a:lnTo>
                  <a:lnTo>
                    <a:pt x="1193" y="5806"/>
                  </a:lnTo>
                  <a:lnTo>
                    <a:pt x="1034" y="6402"/>
                  </a:lnTo>
                  <a:lnTo>
                    <a:pt x="756" y="6998"/>
                  </a:lnTo>
                  <a:lnTo>
                    <a:pt x="597" y="7277"/>
                  </a:lnTo>
                  <a:lnTo>
                    <a:pt x="438" y="7515"/>
                  </a:lnTo>
                  <a:lnTo>
                    <a:pt x="438" y="7515"/>
                  </a:lnTo>
                  <a:lnTo>
                    <a:pt x="517" y="7396"/>
                  </a:lnTo>
                  <a:lnTo>
                    <a:pt x="517" y="7396"/>
                  </a:lnTo>
                  <a:lnTo>
                    <a:pt x="835" y="6998"/>
                  </a:lnTo>
                  <a:lnTo>
                    <a:pt x="1074" y="6601"/>
                  </a:lnTo>
                  <a:lnTo>
                    <a:pt x="1312" y="6164"/>
                  </a:lnTo>
                  <a:lnTo>
                    <a:pt x="1551" y="5686"/>
                  </a:lnTo>
                  <a:lnTo>
                    <a:pt x="1551" y="5686"/>
                  </a:lnTo>
                  <a:lnTo>
                    <a:pt x="1670" y="5329"/>
                  </a:lnTo>
                  <a:lnTo>
                    <a:pt x="1750" y="4931"/>
                  </a:lnTo>
                  <a:lnTo>
                    <a:pt x="1790" y="4533"/>
                  </a:lnTo>
                  <a:lnTo>
                    <a:pt x="1829" y="4136"/>
                  </a:lnTo>
                  <a:lnTo>
                    <a:pt x="1829" y="4136"/>
                  </a:lnTo>
                  <a:lnTo>
                    <a:pt x="1790" y="3579"/>
                  </a:lnTo>
                  <a:lnTo>
                    <a:pt x="1750" y="3341"/>
                  </a:lnTo>
                  <a:lnTo>
                    <a:pt x="1710" y="3102"/>
                  </a:lnTo>
                  <a:lnTo>
                    <a:pt x="1591" y="2625"/>
                  </a:lnTo>
                  <a:lnTo>
                    <a:pt x="1591" y="2625"/>
                  </a:lnTo>
                  <a:lnTo>
                    <a:pt x="1511" y="2227"/>
                  </a:lnTo>
                  <a:lnTo>
                    <a:pt x="1472" y="1870"/>
                  </a:lnTo>
                  <a:lnTo>
                    <a:pt x="1472" y="1870"/>
                  </a:lnTo>
                  <a:lnTo>
                    <a:pt x="1472" y="1790"/>
                  </a:lnTo>
                  <a:lnTo>
                    <a:pt x="1472" y="1790"/>
                  </a:lnTo>
                  <a:lnTo>
                    <a:pt x="1511" y="1512"/>
                  </a:lnTo>
                  <a:lnTo>
                    <a:pt x="1591" y="1273"/>
                  </a:lnTo>
                  <a:lnTo>
                    <a:pt x="1591" y="1273"/>
                  </a:lnTo>
                  <a:lnTo>
                    <a:pt x="1710" y="995"/>
                  </a:lnTo>
                  <a:lnTo>
                    <a:pt x="1909" y="717"/>
                  </a:lnTo>
                  <a:lnTo>
                    <a:pt x="1909" y="717"/>
                  </a:lnTo>
                  <a:lnTo>
                    <a:pt x="1909" y="717"/>
                  </a:lnTo>
                  <a:lnTo>
                    <a:pt x="1909" y="717"/>
                  </a:lnTo>
                  <a:lnTo>
                    <a:pt x="1909" y="717"/>
                  </a:lnTo>
                  <a:lnTo>
                    <a:pt x="1909" y="717"/>
                  </a:lnTo>
                  <a:lnTo>
                    <a:pt x="1909" y="717"/>
                  </a:lnTo>
                  <a:lnTo>
                    <a:pt x="1909" y="717"/>
                  </a:lnTo>
                  <a:lnTo>
                    <a:pt x="2147" y="438"/>
                  </a:lnTo>
                  <a:lnTo>
                    <a:pt x="2147" y="438"/>
                  </a:lnTo>
                  <a:lnTo>
                    <a:pt x="1750" y="359"/>
                  </a:lnTo>
                  <a:lnTo>
                    <a:pt x="1273" y="279"/>
                  </a:lnTo>
                  <a:lnTo>
                    <a:pt x="796" y="160"/>
                  </a:lnTo>
                  <a:lnTo>
                    <a:pt x="279" y="1"/>
                  </a:lnTo>
                </a:path>
              </a:pathLst>
            </a:custGeom>
            <a:noFill/>
            <a:ln>
              <a:noFill/>
            </a:ln>
          </p:spPr>
          <p:style>
            <a:lnRef idx="0"/>
            <a:fillRef idx="0"/>
            <a:effectRef idx="0"/>
            <a:fontRef idx="minor"/>
          </p:style>
        </p:sp>
        <p:sp>
          <p:nvSpPr>
            <p:cNvPr id="2345" name="CustomShape 277"/>
            <p:cNvSpPr/>
            <p:nvPr/>
          </p:nvSpPr>
          <p:spPr>
            <a:xfrm rot="3427200">
              <a:off x="5636880" y="1426680"/>
              <a:ext cx="274320" cy="293040"/>
            </a:xfrm>
            <a:custGeom>
              <a:avLst/>
              <a:gdLst/>
              <a:ahLst/>
              <a:rect l="l" t="t" r="r" b="b"/>
              <a:pathLst>
                <a:path w="11014" h="11769">
                  <a:moveTo>
                    <a:pt x="10020" y="0"/>
                  </a:moveTo>
                  <a:lnTo>
                    <a:pt x="9861" y="40"/>
                  </a:lnTo>
                  <a:lnTo>
                    <a:pt x="9662" y="80"/>
                  </a:lnTo>
                  <a:lnTo>
                    <a:pt x="9503" y="159"/>
                  </a:lnTo>
                  <a:lnTo>
                    <a:pt x="9463" y="199"/>
                  </a:lnTo>
                  <a:lnTo>
                    <a:pt x="9225" y="437"/>
                  </a:lnTo>
                  <a:lnTo>
                    <a:pt x="8986" y="636"/>
                  </a:lnTo>
                  <a:lnTo>
                    <a:pt x="8549" y="1074"/>
                  </a:lnTo>
                  <a:lnTo>
                    <a:pt x="8151" y="1551"/>
                  </a:lnTo>
                  <a:lnTo>
                    <a:pt x="7793" y="2028"/>
                  </a:lnTo>
                  <a:lnTo>
                    <a:pt x="7436" y="2545"/>
                  </a:lnTo>
                  <a:lnTo>
                    <a:pt x="7157" y="3101"/>
                  </a:lnTo>
                  <a:lnTo>
                    <a:pt x="6919" y="3698"/>
                  </a:lnTo>
                  <a:lnTo>
                    <a:pt x="6720" y="4334"/>
                  </a:lnTo>
                  <a:lnTo>
                    <a:pt x="6561" y="4970"/>
                  </a:lnTo>
                  <a:lnTo>
                    <a:pt x="6521" y="5606"/>
                  </a:lnTo>
                  <a:lnTo>
                    <a:pt x="6561" y="6282"/>
                  </a:lnTo>
                  <a:lnTo>
                    <a:pt x="6640" y="6600"/>
                  </a:lnTo>
                  <a:lnTo>
                    <a:pt x="6720" y="6918"/>
                  </a:lnTo>
                  <a:lnTo>
                    <a:pt x="6800" y="7395"/>
                  </a:lnTo>
                  <a:lnTo>
                    <a:pt x="6839" y="7634"/>
                  </a:lnTo>
                  <a:lnTo>
                    <a:pt x="6879" y="7872"/>
                  </a:lnTo>
                  <a:lnTo>
                    <a:pt x="6879" y="8350"/>
                  </a:lnTo>
                  <a:lnTo>
                    <a:pt x="6800" y="8787"/>
                  </a:lnTo>
                  <a:lnTo>
                    <a:pt x="6680" y="9184"/>
                  </a:lnTo>
                  <a:lnTo>
                    <a:pt x="6481" y="9582"/>
                  </a:lnTo>
                  <a:lnTo>
                    <a:pt x="6203" y="9900"/>
                  </a:lnTo>
                  <a:lnTo>
                    <a:pt x="5885" y="10218"/>
                  </a:lnTo>
                  <a:lnTo>
                    <a:pt x="5487" y="10417"/>
                  </a:lnTo>
                  <a:lnTo>
                    <a:pt x="5090" y="10536"/>
                  </a:lnTo>
                  <a:lnTo>
                    <a:pt x="4891" y="10576"/>
                  </a:lnTo>
                  <a:lnTo>
                    <a:pt x="4692" y="10576"/>
                  </a:lnTo>
                  <a:lnTo>
                    <a:pt x="4454" y="10536"/>
                  </a:lnTo>
                  <a:lnTo>
                    <a:pt x="4255" y="10496"/>
                  </a:lnTo>
                  <a:lnTo>
                    <a:pt x="4056" y="10417"/>
                  </a:lnTo>
                  <a:lnTo>
                    <a:pt x="3857" y="10337"/>
                  </a:lnTo>
                  <a:lnTo>
                    <a:pt x="3778" y="10298"/>
                  </a:lnTo>
                  <a:lnTo>
                    <a:pt x="3698" y="10258"/>
                  </a:lnTo>
                  <a:lnTo>
                    <a:pt x="3539" y="10099"/>
                  </a:lnTo>
                  <a:lnTo>
                    <a:pt x="3181" y="9741"/>
                  </a:lnTo>
                  <a:lnTo>
                    <a:pt x="2784" y="9304"/>
                  </a:lnTo>
                  <a:lnTo>
                    <a:pt x="2346" y="8866"/>
                  </a:lnTo>
                  <a:lnTo>
                    <a:pt x="2068" y="8668"/>
                  </a:lnTo>
                  <a:lnTo>
                    <a:pt x="1790" y="8509"/>
                  </a:lnTo>
                  <a:lnTo>
                    <a:pt x="1631" y="8429"/>
                  </a:lnTo>
                  <a:lnTo>
                    <a:pt x="1432" y="8350"/>
                  </a:lnTo>
                  <a:lnTo>
                    <a:pt x="1273" y="8310"/>
                  </a:lnTo>
                  <a:lnTo>
                    <a:pt x="677" y="8310"/>
                  </a:lnTo>
                  <a:lnTo>
                    <a:pt x="319" y="8389"/>
                  </a:lnTo>
                  <a:lnTo>
                    <a:pt x="160" y="8469"/>
                  </a:lnTo>
                  <a:lnTo>
                    <a:pt x="40" y="8628"/>
                  </a:lnTo>
                  <a:lnTo>
                    <a:pt x="1" y="8787"/>
                  </a:lnTo>
                  <a:lnTo>
                    <a:pt x="1" y="8986"/>
                  </a:lnTo>
                  <a:lnTo>
                    <a:pt x="80" y="9145"/>
                  </a:lnTo>
                  <a:lnTo>
                    <a:pt x="239" y="9264"/>
                  </a:lnTo>
                  <a:lnTo>
                    <a:pt x="398" y="9304"/>
                  </a:lnTo>
                  <a:lnTo>
                    <a:pt x="597" y="9304"/>
                  </a:lnTo>
                  <a:lnTo>
                    <a:pt x="637" y="9264"/>
                  </a:lnTo>
                  <a:lnTo>
                    <a:pt x="796" y="9224"/>
                  </a:lnTo>
                  <a:lnTo>
                    <a:pt x="995" y="9264"/>
                  </a:lnTo>
                  <a:lnTo>
                    <a:pt x="1154" y="9304"/>
                  </a:lnTo>
                  <a:lnTo>
                    <a:pt x="1313" y="9383"/>
                  </a:lnTo>
                  <a:lnTo>
                    <a:pt x="1512" y="9503"/>
                  </a:lnTo>
                  <a:lnTo>
                    <a:pt x="1671" y="9622"/>
                  </a:lnTo>
                  <a:lnTo>
                    <a:pt x="2028" y="10019"/>
                  </a:lnTo>
                  <a:lnTo>
                    <a:pt x="2346" y="10417"/>
                  </a:lnTo>
                  <a:lnTo>
                    <a:pt x="2744" y="10894"/>
                  </a:lnTo>
                  <a:lnTo>
                    <a:pt x="2983" y="11093"/>
                  </a:lnTo>
                  <a:lnTo>
                    <a:pt x="3142" y="11212"/>
                  </a:lnTo>
                  <a:lnTo>
                    <a:pt x="3301" y="11331"/>
                  </a:lnTo>
                  <a:lnTo>
                    <a:pt x="3579" y="11490"/>
                  </a:lnTo>
                  <a:lnTo>
                    <a:pt x="3937" y="11610"/>
                  </a:lnTo>
                  <a:lnTo>
                    <a:pt x="4255" y="11689"/>
                  </a:lnTo>
                  <a:lnTo>
                    <a:pt x="4613" y="11769"/>
                  </a:lnTo>
                  <a:lnTo>
                    <a:pt x="4931" y="11769"/>
                  </a:lnTo>
                  <a:lnTo>
                    <a:pt x="5289" y="11729"/>
                  </a:lnTo>
                  <a:lnTo>
                    <a:pt x="5607" y="11689"/>
                  </a:lnTo>
                  <a:lnTo>
                    <a:pt x="5965" y="11570"/>
                  </a:lnTo>
                  <a:lnTo>
                    <a:pt x="6283" y="11451"/>
                  </a:lnTo>
                  <a:lnTo>
                    <a:pt x="6561" y="11292"/>
                  </a:lnTo>
                  <a:lnTo>
                    <a:pt x="6839" y="11093"/>
                  </a:lnTo>
                  <a:lnTo>
                    <a:pt x="7118" y="10854"/>
                  </a:lnTo>
                  <a:lnTo>
                    <a:pt x="7356" y="10616"/>
                  </a:lnTo>
                  <a:lnTo>
                    <a:pt x="7555" y="10337"/>
                  </a:lnTo>
                  <a:lnTo>
                    <a:pt x="7754" y="10059"/>
                  </a:lnTo>
                  <a:lnTo>
                    <a:pt x="7913" y="9781"/>
                  </a:lnTo>
                  <a:lnTo>
                    <a:pt x="8072" y="9463"/>
                  </a:lnTo>
                  <a:lnTo>
                    <a:pt x="8151" y="9145"/>
                  </a:lnTo>
                  <a:lnTo>
                    <a:pt x="8310" y="8469"/>
                  </a:lnTo>
                  <a:lnTo>
                    <a:pt x="8310" y="8151"/>
                  </a:lnTo>
                  <a:lnTo>
                    <a:pt x="8310" y="7833"/>
                  </a:lnTo>
                  <a:lnTo>
                    <a:pt x="8310" y="7515"/>
                  </a:lnTo>
                  <a:lnTo>
                    <a:pt x="8271" y="7196"/>
                  </a:lnTo>
                  <a:lnTo>
                    <a:pt x="8191" y="6560"/>
                  </a:lnTo>
                  <a:lnTo>
                    <a:pt x="8112" y="6123"/>
                  </a:lnTo>
                  <a:lnTo>
                    <a:pt x="8112" y="5646"/>
                  </a:lnTo>
                  <a:lnTo>
                    <a:pt x="8151" y="5209"/>
                  </a:lnTo>
                  <a:lnTo>
                    <a:pt x="8271" y="4771"/>
                  </a:lnTo>
                  <a:lnTo>
                    <a:pt x="8430" y="4334"/>
                  </a:lnTo>
                  <a:lnTo>
                    <a:pt x="8668" y="3896"/>
                  </a:lnTo>
                  <a:lnTo>
                    <a:pt x="8907" y="3459"/>
                  </a:lnTo>
                  <a:lnTo>
                    <a:pt x="9225" y="3062"/>
                  </a:lnTo>
                  <a:lnTo>
                    <a:pt x="9543" y="2704"/>
                  </a:lnTo>
                  <a:lnTo>
                    <a:pt x="9861" y="2346"/>
                  </a:lnTo>
                  <a:lnTo>
                    <a:pt x="10259" y="1988"/>
                  </a:lnTo>
                  <a:lnTo>
                    <a:pt x="10616" y="1710"/>
                  </a:lnTo>
                  <a:lnTo>
                    <a:pt x="10775" y="1551"/>
                  </a:lnTo>
                  <a:lnTo>
                    <a:pt x="10855" y="1431"/>
                  </a:lnTo>
                  <a:lnTo>
                    <a:pt x="10934" y="1272"/>
                  </a:lnTo>
                  <a:lnTo>
                    <a:pt x="10974" y="1074"/>
                  </a:lnTo>
                  <a:lnTo>
                    <a:pt x="11014" y="915"/>
                  </a:lnTo>
                  <a:lnTo>
                    <a:pt x="10974" y="716"/>
                  </a:lnTo>
                  <a:lnTo>
                    <a:pt x="10934" y="557"/>
                  </a:lnTo>
                  <a:lnTo>
                    <a:pt x="10815" y="398"/>
                  </a:lnTo>
                  <a:lnTo>
                    <a:pt x="10696" y="239"/>
                  </a:lnTo>
                  <a:lnTo>
                    <a:pt x="10537" y="119"/>
                  </a:lnTo>
                  <a:lnTo>
                    <a:pt x="10378" y="40"/>
                  </a:lnTo>
                  <a:lnTo>
                    <a:pt x="10219" y="0"/>
                  </a:lnTo>
                  <a:close/>
                </a:path>
              </a:pathLst>
            </a:custGeom>
            <a:solidFill>
              <a:srgbClr val="f16680"/>
            </a:solidFill>
            <a:ln>
              <a:noFill/>
            </a:ln>
          </p:spPr>
          <p:style>
            <a:lnRef idx="0"/>
            <a:fillRef idx="0"/>
            <a:effectRef idx="0"/>
            <a:fontRef idx="minor"/>
          </p:style>
        </p:sp>
        <p:sp>
          <p:nvSpPr>
            <p:cNvPr id="2346" name="CustomShape 278"/>
            <p:cNvSpPr/>
            <p:nvPr/>
          </p:nvSpPr>
          <p:spPr>
            <a:xfrm rot="3427200">
              <a:off x="5636880" y="1426680"/>
              <a:ext cx="274320" cy="293040"/>
            </a:xfrm>
            <a:custGeom>
              <a:avLst/>
              <a:gdLst/>
              <a:ahLst/>
              <a:rect l="l" t="t" r="r" b="b"/>
              <a:pathLst>
                <a:path w="11014" h="11769">
                  <a:moveTo>
                    <a:pt x="9463" y="199"/>
                  </a:moveTo>
                  <a:lnTo>
                    <a:pt x="9463" y="199"/>
                  </a:lnTo>
                  <a:lnTo>
                    <a:pt x="9225" y="437"/>
                  </a:lnTo>
                  <a:lnTo>
                    <a:pt x="9225" y="437"/>
                  </a:lnTo>
                  <a:lnTo>
                    <a:pt x="8986" y="636"/>
                  </a:lnTo>
                  <a:lnTo>
                    <a:pt x="8986" y="636"/>
                  </a:lnTo>
                  <a:lnTo>
                    <a:pt x="8549" y="1074"/>
                  </a:lnTo>
                  <a:lnTo>
                    <a:pt x="8549" y="1074"/>
                  </a:lnTo>
                  <a:lnTo>
                    <a:pt x="8151" y="1551"/>
                  </a:lnTo>
                  <a:lnTo>
                    <a:pt x="7793" y="2028"/>
                  </a:lnTo>
                  <a:lnTo>
                    <a:pt x="7793" y="2028"/>
                  </a:lnTo>
                  <a:lnTo>
                    <a:pt x="7436" y="2545"/>
                  </a:lnTo>
                  <a:lnTo>
                    <a:pt x="7157" y="3101"/>
                  </a:lnTo>
                  <a:lnTo>
                    <a:pt x="6919" y="3698"/>
                  </a:lnTo>
                  <a:lnTo>
                    <a:pt x="6720" y="4334"/>
                  </a:lnTo>
                  <a:lnTo>
                    <a:pt x="6720" y="4334"/>
                  </a:lnTo>
                  <a:lnTo>
                    <a:pt x="6561" y="4970"/>
                  </a:lnTo>
                  <a:lnTo>
                    <a:pt x="6521" y="5606"/>
                  </a:lnTo>
                  <a:lnTo>
                    <a:pt x="6561" y="6282"/>
                  </a:lnTo>
                  <a:lnTo>
                    <a:pt x="6640" y="6600"/>
                  </a:lnTo>
                  <a:lnTo>
                    <a:pt x="6720" y="6918"/>
                  </a:lnTo>
                  <a:lnTo>
                    <a:pt x="6800" y="7395"/>
                  </a:lnTo>
                  <a:lnTo>
                    <a:pt x="6800" y="7395"/>
                  </a:lnTo>
                  <a:lnTo>
                    <a:pt x="6839" y="7634"/>
                  </a:lnTo>
                  <a:lnTo>
                    <a:pt x="6879" y="7872"/>
                  </a:lnTo>
                  <a:lnTo>
                    <a:pt x="6879" y="7872"/>
                  </a:lnTo>
                  <a:lnTo>
                    <a:pt x="6879" y="8350"/>
                  </a:lnTo>
                  <a:lnTo>
                    <a:pt x="6800" y="8787"/>
                  </a:lnTo>
                  <a:lnTo>
                    <a:pt x="6800" y="8787"/>
                  </a:lnTo>
                  <a:lnTo>
                    <a:pt x="6680" y="9184"/>
                  </a:lnTo>
                  <a:lnTo>
                    <a:pt x="6481" y="9582"/>
                  </a:lnTo>
                  <a:lnTo>
                    <a:pt x="6203" y="9900"/>
                  </a:lnTo>
                  <a:lnTo>
                    <a:pt x="5885" y="10218"/>
                  </a:lnTo>
                  <a:lnTo>
                    <a:pt x="5885" y="10218"/>
                  </a:lnTo>
                  <a:lnTo>
                    <a:pt x="5487" y="10417"/>
                  </a:lnTo>
                  <a:lnTo>
                    <a:pt x="5090" y="10536"/>
                  </a:lnTo>
                  <a:lnTo>
                    <a:pt x="4891" y="10576"/>
                  </a:lnTo>
                  <a:lnTo>
                    <a:pt x="4692" y="10576"/>
                  </a:lnTo>
                  <a:lnTo>
                    <a:pt x="4454" y="10536"/>
                  </a:lnTo>
                  <a:lnTo>
                    <a:pt x="4255" y="10496"/>
                  </a:lnTo>
                  <a:lnTo>
                    <a:pt x="4255" y="10496"/>
                  </a:lnTo>
                  <a:lnTo>
                    <a:pt x="4056" y="10417"/>
                  </a:lnTo>
                  <a:lnTo>
                    <a:pt x="3857" y="10337"/>
                  </a:lnTo>
                  <a:lnTo>
                    <a:pt x="3857" y="10337"/>
                  </a:lnTo>
                  <a:lnTo>
                    <a:pt x="3778" y="10298"/>
                  </a:lnTo>
                  <a:lnTo>
                    <a:pt x="3698" y="10258"/>
                  </a:lnTo>
                  <a:lnTo>
                    <a:pt x="3698" y="10258"/>
                  </a:lnTo>
                  <a:lnTo>
                    <a:pt x="3539" y="10099"/>
                  </a:lnTo>
                  <a:lnTo>
                    <a:pt x="3539" y="10099"/>
                  </a:lnTo>
                  <a:lnTo>
                    <a:pt x="3181" y="9741"/>
                  </a:lnTo>
                  <a:lnTo>
                    <a:pt x="2784" y="9304"/>
                  </a:lnTo>
                  <a:lnTo>
                    <a:pt x="2784" y="9304"/>
                  </a:lnTo>
                  <a:lnTo>
                    <a:pt x="2346" y="8866"/>
                  </a:lnTo>
                  <a:lnTo>
                    <a:pt x="2068" y="8668"/>
                  </a:lnTo>
                  <a:lnTo>
                    <a:pt x="1790" y="8509"/>
                  </a:lnTo>
                  <a:lnTo>
                    <a:pt x="1790" y="8509"/>
                  </a:lnTo>
                  <a:lnTo>
                    <a:pt x="1631" y="8429"/>
                  </a:lnTo>
                  <a:lnTo>
                    <a:pt x="1432" y="8350"/>
                  </a:lnTo>
                  <a:lnTo>
                    <a:pt x="1432" y="8350"/>
                  </a:lnTo>
                  <a:lnTo>
                    <a:pt x="1273" y="8310"/>
                  </a:lnTo>
                  <a:lnTo>
                    <a:pt x="1074" y="8310"/>
                  </a:lnTo>
                  <a:lnTo>
                    <a:pt x="1074" y="8310"/>
                  </a:lnTo>
                  <a:lnTo>
                    <a:pt x="875" y="8310"/>
                  </a:lnTo>
                  <a:lnTo>
                    <a:pt x="677" y="8310"/>
                  </a:lnTo>
                  <a:lnTo>
                    <a:pt x="677" y="8310"/>
                  </a:lnTo>
                  <a:lnTo>
                    <a:pt x="319" y="8389"/>
                  </a:lnTo>
                  <a:lnTo>
                    <a:pt x="319" y="8389"/>
                  </a:lnTo>
                  <a:lnTo>
                    <a:pt x="160" y="8469"/>
                  </a:lnTo>
                  <a:lnTo>
                    <a:pt x="40" y="8628"/>
                  </a:lnTo>
                  <a:lnTo>
                    <a:pt x="1" y="8787"/>
                  </a:lnTo>
                  <a:lnTo>
                    <a:pt x="1" y="8986"/>
                  </a:lnTo>
                  <a:lnTo>
                    <a:pt x="1" y="8986"/>
                  </a:lnTo>
                  <a:lnTo>
                    <a:pt x="80" y="9145"/>
                  </a:lnTo>
                  <a:lnTo>
                    <a:pt x="239" y="9264"/>
                  </a:lnTo>
                  <a:lnTo>
                    <a:pt x="398" y="9304"/>
                  </a:lnTo>
                  <a:lnTo>
                    <a:pt x="557" y="9304"/>
                  </a:lnTo>
                  <a:lnTo>
                    <a:pt x="597" y="9304"/>
                  </a:lnTo>
                  <a:lnTo>
                    <a:pt x="637" y="9264"/>
                  </a:lnTo>
                  <a:lnTo>
                    <a:pt x="637" y="9264"/>
                  </a:lnTo>
                  <a:lnTo>
                    <a:pt x="796" y="9224"/>
                  </a:lnTo>
                  <a:lnTo>
                    <a:pt x="995" y="9264"/>
                  </a:lnTo>
                  <a:lnTo>
                    <a:pt x="1154" y="9304"/>
                  </a:lnTo>
                  <a:lnTo>
                    <a:pt x="1313" y="9383"/>
                  </a:lnTo>
                  <a:lnTo>
                    <a:pt x="1313" y="9383"/>
                  </a:lnTo>
                  <a:lnTo>
                    <a:pt x="1512" y="9503"/>
                  </a:lnTo>
                  <a:lnTo>
                    <a:pt x="1671" y="9622"/>
                  </a:lnTo>
                  <a:lnTo>
                    <a:pt x="2028" y="10019"/>
                  </a:lnTo>
                  <a:lnTo>
                    <a:pt x="2028" y="10019"/>
                  </a:lnTo>
                  <a:lnTo>
                    <a:pt x="2346" y="10417"/>
                  </a:lnTo>
                  <a:lnTo>
                    <a:pt x="2744" y="10894"/>
                  </a:lnTo>
                  <a:lnTo>
                    <a:pt x="2744" y="10894"/>
                  </a:lnTo>
                  <a:lnTo>
                    <a:pt x="2983" y="11093"/>
                  </a:lnTo>
                  <a:lnTo>
                    <a:pt x="2983" y="11093"/>
                  </a:lnTo>
                  <a:lnTo>
                    <a:pt x="3142" y="11212"/>
                  </a:lnTo>
                  <a:lnTo>
                    <a:pt x="3301" y="11331"/>
                  </a:lnTo>
                  <a:lnTo>
                    <a:pt x="3301" y="11331"/>
                  </a:lnTo>
                  <a:lnTo>
                    <a:pt x="3579" y="11490"/>
                  </a:lnTo>
                  <a:lnTo>
                    <a:pt x="3937" y="11610"/>
                  </a:lnTo>
                  <a:lnTo>
                    <a:pt x="3937" y="11610"/>
                  </a:lnTo>
                  <a:lnTo>
                    <a:pt x="4255" y="11689"/>
                  </a:lnTo>
                  <a:lnTo>
                    <a:pt x="4613" y="11769"/>
                  </a:lnTo>
                  <a:lnTo>
                    <a:pt x="4931" y="11769"/>
                  </a:lnTo>
                  <a:lnTo>
                    <a:pt x="5289" y="11729"/>
                  </a:lnTo>
                  <a:lnTo>
                    <a:pt x="5607" y="11689"/>
                  </a:lnTo>
                  <a:lnTo>
                    <a:pt x="5965" y="11570"/>
                  </a:lnTo>
                  <a:lnTo>
                    <a:pt x="6283" y="11451"/>
                  </a:lnTo>
                  <a:lnTo>
                    <a:pt x="6561" y="11292"/>
                  </a:lnTo>
                  <a:lnTo>
                    <a:pt x="6561" y="11292"/>
                  </a:lnTo>
                  <a:lnTo>
                    <a:pt x="6839" y="11093"/>
                  </a:lnTo>
                  <a:lnTo>
                    <a:pt x="7118" y="10854"/>
                  </a:lnTo>
                  <a:lnTo>
                    <a:pt x="7356" y="10616"/>
                  </a:lnTo>
                  <a:lnTo>
                    <a:pt x="7555" y="10337"/>
                  </a:lnTo>
                  <a:lnTo>
                    <a:pt x="7754" y="10059"/>
                  </a:lnTo>
                  <a:lnTo>
                    <a:pt x="7913" y="9781"/>
                  </a:lnTo>
                  <a:lnTo>
                    <a:pt x="8072" y="9463"/>
                  </a:lnTo>
                  <a:lnTo>
                    <a:pt x="8151" y="9145"/>
                  </a:lnTo>
                  <a:lnTo>
                    <a:pt x="8151" y="9145"/>
                  </a:lnTo>
                  <a:lnTo>
                    <a:pt x="8310" y="8469"/>
                  </a:lnTo>
                  <a:lnTo>
                    <a:pt x="8310" y="8151"/>
                  </a:lnTo>
                  <a:lnTo>
                    <a:pt x="8310" y="7833"/>
                  </a:lnTo>
                  <a:lnTo>
                    <a:pt x="8310" y="7515"/>
                  </a:lnTo>
                  <a:lnTo>
                    <a:pt x="8310" y="7515"/>
                  </a:lnTo>
                  <a:lnTo>
                    <a:pt x="8271" y="7196"/>
                  </a:lnTo>
                  <a:lnTo>
                    <a:pt x="8191" y="6560"/>
                  </a:lnTo>
                  <a:lnTo>
                    <a:pt x="8191" y="6560"/>
                  </a:lnTo>
                  <a:lnTo>
                    <a:pt x="8112" y="6123"/>
                  </a:lnTo>
                  <a:lnTo>
                    <a:pt x="8112" y="5646"/>
                  </a:lnTo>
                  <a:lnTo>
                    <a:pt x="8151" y="5209"/>
                  </a:lnTo>
                  <a:lnTo>
                    <a:pt x="8271" y="4771"/>
                  </a:lnTo>
                  <a:lnTo>
                    <a:pt x="8271" y="4771"/>
                  </a:lnTo>
                  <a:lnTo>
                    <a:pt x="8430" y="4334"/>
                  </a:lnTo>
                  <a:lnTo>
                    <a:pt x="8668" y="3896"/>
                  </a:lnTo>
                  <a:lnTo>
                    <a:pt x="8907" y="3459"/>
                  </a:lnTo>
                  <a:lnTo>
                    <a:pt x="9225" y="3062"/>
                  </a:lnTo>
                  <a:lnTo>
                    <a:pt x="9225" y="3062"/>
                  </a:lnTo>
                  <a:lnTo>
                    <a:pt x="9543" y="2704"/>
                  </a:lnTo>
                  <a:lnTo>
                    <a:pt x="9861" y="2346"/>
                  </a:lnTo>
                  <a:lnTo>
                    <a:pt x="9861" y="2346"/>
                  </a:lnTo>
                  <a:lnTo>
                    <a:pt x="10259" y="1988"/>
                  </a:lnTo>
                  <a:lnTo>
                    <a:pt x="10259" y="1988"/>
                  </a:lnTo>
                  <a:lnTo>
                    <a:pt x="10616" y="1710"/>
                  </a:lnTo>
                  <a:lnTo>
                    <a:pt x="10616" y="1710"/>
                  </a:lnTo>
                  <a:lnTo>
                    <a:pt x="10616" y="1710"/>
                  </a:lnTo>
                  <a:lnTo>
                    <a:pt x="10775" y="1551"/>
                  </a:lnTo>
                  <a:lnTo>
                    <a:pt x="10855" y="1431"/>
                  </a:lnTo>
                  <a:lnTo>
                    <a:pt x="10934" y="1272"/>
                  </a:lnTo>
                  <a:lnTo>
                    <a:pt x="10974" y="1074"/>
                  </a:lnTo>
                  <a:lnTo>
                    <a:pt x="11014" y="915"/>
                  </a:lnTo>
                  <a:lnTo>
                    <a:pt x="10974" y="716"/>
                  </a:lnTo>
                  <a:lnTo>
                    <a:pt x="10934" y="557"/>
                  </a:lnTo>
                  <a:lnTo>
                    <a:pt x="10815" y="398"/>
                  </a:lnTo>
                  <a:lnTo>
                    <a:pt x="10815" y="398"/>
                  </a:lnTo>
                  <a:lnTo>
                    <a:pt x="10696" y="239"/>
                  </a:lnTo>
                  <a:lnTo>
                    <a:pt x="10537" y="119"/>
                  </a:lnTo>
                  <a:lnTo>
                    <a:pt x="10378" y="40"/>
                  </a:lnTo>
                  <a:lnTo>
                    <a:pt x="10219" y="0"/>
                  </a:lnTo>
                  <a:lnTo>
                    <a:pt x="10020" y="0"/>
                  </a:lnTo>
                  <a:lnTo>
                    <a:pt x="9861" y="40"/>
                  </a:lnTo>
                  <a:lnTo>
                    <a:pt x="9662" y="80"/>
                  </a:lnTo>
                  <a:lnTo>
                    <a:pt x="9503" y="159"/>
                  </a:lnTo>
                  <a:lnTo>
                    <a:pt x="9463" y="199"/>
                  </a:lnTo>
                </a:path>
              </a:pathLst>
            </a:custGeom>
            <a:noFill/>
            <a:ln>
              <a:noFill/>
            </a:ln>
          </p:spPr>
          <p:style>
            <a:lnRef idx="0"/>
            <a:fillRef idx="0"/>
            <a:effectRef idx="0"/>
            <a:fontRef idx="minor"/>
          </p:style>
        </p:sp>
        <p:sp>
          <p:nvSpPr>
            <p:cNvPr id="2347" name="CustomShape 279"/>
            <p:cNvSpPr/>
            <p:nvPr/>
          </p:nvSpPr>
          <p:spPr>
            <a:xfrm rot="3427200">
              <a:off x="5883840" y="1613160"/>
              <a:ext cx="360" cy="360"/>
            </a:xfrm>
            <a:custGeom>
              <a:avLst/>
              <a:gdLst/>
              <a:ahLst/>
              <a:rect l="l" t="t" r="r" b="b"/>
              <a:pathLst>
                <a:path w="41" h="41">
                  <a:moveTo>
                    <a:pt x="41" y="1"/>
                  </a:moveTo>
                  <a:lnTo>
                    <a:pt x="41" y="1"/>
                  </a:lnTo>
                  <a:lnTo>
                    <a:pt x="1" y="41"/>
                  </a:lnTo>
                  <a:lnTo>
                    <a:pt x="1" y="41"/>
                  </a:lnTo>
                  <a:lnTo>
                    <a:pt x="41" y="1"/>
                  </a:lnTo>
                  <a:lnTo>
                    <a:pt x="41" y="1"/>
                  </a:lnTo>
                  <a:close/>
                </a:path>
              </a:pathLst>
            </a:custGeom>
            <a:solidFill>
              <a:srgbClr val="f8b2bf"/>
            </a:solidFill>
            <a:ln>
              <a:noFill/>
            </a:ln>
          </p:spPr>
          <p:style>
            <a:lnRef idx="0"/>
            <a:fillRef idx="0"/>
            <a:effectRef idx="0"/>
            <a:fontRef idx="minor"/>
          </p:style>
        </p:sp>
        <p:sp>
          <p:nvSpPr>
            <p:cNvPr id="2348" name="CustomShape 280"/>
            <p:cNvSpPr/>
            <p:nvPr/>
          </p:nvSpPr>
          <p:spPr>
            <a:xfrm rot="3427200">
              <a:off x="5883840" y="1613160"/>
              <a:ext cx="360" cy="360"/>
            </a:xfrm>
            <a:custGeom>
              <a:avLst/>
              <a:gdLst/>
              <a:ahLst/>
              <a:rect l="l" t="t" r="r" b="b"/>
              <a:pathLst>
                <a:path w="41" h="41">
                  <a:moveTo>
                    <a:pt x="41" y="1"/>
                  </a:moveTo>
                  <a:lnTo>
                    <a:pt x="41" y="1"/>
                  </a:lnTo>
                  <a:lnTo>
                    <a:pt x="1" y="41"/>
                  </a:lnTo>
                  <a:lnTo>
                    <a:pt x="1" y="41"/>
                  </a:lnTo>
                  <a:lnTo>
                    <a:pt x="41" y="1"/>
                  </a:lnTo>
                  <a:lnTo>
                    <a:pt x="41" y="1"/>
                  </a:lnTo>
                </a:path>
              </a:pathLst>
            </a:custGeom>
            <a:noFill/>
            <a:ln>
              <a:noFill/>
            </a:ln>
          </p:spPr>
          <p:style>
            <a:lnRef idx="0"/>
            <a:fillRef idx="0"/>
            <a:effectRef idx="0"/>
            <a:fontRef idx="minor"/>
          </p:style>
        </p:sp>
        <p:sp>
          <p:nvSpPr>
            <p:cNvPr id="2349" name="CustomShape 281"/>
            <p:cNvSpPr/>
            <p:nvPr/>
          </p:nvSpPr>
          <p:spPr>
            <a:xfrm rot="3427200">
              <a:off x="5739840" y="1504800"/>
              <a:ext cx="86400" cy="243360"/>
            </a:xfrm>
            <a:custGeom>
              <a:avLst/>
              <a:gdLst/>
              <a:ahLst/>
              <a:rect l="l" t="t" r="r" b="b"/>
              <a:pathLst>
                <a:path w="3500" h="9781">
                  <a:moveTo>
                    <a:pt x="2188" y="0"/>
                  </a:moveTo>
                  <a:lnTo>
                    <a:pt x="2028" y="199"/>
                  </a:lnTo>
                  <a:lnTo>
                    <a:pt x="1750" y="636"/>
                  </a:lnTo>
                  <a:lnTo>
                    <a:pt x="2028" y="1113"/>
                  </a:lnTo>
                  <a:lnTo>
                    <a:pt x="2188" y="1392"/>
                  </a:lnTo>
                  <a:lnTo>
                    <a:pt x="2227" y="1670"/>
                  </a:lnTo>
                  <a:lnTo>
                    <a:pt x="2227" y="1948"/>
                  </a:lnTo>
                  <a:lnTo>
                    <a:pt x="2188" y="2227"/>
                  </a:lnTo>
                  <a:lnTo>
                    <a:pt x="2068" y="2465"/>
                  </a:lnTo>
                  <a:lnTo>
                    <a:pt x="1989" y="2783"/>
                  </a:lnTo>
                  <a:lnTo>
                    <a:pt x="1949" y="3101"/>
                  </a:lnTo>
                  <a:lnTo>
                    <a:pt x="1909" y="3459"/>
                  </a:lnTo>
                  <a:lnTo>
                    <a:pt x="1949" y="3857"/>
                  </a:lnTo>
                  <a:lnTo>
                    <a:pt x="1989" y="4374"/>
                  </a:lnTo>
                  <a:lnTo>
                    <a:pt x="2148" y="5646"/>
                  </a:lnTo>
                  <a:lnTo>
                    <a:pt x="2188" y="6282"/>
                  </a:lnTo>
                  <a:lnTo>
                    <a:pt x="2188" y="6918"/>
                  </a:lnTo>
                  <a:lnTo>
                    <a:pt x="2148" y="7236"/>
                  </a:lnTo>
                  <a:lnTo>
                    <a:pt x="2108" y="7475"/>
                  </a:lnTo>
                  <a:lnTo>
                    <a:pt x="2028" y="7713"/>
                  </a:lnTo>
                  <a:lnTo>
                    <a:pt x="1909" y="7912"/>
                  </a:lnTo>
                  <a:lnTo>
                    <a:pt x="1671" y="8270"/>
                  </a:lnTo>
                  <a:lnTo>
                    <a:pt x="1392" y="8588"/>
                  </a:lnTo>
                  <a:lnTo>
                    <a:pt x="756" y="9184"/>
                  </a:lnTo>
                  <a:lnTo>
                    <a:pt x="1" y="9781"/>
                  </a:lnTo>
                  <a:lnTo>
                    <a:pt x="398" y="9661"/>
                  </a:lnTo>
                  <a:lnTo>
                    <a:pt x="796" y="9463"/>
                  </a:lnTo>
                  <a:lnTo>
                    <a:pt x="1074" y="9264"/>
                  </a:lnTo>
                  <a:lnTo>
                    <a:pt x="1353" y="9025"/>
                  </a:lnTo>
                  <a:lnTo>
                    <a:pt x="1591" y="8787"/>
                  </a:lnTo>
                  <a:lnTo>
                    <a:pt x="1790" y="8508"/>
                  </a:lnTo>
                  <a:lnTo>
                    <a:pt x="1989" y="8230"/>
                  </a:lnTo>
                  <a:lnTo>
                    <a:pt x="2148" y="7952"/>
                  </a:lnTo>
                  <a:lnTo>
                    <a:pt x="2307" y="7634"/>
                  </a:lnTo>
                  <a:lnTo>
                    <a:pt x="2386" y="7316"/>
                  </a:lnTo>
                  <a:lnTo>
                    <a:pt x="2506" y="6680"/>
                  </a:lnTo>
                  <a:lnTo>
                    <a:pt x="2545" y="6083"/>
                  </a:lnTo>
                  <a:lnTo>
                    <a:pt x="2545" y="6004"/>
                  </a:lnTo>
                  <a:lnTo>
                    <a:pt x="2545" y="5686"/>
                  </a:lnTo>
                  <a:lnTo>
                    <a:pt x="2506" y="5367"/>
                  </a:lnTo>
                  <a:lnTo>
                    <a:pt x="2426" y="4731"/>
                  </a:lnTo>
                  <a:lnTo>
                    <a:pt x="2347" y="4413"/>
                  </a:lnTo>
                  <a:lnTo>
                    <a:pt x="2347" y="4055"/>
                  </a:lnTo>
                  <a:lnTo>
                    <a:pt x="2386" y="3499"/>
                  </a:lnTo>
                  <a:lnTo>
                    <a:pt x="2506" y="2942"/>
                  </a:lnTo>
                  <a:lnTo>
                    <a:pt x="2665" y="2505"/>
                  </a:lnTo>
                  <a:lnTo>
                    <a:pt x="2903" y="2067"/>
                  </a:lnTo>
                  <a:lnTo>
                    <a:pt x="3142" y="1630"/>
                  </a:lnTo>
                  <a:lnTo>
                    <a:pt x="3460" y="1233"/>
                  </a:lnTo>
                  <a:lnTo>
                    <a:pt x="3500" y="1193"/>
                  </a:lnTo>
                  <a:lnTo>
                    <a:pt x="3142" y="954"/>
                  </a:lnTo>
                  <a:lnTo>
                    <a:pt x="2784" y="676"/>
                  </a:lnTo>
                  <a:lnTo>
                    <a:pt x="2466" y="358"/>
                  </a:lnTo>
                  <a:lnTo>
                    <a:pt x="2188" y="0"/>
                  </a:lnTo>
                  <a:close/>
                </a:path>
              </a:pathLst>
            </a:custGeom>
            <a:solidFill>
              <a:srgbClr val="ea4760"/>
            </a:solidFill>
            <a:ln>
              <a:noFill/>
            </a:ln>
          </p:spPr>
          <p:style>
            <a:lnRef idx="0"/>
            <a:fillRef idx="0"/>
            <a:effectRef idx="0"/>
            <a:fontRef idx="minor"/>
          </p:style>
        </p:sp>
        <p:sp>
          <p:nvSpPr>
            <p:cNvPr id="2350" name="CustomShape 282"/>
            <p:cNvSpPr/>
            <p:nvPr/>
          </p:nvSpPr>
          <p:spPr>
            <a:xfrm rot="3427200">
              <a:off x="5739840" y="1504800"/>
              <a:ext cx="86400" cy="243360"/>
            </a:xfrm>
            <a:custGeom>
              <a:avLst/>
              <a:gdLst/>
              <a:ahLst/>
              <a:rect l="l" t="t" r="r" b="b"/>
              <a:pathLst>
                <a:path w="3500" h="9781">
                  <a:moveTo>
                    <a:pt x="2188" y="0"/>
                  </a:moveTo>
                  <a:lnTo>
                    <a:pt x="2188" y="0"/>
                  </a:lnTo>
                  <a:lnTo>
                    <a:pt x="2028" y="199"/>
                  </a:lnTo>
                  <a:lnTo>
                    <a:pt x="2028" y="199"/>
                  </a:lnTo>
                  <a:lnTo>
                    <a:pt x="2028" y="199"/>
                  </a:lnTo>
                  <a:lnTo>
                    <a:pt x="1750" y="636"/>
                  </a:lnTo>
                  <a:lnTo>
                    <a:pt x="1750" y="636"/>
                  </a:lnTo>
                  <a:lnTo>
                    <a:pt x="2028" y="1113"/>
                  </a:lnTo>
                  <a:lnTo>
                    <a:pt x="2028" y="1113"/>
                  </a:lnTo>
                  <a:lnTo>
                    <a:pt x="2188" y="1392"/>
                  </a:lnTo>
                  <a:lnTo>
                    <a:pt x="2227" y="1670"/>
                  </a:lnTo>
                  <a:lnTo>
                    <a:pt x="2227" y="1948"/>
                  </a:lnTo>
                  <a:lnTo>
                    <a:pt x="2188" y="2227"/>
                  </a:lnTo>
                  <a:lnTo>
                    <a:pt x="2188" y="2227"/>
                  </a:lnTo>
                  <a:lnTo>
                    <a:pt x="2068" y="2465"/>
                  </a:lnTo>
                  <a:lnTo>
                    <a:pt x="1989" y="2783"/>
                  </a:lnTo>
                  <a:lnTo>
                    <a:pt x="1949" y="3101"/>
                  </a:lnTo>
                  <a:lnTo>
                    <a:pt x="1909" y="3459"/>
                  </a:lnTo>
                  <a:lnTo>
                    <a:pt x="1909" y="3459"/>
                  </a:lnTo>
                  <a:lnTo>
                    <a:pt x="1949" y="3857"/>
                  </a:lnTo>
                  <a:lnTo>
                    <a:pt x="1989" y="4374"/>
                  </a:lnTo>
                  <a:lnTo>
                    <a:pt x="2148" y="5646"/>
                  </a:lnTo>
                  <a:lnTo>
                    <a:pt x="2188" y="6282"/>
                  </a:lnTo>
                  <a:lnTo>
                    <a:pt x="2188" y="6918"/>
                  </a:lnTo>
                  <a:lnTo>
                    <a:pt x="2148" y="7236"/>
                  </a:lnTo>
                  <a:lnTo>
                    <a:pt x="2108" y="7475"/>
                  </a:lnTo>
                  <a:lnTo>
                    <a:pt x="2028" y="7713"/>
                  </a:lnTo>
                  <a:lnTo>
                    <a:pt x="1909" y="7912"/>
                  </a:lnTo>
                  <a:lnTo>
                    <a:pt x="1909" y="7912"/>
                  </a:lnTo>
                  <a:lnTo>
                    <a:pt x="1671" y="8270"/>
                  </a:lnTo>
                  <a:lnTo>
                    <a:pt x="1392" y="8588"/>
                  </a:lnTo>
                  <a:lnTo>
                    <a:pt x="756" y="9184"/>
                  </a:lnTo>
                  <a:lnTo>
                    <a:pt x="1" y="9781"/>
                  </a:lnTo>
                  <a:lnTo>
                    <a:pt x="1" y="9781"/>
                  </a:lnTo>
                  <a:lnTo>
                    <a:pt x="398" y="9661"/>
                  </a:lnTo>
                  <a:lnTo>
                    <a:pt x="796" y="9463"/>
                  </a:lnTo>
                  <a:lnTo>
                    <a:pt x="796" y="9463"/>
                  </a:lnTo>
                  <a:lnTo>
                    <a:pt x="1074" y="9264"/>
                  </a:lnTo>
                  <a:lnTo>
                    <a:pt x="1353" y="9025"/>
                  </a:lnTo>
                  <a:lnTo>
                    <a:pt x="1591" y="8787"/>
                  </a:lnTo>
                  <a:lnTo>
                    <a:pt x="1790" y="8508"/>
                  </a:lnTo>
                  <a:lnTo>
                    <a:pt x="1989" y="8230"/>
                  </a:lnTo>
                  <a:lnTo>
                    <a:pt x="2148" y="7952"/>
                  </a:lnTo>
                  <a:lnTo>
                    <a:pt x="2307" y="7634"/>
                  </a:lnTo>
                  <a:lnTo>
                    <a:pt x="2386" y="7316"/>
                  </a:lnTo>
                  <a:lnTo>
                    <a:pt x="2386" y="7316"/>
                  </a:lnTo>
                  <a:lnTo>
                    <a:pt x="2506" y="6680"/>
                  </a:lnTo>
                  <a:lnTo>
                    <a:pt x="2545" y="6083"/>
                  </a:lnTo>
                  <a:lnTo>
                    <a:pt x="2545" y="6083"/>
                  </a:lnTo>
                  <a:lnTo>
                    <a:pt x="2545" y="6004"/>
                  </a:lnTo>
                  <a:lnTo>
                    <a:pt x="2545" y="5686"/>
                  </a:lnTo>
                  <a:lnTo>
                    <a:pt x="2545" y="5686"/>
                  </a:lnTo>
                  <a:lnTo>
                    <a:pt x="2506" y="5367"/>
                  </a:lnTo>
                  <a:lnTo>
                    <a:pt x="2426" y="4731"/>
                  </a:lnTo>
                  <a:lnTo>
                    <a:pt x="2426" y="4731"/>
                  </a:lnTo>
                  <a:lnTo>
                    <a:pt x="2347" y="4413"/>
                  </a:lnTo>
                  <a:lnTo>
                    <a:pt x="2347" y="4055"/>
                  </a:lnTo>
                  <a:lnTo>
                    <a:pt x="2347" y="4055"/>
                  </a:lnTo>
                  <a:lnTo>
                    <a:pt x="2386" y="3499"/>
                  </a:lnTo>
                  <a:lnTo>
                    <a:pt x="2506" y="2942"/>
                  </a:lnTo>
                  <a:lnTo>
                    <a:pt x="2506" y="2942"/>
                  </a:lnTo>
                  <a:lnTo>
                    <a:pt x="2665" y="2505"/>
                  </a:lnTo>
                  <a:lnTo>
                    <a:pt x="2903" y="2067"/>
                  </a:lnTo>
                  <a:lnTo>
                    <a:pt x="3142" y="1630"/>
                  </a:lnTo>
                  <a:lnTo>
                    <a:pt x="3460" y="1233"/>
                  </a:lnTo>
                  <a:lnTo>
                    <a:pt x="3460" y="1233"/>
                  </a:lnTo>
                  <a:lnTo>
                    <a:pt x="3460" y="1233"/>
                  </a:lnTo>
                  <a:lnTo>
                    <a:pt x="3500" y="1193"/>
                  </a:lnTo>
                  <a:lnTo>
                    <a:pt x="3500" y="1193"/>
                  </a:lnTo>
                  <a:lnTo>
                    <a:pt x="3142" y="954"/>
                  </a:lnTo>
                  <a:lnTo>
                    <a:pt x="2784" y="676"/>
                  </a:lnTo>
                  <a:lnTo>
                    <a:pt x="2466" y="358"/>
                  </a:lnTo>
                  <a:lnTo>
                    <a:pt x="2188" y="0"/>
                  </a:lnTo>
                </a:path>
              </a:pathLst>
            </a:custGeom>
            <a:noFill/>
            <a:ln>
              <a:noFill/>
            </a:ln>
          </p:spPr>
          <p:style>
            <a:lnRef idx="0"/>
            <a:fillRef idx="0"/>
            <a:effectRef idx="0"/>
            <a:fontRef idx="minor"/>
          </p:style>
        </p:sp>
        <p:sp>
          <p:nvSpPr>
            <p:cNvPr id="2351" name="CustomShape 283"/>
            <p:cNvSpPr/>
            <p:nvPr/>
          </p:nvSpPr>
          <p:spPr>
            <a:xfrm rot="3427200">
              <a:off x="5717880" y="1416600"/>
              <a:ext cx="215640" cy="208800"/>
            </a:xfrm>
            <a:custGeom>
              <a:avLst/>
              <a:gdLst/>
              <a:ahLst/>
              <a:rect l="l" t="t" r="r" b="b"/>
              <a:pathLst>
                <a:path w="8668" h="8390">
                  <a:moveTo>
                    <a:pt x="7555" y="0"/>
                  </a:moveTo>
                  <a:lnTo>
                    <a:pt x="7396" y="80"/>
                  </a:lnTo>
                  <a:lnTo>
                    <a:pt x="7356" y="80"/>
                  </a:lnTo>
                  <a:lnTo>
                    <a:pt x="7316" y="120"/>
                  </a:lnTo>
                  <a:lnTo>
                    <a:pt x="6799" y="398"/>
                  </a:lnTo>
                  <a:lnTo>
                    <a:pt x="6282" y="795"/>
                  </a:lnTo>
                  <a:lnTo>
                    <a:pt x="5805" y="1193"/>
                  </a:lnTo>
                  <a:lnTo>
                    <a:pt x="5408" y="1670"/>
                  </a:lnTo>
                  <a:lnTo>
                    <a:pt x="5169" y="1909"/>
                  </a:lnTo>
                  <a:lnTo>
                    <a:pt x="5010" y="2187"/>
                  </a:lnTo>
                  <a:lnTo>
                    <a:pt x="4851" y="2505"/>
                  </a:lnTo>
                  <a:lnTo>
                    <a:pt x="4692" y="2783"/>
                  </a:lnTo>
                  <a:lnTo>
                    <a:pt x="4612" y="3102"/>
                  </a:lnTo>
                  <a:lnTo>
                    <a:pt x="4493" y="3420"/>
                  </a:lnTo>
                  <a:lnTo>
                    <a:pt x="4414" y="4016"/>
                  </a:lnTo>
                  <a:lnTo>
                    <a:pt x="4294" y="5089"/>
                  </a:lnTo>
                  <a:lnTo>
                    <a:pt x="4215" y="5606"/>
                  </a:lnTo>
                  <a:lnTo>
                    <a:pt x="4095" y="6004"/>
                  </a:lnTo>
                  <a:lnTo>
                    <a:pt x="3936" y="6402"/>
                  </a:lnTo>
                  <a:lnTo>
                    <a:pt x="3738" y="6720"/>
                  </a:lnTo>
                  <a:lnTo>
                    <a:pt x="3618" y="6879"/>
                  </a:lnTo>
                  <a:lnTo>
                    <a:pt x="3459" y="6998"/>
                  </a:lnTo>
                  <a:lnTo>
                    <a:pt x="3340" y="7077"/>
                  </a:lnTo>
                  <a:lnTo>
                    <a:pt x="3181" y="7117"/>
                  </a:lnTo>
                  <a:lnTo>
                    <a:pt x="3062" y="7157"/>
                  </a:lnTo>
                  <a:lnTo>
                    <a:pt x="2903" y="7117"/>
                  </a:lnTo>
                  <a:lnTo>
                    <a:pt x="2744" y="7117"/>
                  </a:lnTo>
                  <a:lnTo>
                    <a:pt x="2545" y="7038"/>
                  </a:lnTo>
                  <a:lnTo>
                    <a:pt x="2386" y="6918"/>
                  </a:lnTo>
                  <a:lnTo>
                    <a:pt x="2227" y="6799"/>
                  </a:lnTo>
                  <a:lnTo>
                    <a:pt x="2108" y="6680"/>
                  </a:lnTo>
                  <a:lnTo>
                    <a:pt x="1988" y="6521"/>
                  </a:lnTo>
                  <a:lnTo>
                    <a:pt x="1909" y="6362"/>
                  </a:lnTo>
                  <a:lnTo>
                    <a:pt x="1829" y="6163"/>
                  </a:lnTo>
                  <a:lnTo>
                    <a:pt x="1789" y="5964"/>
                  </a:lnTo>
                  <a:lnTo>
                    <a:pt x="1750" y="5765"/>
                  </a:lnTo>
                  <a:lnTo>
                    <a:pt x="1750" y="5567"/>
                  </a:lnTo>
                  <a:lnTo>
                    <a:pt x="1789" y="5368"/>
                  </a:lnTo>
                  <a:lnTo>
                    <a:pt x="1829" y="5129"/>
                  </a:lnTo>
                  <a:lnTo>
                    <a:pt x="1909" y="4930"/>
                  </a:lnTo>
                  <a:lnTo>
                    <a:pt x="2028" y="4732"/>
                  </a:lnTo>
                  <a:lnTo>
                    <a:pt x="2147" y="4533"/>
                  </a:lnTo>
                  <a:lnTo>
                    <a:pt x="2267" y="4255"/>
                  </a:lnTo>
                  <a:lnTo>
                    <a:pt x="2426" y="3976"/>
                  </a:lnTo>
                  <a:lnTo>
                    <a:pt x="2505" y="3658"/>
                  </a:lnTo>
                  <a:lnTo>
                    <a:pt x="2545" y="3300"/>
                  </a:lnTo>
                  <a:lnTo>
                    <a:pt x="2545" y="2942"/>
                  </a:lnTo>
                  <a:lnTo>
                    <a:pt x="2465" y="2624"/>
                  </a:lnTo>
                  <a:lnTo>
                    <a:pt x="2306" y="2306"/>
                  </a:lnTo>
                  <a:lnTo>
                    <a:pt x="2108" y="2028"/>
                  </a:lnTo>
                  <a:lnTo>
                    <a:pt x="1869" y="1789"/>
                  </a:lnTo>
                  <a:lnTo>
                    <a:pt x="1551" y="1591"/>
                  </a:lnTo>
                  <a:lnTo>
                    <a:pt x="1392" y="1511"/>
                  </a:lnTo>
                  <a:lnTo>
                    <a:pt x="1193" y="1471"/>
                  </a:lnTo>
                  <a:lnTo>
                    <a:pt x="835" y="1471"/>
                  </a:lnTo>
                  <a:lnTo>
                    <a:pt x="636" y="1511"/>
                  </a:lnTo>
                  <a:lnTo>
                    <a:pt x="477" y="1591"/>
                  </a:lnTo>
                  <a:lnTo>
                    <a:pt x="159" y="1750"/>
                  </a:lnTo>
                  <a:lnTo>
                    <a:pt x="80" y="1829"/>
                  </a:lnTo>
                  <a:lnTo>
                    <a:pt x="0" y="1949"/>
                  </a:lnTo>
                  <a:lnTo>
                    <a:pt x="0" y="2068"/>
                  </a:lnTo>
                  <a:lnTo>
                    <a:pt x="40" y="2227"/>
                  </a:lnTo>
                  <a:lnTo>
                    <a:pt x="159" y="2306"/>
                  </a:lnTo>
                  <a:lnTo>
                    <a:pt x="239" y="2386"/>
                  </a:lnTo>
                  <a:lnTo>
                    <a:pt x="398" y="2386"/>
                  </a:lnTo>
                  <a:lnTo>
                    <a:pt x="517" y="2346"/>
                  </a:lnTo>
                  <a:lnTo>
                    <a:pt x="557" y="2306"/>
                  </a:lnTo>
                  <a:lnTo>
                    <a:pt x="716" y="2267"/>
                  </a:lnTo>
                  <a:lnTo>
                    <a:pt x="915" y="2227"/>
                  </a:lnTo>
                  <a:lnTo>
                    <a:pt x="1074" y="2227"/>
                  </a:lnTo>
                  <a:lnTo>
                    <a:pt x="1233" y="2267"/>
                  </a:lnTo>
                  <a:lnTo>
                    <a:pt x="1352" y="2386"/>
                  </a:lnTo>
                  <a:lnTo>
                    <a:pt x="1471" y="2505"/>
                  </a:lnTo>
                  <a:lnTo>
                    <a:pt x="1591" y="2704"/>
                  </a:lnTo>
                  <a:lnTo>
                    <a:pt x="1670" y="2863"/>
                  </a:lnTo>
                  <a:lnTo>
                    <a:pt x="1670" y="3062"/>
                  </a:lnTo>
                  <a:lnTo>
                    <a:pt x="1670" y="3261"/>
                  </a:lnTo>
                  <a:lnTo>
                    <a:pt x="1670" y="3459"/>
                  </a:lnTo>
                  <a:lnTo>
                    <a:pt x="1591" y="3618"/>
                  </a:lnTo>
                  <a:lnTo>
                    <a:pt x="1471" y="3817"/>
                  </a:lnTo>
                  <a:lnTo>
                    <a:pt x="1352" y="4016"/>
                  </a:lnTo>
                  <a:lnTo>
                    <a:pt x="1193" y="4255"/>
                  </a:lnTo>
                  <a:lnTo>
                    <a:pt x="1034" y="4533"/>
                  </a:lnTo>
                  <a:lnTo>
                    <a:pt x="915" y="4811"/>
                  </a:lnTo>
                  <a:lnTo>
                    <a:pt x="795" y="5129"/>
                  </a:lnTo>
                  <a:lnTo>
                    <a:pt x="756" y="5447"/>
                  </a:lnTo>
                  <a:lnTo>
                    <a:pt x="716" y="5765"/>
                  </a:lnTo>
                  <a:lnTo>
                    <a:pt x="716" y="6123"/>
                  </a:lnTo>
                  <a:lnTo>
                    <a:pt x="795" y="6441"/>
                  </a:lnTo>
                  <a:lnTo>
                    <a:pt x="875" y="6759"/>
                  </a:lnTo>
                  <a:lnTo>
                    <a:pt x="1034" y="7077"/>
                  </a:lnTo>
                  <a:lnTo>
                    <a:pt x="1233" y="7396"/>
                  </a:lnTo>
                  <a:lnTo>
                    <a:pt x="1432" y="7634"/>
                  </a:lnTo>
                  <a:lnTo>
                    <a:pt x="1710" y="7873"/>
                  </a:lnTo>
                  <a:lnTo>
                    <a:pt x="1988" y="8071"/>
                  </a:lnTo>
                  <a:lnTo>
                    <a:pt x="2306" y="8230"/>
                  </a:lnTo>
                  <a:lnTo>
                    <a:pt x="2664" y="8350"/>
                  </a:lnTo>
                  <a:lnTo>
                    <a:pt x="3062" y="8389"/>
                  </a:lnTo>
                  <a:lnTo>
                    <a:pt x="3420" y="8350"/>
                  </a:lnTo>
                  <a:lnTo>
                    <a:pt x="3817" y="8230"/>
                  </a:lnTo>
                  <a:lnTo>
                    <a:pt x="4135" y="8071"/>
                  </a:lnTo>
                  <a:lnTo>
                    <a:pt x="4453" y="7873"/>
                  </a:lnTo>
                  <a:lnTo>
                    <a:pt x="4692" y="7634"/>
                  </a:lnTo>
                  <a:lnTo>
                    <a:pt x="4930" y="7356"/>
                  </a:lnTo>
                  <a:lnTo>
                    <a:pt x="5129" y="7077"/>
                  </a:lnTo>
                  <a:lnTo>
                    <a:pt x="5288" y="6799"/>
                  </a:lnTo>
                  <a:lnTo>
                    <a:pt x="5408" y="6481"/>
                  </a:lnTo>
                  <a:lnTo>
                    <a:pt x="5606" y="5885"/>
                  </a:lnTo>
                  <a:lnTo>
                    <a:pt x="5726" y="5328"/>
                  </a:lnTo>
                  <a:lnTo>
                    <a:pt x="5924" y="4255"/>
                  </a:lnTo>
                  <a:lnTo>
                    <a:pt x="6044" y="3817"/>
                  </a:lnTo>
                  <a:lnTo>
                    <a:pt x="6163" y="3420"/>
                  </a:lnTo>
                  <a:lnTo>
                    <a:pt x="6362" y="3062"/>
                  </a:lnTo>
                  <a:lnTo>
                    <a:pt x="6640" y="2744"/>
                  </a:lnTo>
                  <a:lnTo>
                    <a:pt x="6958" y="2465"/>
                  </a:lnTo>
                  <a:lnTo>
                    <a:pt x="7316" y="2187"/>
                  </a:lnTo>
                  <a:lnTo>
                    <a:pt x="7714" y="1949"/>
                  </a:lnTo>
                  <a:lnTo>
                    <a:pt x="8111" y="1710"/>
                  </a:lnTo>
                  <a:lnTo>
                    <a:pt x="8270" y="1630"/>
                  </a:lnTo>
                  <a:lnTo>
                    <a:pt x="8429" y="1511"/>
                  </a:lnTo>
                  <a:lnTo>
                    <a:pt x="8509" y="1392"/>
                  </a:lnTo>
                  <a:lnTo>
                    <a:pt x="8588" y="1233"/>
                  </a:lnTo>
                  <a:lnTo>
                    <a:pt x="8628" y="1074"/>
                  </a:lnTo>
                  <a:lnTo>
                    <a:pt x="8668" y="875"/>
                  </a:lnTo>
                  <a:lnTo>
                    <a:pt x="8628" y="716"/>
                  </a:lnTo>
                  <a:lnTo>
                    <a:pt x="8588" y="557"/>
                  </a:lnTo>
                  <a:lnTo>
                    <a:pt x="8509" y="398"/>
                  </a:lnTo>
                  <a:lnTo>
                    <a:pt x="8390" y="239"/>
                  </a:lnTo>
                  <a:lnTo>
                    <a:pt x="8230" y="120"/>
                  </a:lnTo>
                  <a:lnTo>
                    <a:pt x="8071" y="40"/>
                  </a:lnTo>
                  <a:lnTo>
                    <a:pt x="7912" y="0"/>
                  </a:lnTo>
                  <a:close/>
                </a:path>
              </a:pathLst>
            </a:custGeom>
            <a:solidFill>
              <a:srgbClr val="f16680"/>
            </a:solidFill>
            <a:ln>
              <a:noFill/>
            </a:ln>
          </p:spPr>
          <p:style>
            <a:lnRef idx="0"/>
            <a:fillRef idx="0"/>
            <a:effectRef idx="0"/>
            <a:fontRef idx="minor"/>
          </p:style>
        </p:sp>
        <p:sp>
          <p:nvSpPr>
            <p:cNvPr id="2352" name="CustomShape 284"/>
            <p:cNvSpPr/>
            <p:nvPr/>
          </p:nvSpPr>
          <p:spPr>
            <a:xfrm rot="3427200">
              <a:off x="5717880" y="1416600"/>
              <a:ext cx="215640" cy="208800"/>
            </a:xfrm>
            <a:custGeom>
              <a:avLst/>
              <a:gdLst/>
              <a:ahLst/>
              <a:rect l="l" t="t" r="r" b="b"/>
              <a:pathLst>
                <a:path w="8668" h="8390">
                  <a:moveTo>
                    <a:pt x="7316" y="120"/>
                  </a:moveTo>
                  <a:lnTo>
                    <a:pt x="7316" y="120"/>
                  </a:lnTo>
                  <a:lnTo>
                    <a:pt x="6799" y="398"/>
                  </a:lnTo>
                  <a:lnTo>
                    <a:pt x="6282" y="795"/>
                  </a:lnTo>
                  <a:lnTo>
                    <a:pt x="5805" y="1193"/>
                  </a:lnTo>
                  <a:lnTo>
                    <a:pt x="5408" y="1670"/>
                  </a:lnTo>
                  <a:lnTo>
                    <a:pt x="5408" y="1670"/>
                  </a:lnTo>
                  <a:lnTo>
                    <a:pt x="5169" y="1909"/>
                  </a:lnTo>
                  <a:lnTo>
                    <a:pt x="5010" y="2187"/>
                  </a:lnTo>
                  <a:lnTo>
                    <a:pt x="4851" y="2505"/>
                  </a:lnTo>
                  <a:lnTo>
                    <a:pt x="4692" y="2783"/>
                  </a:lnTo>
                  <a:lnTo>
                    <a:pt x="4692" y="2783"/>
                  </a:lnTo>
                  <a:lnTo>
                    <a:pt x="4612" y="3102"/>
                  </a:lnTo>
                  <a:lnTo>
                    <a:pt x="4493" y="3420"/>
                  </a:lnTo>
                  <a:lnTo>
                    <a:pt x="4414" y="4016"/>
                  </a:lnTo>
                  <a:lnTo>
                    <a:pt x="4414" y="4016"/>
                  </a:lnTo>
                  <a:lnTo>
                    <a:pt x="4294" y="5089"/>
                  </a:lnTo>
                  <a:lnTo>
                    <a:pt x="4294" y="5089"/>
                  </a:lnTo>
                  <a:lnTo>
                    <a:pt x="4215" y="5606"/>
                  </a:lnTo>
                  <a:lnTo>
                    <a:pt x="4095" y="6004"/>
                  </a:lnTo>
                  <a:lnTo>
                    <a:pt x="4095" y="6004"/>
                  </a:lnTo>
                  <a:lnTo>
                    <a:pt x="3936" y="6402"/>
                  </a:lnTo>
                  <a:lnTo>
                    <a:pt x="3738" y="6720"/>
                  </a:lnTo>
                  <a:lnTo>
                    <a:pt x="3618" y="6879"/>
                  </a:lnTo>
                  <a:lnTo>
                    <a:pt x="3459" y="6998"/>
                  </a:lnTo>
                  <a:lnTo>
                    <a:pt x="3340" y="7077"/>
                  </a:lnTo>
                  <a:lnTo>
                    <a:pt x="3181" y="7117"/>
                  </a:lnTo>
                  <a:lnTo>
                    <a:pt x="3181" y="7117"/>
                  </a:lnTo>
                  <a:lnTo>
                    <a:pt x="3062" y="7157"/>
                  </a:lnTo>
                  <a:lnTo>
                    <a:pt x="2903" y="7117"/>
                  </a:lnTo>
                  <a:lnTo>
                    <a:pt x="2744" y="7117"/>
                  </a:lnTo>
                  <a:lnTo>
                    <a:pt x="2545" y="7038"/>
                  </a:lnTo>
                  <a:lnTo>
                    <a:pt x="2545" y="7038"/>
                  </a:lnTo>
                  <a:lnTo>
                    <a:pt x="2386" y="6918"/>
                  </a:lnTo>
                  <a:lnTo>
                    <a:pt x="2227" y="6799"/>
                  </a:lnTo>
                  <a:lnTo>
                    <a:pt x="2108" y="6680"/>
                  </a:lnTo>
                  <a:lnTo>
                    <a:pt x="1988" y="6521"/>
                  </a:lnTo>
                  <a:lnTo>
                    <a:pt x="1988" y="6521"/>
                  </a:lnTo>
                  <a:lnTo>
                    <a:pt x="1909" y="6362"/>
                  </a:lnTo>
                  <a:lnTo>
                    <a:pt x="1829" y="6163"/>
                  </a:lnTo>
                  <a:lnTo>
                    <a:pt x="1789" y="5964"/>
                  </a:lnTo>
                  <a:lnTo>
                    <a:pt x="1750" y="5765"/>
                  </a:lnTo>
                  <a:lnTo>
                    <a:pt x="1750" y="5567"/>
                  </a:lnTo>
                  <a:lnTo>
                    <a:pt x="1789" y="5368"/>
                  </a:lnTo>
                  <a:lnTo>
                    <a:pt x="1829" y="5129"/>
                  </a:lnTo>
                  <a:lnTo>
                    <a:pt x="1909" y="4930"/>
                  </a:lnTo>
                  <a:lnTo>
                    <a:pt x="1909" y="4930"/>
                  </a:lnTo>
                  <a:lnTo>
                    <a:pt x="2028" y="4732"/>
                  </a:lnTo>
                  <a:lnTo>
                    <a:pt x="2147" y="4533"/>
                  </a:lnTo>
                  <a:lnTo>
                    <a:pt x="2267" y="4255"/>
                  </a:lnTo>
                  <a:lnTo>
                    <a:pt x="2426" y="3976"/>
                  </a:lnTo>
                  <a:lnTo>
                    <a:pt x="2426" y="3976"/>
                  </a:lnTo>
                  <a:lnTo>
                    <a:pt x="2505" y="3658"/>
                  </a:lnTo>
                  <a:lnTo>
                    <a:pt x="2545" y="3300"/>
                  </a:lnTo>
                  <a:lnTo>
                    <a:pt x="2545" y="2942"/>
                  </a:lnTo>
                  <a:lnTo>
                    <a:pt x="2465" y="2624"/>
                  </a:lnTo>
                  <a:lnTo>
                    <a:pt x="2465" y="2624"/>
                  </a:lnTo>
                  <a:lnTo>
                    <a:pt x="2306" y="2306"/>
                  </a:lnTo>
                  <a:lnTo>
                    <a:pt x="2108" y="2028"/>
                  </a:lnTo>
                  <a:lnTo>
                    <a:pt x="1869" y="1789"/>
                  </a:lnTo>
                  <a:lnTo>
                    <a:pt x="1551" y="1591"/>
                  </a:lnTo>
                  <a:lnTo>
                    <a:pt x="1551" y="1591"/>
                  </a:lnTo>
                  <a:lnTo>
                    <a:pt x="1392" y="1511"/>
                  </a:lnTo>
                  <a:lnTo>
                    <a:pt x="1193" y="1471"/>
                  </a:lnTo>
                  <a:lnTo>
                    <a:pt x="994" y="1471"/>
                  </a:lnTo>
                  <a:lnTo>
                    <a:pt x="835" y="1471"/>
                  </a:lnTo>
                  <a:lnTo>
                    <a:pt x="835" y="1471"/>
                  </a:lnTo>
                  <a:lnTo>
                    <a:pt x="636" y="1511"/>
                  </a:lnTo>
                  <a:lnTo>
                    <a:pt x="477" y="1591"/>
                  </a:lnTo>
                  <a:lnTo>
                    <a:pt x="159" y="1750"/>
                  </a:lnTo>
                  <a:lnTo>
                    <a:pt x="159" y="1750"/>
                  </a:lnTo>
                  <a:lnTo>
                    <a:pt x="80" y="1829"/>
                  </a:lnTo>
                  <a:lnTo>
                    <a:pt x="0" y="1949"/>
                  </a:lnTo>
                  <a:lnTo>
                    <a:pt x="0" y="2068"/>
                  </a:lnTo>
                  <a:lnTo>
                    <a:pt x="40" y="2227"/>
                  </a:lnTo>
                  <a:lnTo>
                    <a:pt x="40" y="2227"/>
                  </a:lnTo>
                  <a:lnTo>
                    <a:pt x="159" y="2306"/>
                  </a:lnTo>
                  <a:lnTo>
                    <a:pt x="239" y="2386"/>
                  </a:lnTo>
                  <a:lnTo>
                    <a:pt x="398" y="2386"/>
                  </a:lnTo>
                  <a:lnTo>
                    <a:pt x="517" y="2346"/>
                  </a:lnTo>
                  <a:lnTo>
                    <a:pt x="557" y="2306"/>
                  </a:lnTo>
                  <a:lnTo>
                    <a:pt x="557" y="2306"/>
                  </a:lnTo>
                  <a:lnTo>
                    <a:pt x="716" y="2267"/>
                  </a:lnTo>
                  <a:lnTo>
                    <a:pt x="915" y="2227"/>
                  </a:lnTo>
                  <a:lnTo>
                    <a:pt x="1074" y="2227"/>
                  </a:lnTo>
                  <a:lnTo>
                    <a:pt x="1233" y="2267"/>
                  </a:lnTo>
                  <a:lnTo>
                    <a:pt x="1233" y="2267"/>
                  </a:lnTo>
                  <a:lnTo>
                    <a:pt x="1352" y="2386"/>
                  </a:lnTo>
                  <a:lnTo>
                    <a:pt x="1471" y="2505"/>
                  </a:lnTo>
                  <a:lnTo>
                    <a:pt x="1591" y="2704"/>
                  </a:lnTo>
                  <a:lnTo>
                    <a:pt x="1670" y="2863"/>
                  </a:lnTo>
                  <a:lnTo>
                    <a:pt x="1670" y="2863"/>
                  </a:lnTo>
                  <a:lnTo>
                    <a:pt x="1670" y="3062"/>
                  </a:lnTo>
                  <a:lnTo>
                    <a:pt x="1670" y="3261"/>
                  </a:lnTo>
                  <a:lnTo>
                    <a:pt x="1670" y="3459"/>
                  </a:lnTo>
                  <a:lnTo>
                    <a:pt x="1591" y="3618"/>
                  </a:lnTo>
                  <a:lnTo>
                    <a:pt x="1591" y="3618"/>
                  </a:lnTo>
                  <a:lnTo>
                    <a:pt x="1471" y="3817"/>
                  </a:lnTo>
                  <a:lnTo>
                    <a:pt x="1352" y="4016"/>
                  </a:lnTo>
                  <a:lnTo>
                    <a:pt x="1193" y="4255"/>
                  </a:lnTo>
                  <a:lnTo>
                    <a:pt x="1034" y="4533"/>
                  </a:lnTo>
                  <a:lnTo>
                    <a:pt x="1034" y="4533"/>
                  </a:lnTo>
                  <a:lnTo>
                    <a:pt x="915" y="4811"/>
                  </a:lnTo>
                  <a:lnTo>
                    <a:pt x="795" y="5129"/>
                  </a:lnTo>
                  <a:lnTo>
                    <a:pt x="756" y="5447"/>
                  </a:lnTo>
                  <a:lnTo>
                    <a:pt x="716" y="5765"/>
                  </a:lnTo>
                  <a:lnTo>
                    <a:pt x="716" y="6123"/>
                  </a:lnTo>
                  <a:lnTo>
                    <a:pt x="795" y="6441"/>
                  </a:lnTo>
                  <a:lnTo>
                    <a:pt x="875" y="6759"/>
                  </a:lnTo>
                  <a:lnTo>
                    <a:pt x="1034" y="7077"/>
                  </a:lnTo>
                  <a:lnTo>
                    <a:pt x="1034" y="7077"/>
                  </a:lnTo>
                  <a:lnTo>
                    <a:pt x="1233" y="7396"/>
                  </a:lnTo>
                  <a:lnTo>
                    <a:pt x="1432" y="7634"/>
                  </a:lnTo>
                  <a:lnTo>
                    <a:pt x="1432" y="7634"/>
                  </a:lnTo>
                  <a:lnTo>
                    <a:pt x="1710" y="7873"/>
                  </a:lnTo>
                  <a:lnTo>
                    <a:pt x="1988" y="8071"/>
                  </a:lnTo>
                  <a:lnTo>
                    <a:pt x="1988" y="8071"/>
                  </a:lnTo>
                  <a:lnTo>
                    <a:pt x="2306" y="8230"/>
                  </a:lnTo>
                  <a:lnTo>
                    <a:pt x="2664" y="8350"/>
                  </a:lnTo>
                  <a:lnTo>
                    <a:pt x="3062" y="8389"/>
                  </a:lnTo>
                  <a:lnTo>
                    <a:pt x="3420" y="8350"/>
                  </a:lnTo>
                  <a:lnTo>
                    <a:pt x="3420" y="8350"/>
                  </a:lnTo>
                  <a:lnTo>
                    <a:pt x="3817" y="8230"/>
                  </a:lnTo>
                  <a:lnTo>
                    <a:pt x="4135" y="8071"/>
                  </a:lnTo>
                  <a:lnTo>
                    <a:pt x="4135" y="8071"/>
                  </a:lnTo>
                  <a:lnTo>
                    <a:pt x="4453" y="7873"/>
                  </a:lnTo>
                  <a:lnTo>
                    <a:pt x="4692" y="7634"/>
                  </a:lnTo>
                  <a:lnTo>
                    <a:pt x="4692" y="7634"/>
                  </a:lnTo>
                  <a:lnTo>
                    <a:pt x="4930" y="7356"/>
                  </a:lnTo>
                  <a:lnTo>
                    <a:pt x="5129" y="7077"/>
                  </a:lnTo>
                  <a:lnTo>
                    <a:pt x="5288" y="6799"/>
                  </a:lnTo>
                  <a:lnTo>
                    <a:pt x="5408" y="6481"/>
                  </a:lnTo>
                  <a:lnTo>
                    <a:pt x="5408" y="6481"/>
                  </a:lnTo>
                  <a:lnTo>
                    <a:pt x="5606" y="5885"/>
                  </a:lnTo>
                  <a:lnTo>
                    <a:pt x="5726" y="5328"/>
                  </a:lnTo>
                  <a:lnTo>
                    <a:pt x="5726" y="5328"/>
                  </a:lnTo>
                  <a:lnTo>
                    <a:pt x="5924" y="4255"/>
                  </a:lnTo>
                  <a:lnTo>
                    <a:pt x="5924" y="4255"/>
                  </a:lnTo>
                  <a:lnTo>
                    <a:pt x="6044" y="3817"/>
                  </a:lnTo>
                  <a:lnTo>
                    <a:pt x="6163" y="3420"/>
                  </a:lnTo>
                  <a:lnTo>
                    <a:pt x="6362" y="3062"/>
                  </a:lnTo>
                  <a:lnTo>
                    <a:pt x="6640" y="2744"/>
                  </a:lnTo>
                  <a:lnTo>
                    <a:pt x="6640" y="2744"/>
                  </a:lnTo>
                  <a:lnTo>
                    <a:pt x="6958" y="2465"/>
                  </a:lnTo>
                  <a:lnTo>
                    <a:pt x="7316" y="2187"/>
                  </a:lnTo>
                  <a:lnTo>
                    <a:pt x="7714" y="1949"/>
                  </a:lnTo>
                  <a:lnTo>
                    <a:pt x="8111" y="1710"/>
                  </a:lnTo>
                  <a:lnTo>
                    <a:pt x="8111" y="1710"/>
                  </a:lnTo>
                  <a:lnTo>
                    <a:pt x="8270" y="1630"/>
                  </a:lnTo>
                  <a:lnTo>
                    <a:pt x="8429" y="1511"/>
                  </a:lnTo>
                  <a:lnTo>
                    <a:pt x="8509" y="1392"/>
                  </a:lnTo>
                  <a:lnTo>
                    <a:pt x="8588" y="1233"/>
                  </a:lnTo>
                  <a:lnTo>
                    <a:pt x="8628" y="1074"/>
                  </a:lnTo>
                  <a:lnTo>
                    <a:pt x="8668" y="875"/>
                  </a:lnTo>
                  <a:lnTo>
                    <a:pt x="8628" y="716"/>
                  </a:lnTo>
                  <a:lnTo>
                    <a:pt x="8588" y="557"/>
                  </a:lnTo>
                  <a:lnTo>
                    <a:pt x="8588" y="557"/>
                  </a:lnTo>
                  <a:lnTo>
                    <a:pt x="8509" y="398"/>
                  </a:lnTo>
                  <a:lnTo>
                    <a:pt x="8390" y="239"/>
                  </a:lnTo>
                  <a:lnTo>
                    <a:pt x="8230" y="120"/>
                  </a:lnTo>
                  <a:lnTo>
                    <a:pt x="8071" y="40"/>
                  </a:lnTo>
                  <a:lnTo>
                    <a:pt x="7912" y="0"/>
                  </a:lnTo>
                  <a:lnTo>
                    <a:pt x="7753" y="0"/>
                  </a:lnTo>
                  <a:lnTo>
                    <a:pt x="7555" y="0"/>
                  </a:lnTo>
                  <a:lnTo>
                    <a:pt x="7396" y="80"/>
                  </a:lnTo>
                  <a:lnTo>
                    <a:pt x="7396" y="80"/>
                  </a:lnTo>
                  <a:lnTo>
                    <a:pt x="7356" y="80"/>
                  </a:lnTo>
                  <a:lnTo>
                    <a:pt x="7316" y="120"/>
                  </a:lnTo>
                </a:path>
              </a:pathLst>
            </a:custGeom>
            <a:noFill/>
            <a:ln>
              <a:noFill/>
            </a:ln>
          </p:spPr>
          <p:style>
            <a:lnRef idx="0"/>
            <a:fillRef idx="0"/>
            <a:effectRef idx="0"/>
            <a:fontRef idx="minor"/>
          </p:style>
        </p:sp>
        <p:sp>
          <p:nvSpPr>
            <p:cNvPr id="2353" name="CustomShape 285"/>
            <p:cNvSpPr/>
            <p:nvPr/>
          </p:nvSpPr>
          <p:spPr>
            <a:xfrm rot="3427200">
              <a:off x="5889240" y="1548000"/>
              <a:ext cx="7920" cy="6840"/>
            </a:xfrm>
            <a:custGeom>
              <a:avLst/>
              <a:gdLst/>
              <a:ahLst/>
              <a:rect l="l" t="t" r="r" b="b"/>
              <a:pathLst>
                <a:path w="358" h="319">
                  <a:moveTo>
                    <a:pt x="358" y="1"/>
                  </a:moveTo>
                  <a:lnTo>
                    <a:pt x="358" y="1"/>
                  </a:lnTo>
                  <a:lnTo>
                    <a:pt x="0" y="319"/>
                  </a:lnTo>
                  <a:lnTo>
                    <a:pt x="0" y="319"/>
                  </a:lnTo>
                  <a:lnTo>
                    <a:pt x="358" y="1"/>
                  </a:lnTo>
                  <a:lnTo>
                    <a:pt x="358" y="1"/>
                  </a:lnTo>
                  <a:lnTo>
                    <a:pt x="358" y="1"/>
                  </a:lnTo>
                  <a:close/>
                </a:path>
              </a:pathLst>
            </a:custGeom>
            <a:solidFill>
              <a:srgbClr val="f8b2bf"/>
            </a:solidFill>
            <a:ln>
              <a:noFill/>
            </a:ln>
          </p:spPr>
          <p:style>
            <a:lnRef idx="0"/>
            <a:fillRef idx="0"/>
            <a:effectRef idx="0"/>
            <a:fontRef idx="minor"/>
          </p:style>
        </p:sp>
        <p:sp>
          <p:nvSpPr>
            <p:cNvPr id="2354" name="CustomShape 286"/>
            <p:cNvSpPr/>
            <p:nvPr/>
          </p:nvSpPr>
          <p:spPr>
            <a:xfrm rot="3427200">
              <a:off x="5889240" y="1548000"/>
              <a:ext cx="7920" cy="6840"/>
            </a:xfrm>
            <a:custGeom>
              <a:avLst/>
              <a:gdLst/>
              <a:ahLst/>
              <a:rect l="l" t="t" r="r" b="b"/>
              <a:pathLst>
                <a:path w="358" h="319">
                  <a:moveTo>
                    <a:pt x="358" y="1"/>
                  </a:moveTo>
                  <a:lnTo>
                    <a:pt x="358" y="1"/>
                  </a:lnTo>
                  <a:lnTo>
                    <a:pt x="0" y="319"/>
                  </a:lnTo>
                  <a:lnTo>
                    <a:pt x="0" y="319"/>
                  </a:lnTo>
                  <a:lnTo>
                    <a:pt x="358" y="1"/>
                  </a:lnTo>
                  <a:lnTo>
                    <a:pt x="358" y="1"/>
                  </a:lnTo>
                  <a:lnTo>
                    <a:pt x="358" y="1"/>
                  </a:lnTo>
                </a:path>
              </a:pathLst>
            </a:custGeom>
            <a:noFill/>
            <a:ln>
              <a:noFill/>
            </a:ln>
          </p:spPr>
          <p:style>
            <a:lnRef idx="0"/>
            <a:fillRef idx="0"/>
            <a:effectRef idx="0"/>
            <a:fontRef idx="minor"/>
          </p:style>
        </p:sp>
        <p:sp>
          <p:nvSpPr>
            <p:cNvPr id="2355" name="CustomShape 287"/>
            <p:cNvSpPr/>
            <p:nvPr/>
          </p:nvSpPr>
          <p:spPr>
            <a:xfrm rot="3427200">
              <a:off x="5767920" y="1437840"/>
              <a:ext cx="112320" cy="191880"/>
            </a:xfrm>
            <a:custGeom>
              <a:avLst/>
              <a:gdLst/>
              <a:ahLst/>
              <a:rect l="l" t="t" r="r" b="b"/>
              <a:pathLst>
                <a:path w="4533" h="7714">
                  <a:moveTo>
                    <a:pt x="3976" y="0"/>
                  </a:moveTo>
                  <a:lnTo>
                    <a:pt x="3658" y="239"/>
                  </a:lnTo>
                  <a:lnTo>
                    <a:pt x="3340" y="557"/>
                  </a:lnTo>
                  <a:lnTo>
                    <a:pt x="3340" y="835"/>
                  </a:lnTo>
                  <a:lnTo>
                    <a:pt x="3420" y="1392"/>
                  </a:lnTo>
                  <a:lnTo>
                    <a:pt x="3499" y="1551"/>
                  </a:lnTo>
                  <a:lnTo>
                    <a:pt x="3539" y="1710"/>
                  </a:lnTo>
                  <a:lnTo>
                    <a:pt x="3618" y="1869"/>
                  </a:lnTo>
                  <a:lnTo>
                    <a:pt x="3579" y="2068"/>
                  </a:lnTo>
                  <a:lnTo>
                    <a:pt x="3499" y="2266"/>
                  </a:lnTo>
                  <a:lnTo>
                    <a:pt x="3380" y="2505"/>
                  </a:lnTo>
                  <a:lnTo>
                    <a:pt x="3261" y="2823"/>
                  </a:lnTo>
                  <a:lnTo>
                    <a:pt x="3181" y="3141"/>
                  </a:lnTo>
                  <a:lnTo>
                    <a:pt x="3102" y="3897"/>
                  </a:lnTo>
                  <a:lnTo>
                    <a:pt x="2982" y="4811"/>
                  </a:lnTo>
                  <a:lnTo>
                    <a:pt x="2863" y="5248"/>
                  </a:lnTo>
                  <a:lnTo>
                    <a:pt x="2744" y="5686"/>
                  </a:lnTo>
                  <a:lnTo>
                    <a:pt x="2545" y="6083"/>
                  </a:lnTo>
                  <a:lnTo>
                    <a:pt x="2426" y="6242"/>
                  </a:lnTo>
                  <a:lnTo>
                    <a:pt x="2306" y="6401"/>
                  </a:lnTo>
                  <a:lnTo>
                    <a:pt x="1790" y="6879"/>
                  </a:lnTo>
                  <a:lnTo>
                    <a:pt x="1591" y="7077"/>
                  </a:lnTo>
                  <a:lnTo>
                    <a:pt x="1352" y="7276"/>
                  </a:lnTo>
                  <a:lnTo>
                    <a:pt x="1114" y="7395"/>
                  </a:lnTo>
                  <a:lnTo>
                    <a:pt x="796" y="7515"/>
                  </a:lnTo>
                  <a:lnTo>
                    <a:pt x="438" y="7554"/>
                  </a:lnTo>
                  <a:lnTo>
                    <a:pt x="0" y="7594"/>
                  </a:lnTo>
                  <a:lnTo>
                    <a:pt x="279" y="7674"/>
                  </a:lnTo>
                  <a:lnTo>
                    <a:pt x="637" y="7713"/>
                  </a:lnTo>
                  <a:lnTo>
                    <a:pt x="955" y="7674"/>
                  </a:lnTo>
                  <a:lnTo>
                    <a:pt x="1352" y="7554"/>
                  </a:lnTo>
                  <a:lnTo>
                    <a:pt x="1670" y="7395"/>
                  </a:lnTo>
                  <a:lnTo>
                    <a:pt x="1988" y="7197"/>
                  </a:lnTo>
                  <a:lnTo>
                    <a:pt x="2227" y="6958"/>
                  </a:lnTo>
                  <a:lnTo>
                    <a:pt x="2465" y="6680"/>
                  </a:lnTo>
                  <a:lnTo>
                    <a:pt x="2664" y="6401"/>
                  </a:lnTo>
                  <a:lnTo>
                    <a:pt x="2823" y="6123"/>
                  </a:lnTo>
                  <a:lnTo>
                    <a:pt x="2943" y="5805"/>
                  </a:lnTo>
                  <a:lnTo>
                    <a:pt x="3141" y="5209"/>
                  </a:lnTo>
                  <a:lnTo>
                    <a:pt x="3261" y="4652"/>
                  </a:lnTo>
                  <a:lnTo>
                    <a:pt x="3459" y="3579"/>
                  </a:lnTo>
                  <a:lnTo>
                    <a:pt x="3579" y="3141"/>
                  </a:lnTo>
                  <a:lnTo>
                    <a:pt x="3698" y="2744"/>
                  </a:lnTo>
                  <a:lnTo>
                    <a:pt x="3897" y="2386"/>
                  </a:lnTo>
                  <a:lnTo>
                    <a:pt x="4175" y="2068"/>
                  </a:lnTo>
                  <a:lnTo>
                    <a:pt x="4533" y="1750"/>
                  </a:lnTo>
                  <a:lnTo>
                    <a:pt x="4374" y="1352"/>
                  </a:lnTo>
                  <a:lnTo>
                    <a:pt x="4215" y="954"/>
                  </a:lnTo>
                  <a:lnTo>
                    <a:pt x="4056" y="477"/>
                  </a:lnTo>
                  <a:lnTo>
                    <a:pt x="3976" y="0"/>
                  </a:lnTo>
                  <a:close/>
                </a:path>
              </a:pathLst>
            </a:custGeom>
            <a:solidFill>
              <a:srgbClr val="ea4760"/>
            </a:solidFill>
            <a:ln>
              <a:noFill/>
            </a:ln>
          </p:spPr>
          <p:style>
            <a:lnRef idx="0"/>
            <a:fillRef idx="0"/>
            <a:effectRef idx="0"/>
            <a:fontRef idx="minor"/>
          </p:style>
        </p:sp>
        <p:sp>
          <p:nvSpPr>
            <p:cNvPr id="2356" name="CustomShape 288"/>
            <p:cNvSpPr/>
            <p:nvPr/>
          </p:nvSpPr>
          <p:spPr>
            <a:xfrm rot="3427200">
              <a:off x="5767920" y="1437840"/>
              <a:ext cx="112320" cy="191880"/>
            </a:xfrm>
            <a:custGeom>
              <a:avLst/>
              <a:gdLst/>
              <a:ahLst/>
              <a:rect l="l" t="t" r="r" b="b"/>
              <a:pathLst>
                <a:path w="4533" h="7714">
                  <a:moveTo>
                    <a:pt x="3976" y="0"/>
                  </a:moveTo>
                  <a:lnTo>
                    <a:pt x="3976" y="0"/>
                  </a:lnTo>
                  <a:lnTo>
                    <a:pt x="3658" y="239"/>
                  </a:lnTo>
                  <a:lnTo>
                    <a:pt x="3340" y="557"/>
                  </a:lnTo>
                  <a:lnTo>
                    <a:pt x="3340" y="557"/>
                  </a:lnTo>
                  <a:lnTo>
                    <a:pt x="3340" y="835"/>
                  </a:lnTo>
                  <a:lnTo>
                    <a:pt x="3340" y="835"/>
                  </a:lnTo>
                  <a:lnTo>
                    <a:pt x="3420" y="1392"/>
                  </a:lnTo>
                  <a:lnTo>
                    <a:pt x="3420" y="1392"/>
                  </a:lnTo>
                  <a:lnTo>
                    <a:pt x="3499" y="1551"/>
                  </a:lnTo>
                  <a:lnTo>
                    <a:pt x="3539" y="1710"/>
                  </a:lnTo>
                  <a:lnTo>
                    <a:pt x="3618" y="1869"/>
                  </a:lnTo>
                  <a:lnTo>
                    <a:pt x="3579" y="2068"/>
                  </a:lnTo>
                  <a:lnTo>
                    <a:pt x="3579" y="2068"/>
                  </a:lnTo>
                  <a:lnTo>
                    <a:pt x="3499" y="2266"/>
                  </a:lnTo>
                  <a:lnTo>
                    <a:pt x="3380" y="2505"/>
                  </a:lnTo>
                  <a:lnTo>
                    <a:pt x="3380" y="2505"/>
                  </a:lnTo>
                  <a:lnTo>
                    <a:pt x="3261" y="2823"/>
                  </a:lnTo>
                  <a:lnTo>
                    <a:pt x="3181" y="3141"/>
                  </a:lnTo>
                  <a:lnTo>
                    <a:pt x="3181" y="3141"/>
                  </a:lnTo>
                  <a:lnTo>
                    <a:pt x="3102" y="3897"/>
                  </a:lnTo>
                  <a:lnTo>
                    <a:pt x="2982" y="4811"/>
                  </a:lnTo>
                  <a:lnTo>
                    <a:pt x="2863" y="5248"/>
                  </a:lnTo>
                  <a:lnTo>
                    <a:pt x="2744" y="5686"/>
                  </a:lnTo>
                  <a:lnTo>
                    <a:pt x="2545" y="6083"/>
                  </a:lnTo>
                  <a:lnTo>
                    <a:pt x="2426" y="6242"/>
                  </a:lnTo>
                  <a:lnTo>
                    <a:pt x="2306" y="6401"/>
                  </a:lnTo>
                  <a:lnTo>
                    <a:pt x="2306" y="6401"/>
                  </a:lnTo>
                  <a:lnTo>
                    <a:pt x="1790" y="6879"/>
                  </a:lnTo>
                  <a:lnTo>
                    <a:pt x="1591" y="7077"/>
                  </a:lnTo>
                  <a:lnTo>
                    <a:pt x="1352" y="7276"/>
                  </a:lnTo>
                  <a:lnTo>
                    <a:pt x="1114" y="7395"/>
                  </a:lnTo>
                  <a:lnTo>
                    <a:pt x="796" y="7515"/>
                  </a:lnTo>
                  <a:lnTo>
                    <a:pt x="438" y="7554"/>
                  </a:lnTo>
                  <a:lnTo>
                    <a:pt x="0" y="7594"/>
                  </a:lnTo>
                  <a:lnTo>
                    <a:pt x="0" y="7594"/>
                  </a:lnTo>
                  <a:lnTo>
                    <a:pt x="279" y="7674"/>
                  </a:lnTo>
                  <a:lnTo>
                    <a:pt x="637" y="7713"/>
                  </a:lnTo>
                  <a:lnTo>
                    <a:pt x="637" y="7713"/>
                  </a:lnTo>
                  <a:lnTo>
                    <a:pt x="955" y="7674"/>
                  </a:lnTo>
                  <a:lnTo>
                    <a:pt x="955" y="7674"/>
                  </a:lnTo>
                  <a:lnTo>
                    <a:pt x="1352" y="7554"/>
                  </a:lnTo>
                  <a:lnTo>
                    <a:pt x="1670" y="7395"/>
                  </a:lnTo>
                  <a:lnTo>
                    <a:pt x="1670" y="7395"/>
                  </a:lnTo>
                  <a:lnTo>
                    <a:pt x="1988" y="7197"/>
                  </a:lnTo>
                  <a:lnTo>
                    <a:pt x="2227" y="6958"/>
                  </a:lnTo>
                  <a:lnTo>
                    <a:pt x="2227" y="6958"/>
                  </a:lnTo>
                  <a:lnTo>
                    <a:pt x="2465" y="6680"/>
                  </a:lnTo>
                  <a:lnTo>
                    <a:pt x="2664" y="6401"/>
                  </a:lnTo>
                  <a:lnTo>
                    <a:pt x="2823" y="6123"/>
                  </a:lnTo>
                  <a:lnTo>
                    <a:pt x="2943" y="5805"/>
                  </a:lnTo>
                  <a:lnTo>
                    <a:pt x="2943" y="5805"/>
                  </a:lnTo>
                  <a:lnTo>
                    <a:pt x="3141" y="5209"/>
                  </a:lnTo>
                  <a:lnTo>
                    <a:pt x="3261" y="4652"/>
                  </a:lnTo>
                  <a:lnTo>
                    <a:pt x="3261" y="4652"/>
                  </a:lnTo>
                  <a:lnTo>
                    <a:pt x="3459" y="3579"/>
                  </a:lnTo>
                  <a:lnTo>
                    <a:pt x="3459" y="3579"/>
                  </a:lnTo>
                  <a:lnTo>
                    <a:pt x="3579" y="3141"/>
                  </a:lnTo>
                  <a:lnTo>
                    <a:pt x="3698" y="2744"/>
                  </a:lnTo>
                  <a:lnTo>
                    <a:pt x="3897" y="2386"/>
                  </a:lnTo>
                  <a:lnTo>
                    <a:pt x="4175" y="2068"/>
                  </a:lnTo>
                  <a:lnTo>
                    <a:pt x="4175" y="2068"/>
                  </a:lnTo>
                  <a:lnTo>
                    <a:pt x="4175" y="2068"/>
                  </a:lnTo>
                  <a:lnTo>
                    <a:pt x="4533" y="1750"/>
                  </a:lnTo>
                  <a:lnTo>
                    <a:pt x="4533" y="1750"/>
                  </a:lnTo>
                  <a:lnTo>
                    <a:pt x="4374" y="1352"/>
                  </a:lnTo>
                  <a:lnTo>
                    <a:pt x="4215" y="954"/>
                  </a:lnTo>
                  <a:lnTo>
                    <a:pt x="4056" y="477"/>
                  </a:lnTo>
                  <a:lnTo>
                    <a:pt x="3976" y="0"/>
                  </a:lnTo>
                </a:path>
              </a:pathLst>
            </a:custGeom>
            <a:noFill/>
            <a:ln>
              <a:noFill/>
            </a:ln>
          </p:spPr>
          <p:style>
            <a:lnRef idx="0"/>
            <a:fillRef idx="0"/>
            <a:effectRef idx="0"/>
            <a:fontRef idx="minor"/>
          </p:style>
        </p:sp>
        <p:sp>
          <p:nvSpPr>
            <p:cNvPr id="2357" name="CustomShape 289"/>
            <p:cNvSpPr/>
            <p:nvPr/>
          </p:nvSpPr>
          <p:spPr>
            <a:xfrm rot="3427200">
              <a:off x="6095880" y="1247040"/>
              <a:ext cx="381600" cy="431280"/>
            </a:xfrm>
            <a:custGeom>
              <a:avLst/>
              <a:gdLst/>
              <a:ahLst/>
              <a:rect l="l" t="t" r="r" b="b"/>
              <a:pathLst>
                <a:path w="15308" h="17296">
                  <a:moveTo>
                    <a:pt x="7277" y="1"/>
                  </a:moveTo>
                  <a:lnTo>
                    <a:pt x="6879" y="80"/>
                  </a:lnTo>
                  <a:lnTo>
                    <a:pt x="6521" y="239"/>
                  </a:lnTo>
                  <a:lnTo>
                    <a:pt x="6163" y="398"/>
                  </a:lnTo>
                  <a:lnTo>
                    <a:pt x="4851" y="1233"/>
                  </a:lnTo>
                  <a:lnTo>
                    <a:pt x="4136" y="1710"/>
                  </a:lnTo>
                  <a:lnTo>
                    <a:pt x="3460" y="2227"/>
                  </a:lnTo>
                  <a:lnTo>
                    <a:pt x="2824" y="2744"/>
                  </a:lnTo>
                  <a:lnTo>
                    <a:pt x="2227" y="3261"/>
                  </a:lnTo>
                  <a:lnTo>
                    <a:pt x="1710" y="3778"/>
                  </a:lnTo>
                  <a:lnTo>
                    <a:pt x="1512" y="4056"/>
                  </a:lnTo>
                  <a:lnTo>
                    <a:pt x="1352" y="4295"/>
                  </a:lnTo>
                  <a:lnTo>
                    <a:pt x="1154" y="4653"/>
                  </a:lnTo>
                  <a:lnTo>
                    <a:pt x="995" y="5050"/>
                  </a:lnTo>
                  <a:lnTo>
                    <a:pt x="915" y="5448"/>
                  </a:lnTo>
                  <a:lnTo>
                    <a:pt x="836" y="5806"/>
                  </a:lnTo>
                  <a:lnTo>
                    <a:pt x="836" y="6163"/>
                  </a:lnTo>
                  <a:lnTo>
                    <a:pt x="836" y="6561"/>
                  </a:lnTo>
                  <a:lnTo>
                    <a:pt x="875" y="6919"/>
                  </a:lnTo>
                  <a:lnTo>
                    <a:pt x="955" y="7277"/>
                  </a:lnTo>
                  <a:lnTo>
                    <a:pt x="1114" y="7913"/>
                  </a:lnTo>
                  <a:lnTo>
                    <a:pt x="1313" y="8509"/>
                  </a:lnTo>
                  <a:lnTo>
                    <a:pt x="1472" y="9026"/>
                  </a:lnTo>
                  <a:lnTo>
                    <a:pt x="1551" y="9424"/>
                  </a:lnTo>
                  <a:lnTo>
                    <a:pt x="1591" y="9622"/>
                  </a:lnTo>
                  <a:lnTo>
                    <a:pt x="1551" y="9821"/>
                  </a:lnTo>
                  <a:lnTo>
                    <a:pt x="1472" y="10219"/>
                  </a:lnTo>
                  <a:lnTo>
                    <a:pt x="1273" y="10656"/>
                  </a:lnTo>
                  <a:lnTo>
                    <a:pt x="1074" y="11093"/>
                  </a:lnTo>
                  <a:lnTo>
                    <a:pt x="557" y="12048"/>
                  </a:lnTo>
                  <a:lnTo>
                    <a:pt x="279" y="12485"/>
                  </a:lnTo>
                  <a:lnTo>
                    <a:pt x="80" y="12922"/>
                  </a:lnTo>
                  <a:lnTo>
                    <a:pt x="40" y="13042"/>
                  </a:lnTo>
                  <a:lnTo>
                    <a:pt x="1" y="13161"/>
                  </a:lnTo>
                  <a:lnTo>
                    <a:pt x="40" y="13439"/>
                  </a:lnTo>
                  <a:lnTo>
                    <a:pt x="199" y="13757"/>
                  </a:lnTo>
                  <a:lnTo>
                    <a:pt x="398" y="14075"/>
                  </a:lnTo>
                  <a:lnTo>
                    <a:pt x="677" y="14433"/>
                  </a:lnTo>
                  <a:lnTo>
                    <a:pt x="1034" y="14791"/>
                  </a:lnTo>
                  <a:lnTo>
                    <a:pt x="1472" y="15189"/>
                  </a:lnTo>
                  <a:lnTo>
                    <a:pt x="1989" y="15547"/>
                  </a:lnTo>
                  <a:lnTo>
                    <a:pt x="2545" y="15865"/>
                  </a:lnTo>
                  <a:lnTo>
                    <a:pt x="3142" y="16222"/>
                  </a:lnTo>
                  <a:lnTo>
                    <a:pt x="3778" y="16501"/>
                  </a:lnTo>
                  <a:lnTo>
                    <a:pt x="4493" y="16739"/>
                  </a:lnTo>
                  <a:lnTo>
                    <a:pt x="5249" y="16978"/>
                  </a:lnTo>
                  <a:lnTo>
                    <a:pt x="6004" y="17137"/>
                  </a:lnTo>
                  <a:lnTo>
                    <a:pt x="6839" y="17256"/>
                  </a:lnTo>
                  <a:lnTo>
                    <a:pt x="7674" y="17296"/>
                  </a:lnTo>
                  <a:lnTo>
                    <a:pt x="8509" y="17256"/>
                  </a:lnTo>
                  <a:lnTo>
                    <a:pt x="9304" y="17137"/>
                  </a:lnTo>
                  <a:lnTo>
                    <a:pt x="10100" y="16978"/>
                  </a:lnTo>
                  <a:lnTo>
                    <a:pt x="10815" y="16739"/>
                  </a:lnTo>
                  <a:lnTo>
                    <a:pt x="11531" y="16501"/>
                  </a:lnTo>
                  <a:lnTo>
                    <a:pt x="12167" y="16222"/>
                  </a:lnTo>
                  <a:lnTo>
                    <a:pt x="12803" y="15865"/>
                  </a:lnTo>
                  <a:lnTo>
                    <a:pt x="13360" y="15547"/>
                  </a:lnTo>
                  <a:lnTo>
                    <a:pt x="13837" y="15189"/>
                  </a:lnTo>
                  <a:lnTo>
                    <a:pt x="14274" y="14791"/>
                  </a:lnTo>
                  <a:lnTo>
                    <a:pt x="14632" y="14433"/>
                  </a:lnTo>
                  <a:lnTo>
                    <a:pt x="14910" y="14075"/>
                  </a:lnTo>
                  <a:lnTo>
                    <a:pt x="15109" y="13757"/>
                  </a:lnTo>
                  <a:lnTo>
                    <a:pt x="15268" y="13439"/>
                  </a:lnTo>
                  <a:lnTo>
                    <a:pt x="15308" y="13161"/>
                  </a:lnTo>
                  <a:lnTo>
                    <a:pt x="15268" y="13042"/>
                  </a:lnTo>
                  <a:lnTo>
                    <a:pt x="15228" y="12922"/>
                  </a:lnTo>
                  <a:lnTo>
                    <a:pt x="15030" y="12485"/>
                  </a:lnTo>
                  <a:lnTo>
                    <a:pt x="14791" y="12048"/>
                  </a:lnTo>
                  <a:lnTo>
                    <a:pt x="14234" y="11093"/>
                  </a:lnTo>
                  <a:lnTo>
                    <a:pt x="14036" y="10656"/>
                  </a:lnTo>
                  <a:lnTo>
                    <a:pt x="13837" y="10219"/>
                  </a:lnTo>
                  <a:lnTo>
                    <a:pt x="13757" y="9821"/>
                  </a:lnTo>
                  <a:lnTo>
                    <a:pt x="13757" y="9622"/>
                  </a:lnTo>
                  <a:lnTo>
                    <a:pt x="13757" y="9424"/>
                  </a:lnTo>
                  <a:lnTo>
                    <a:pt x="13837" y="9026"/>
                  </a:lnTo>
                  <a:lnTo>
                    <a:pt x="13996" y="8509"/>
                  </a:lnTo>
                  <a:lnTo>
                    <a:pt x="14195" y="7913"/>
                  </a:lnTo>
                  <a:lnTo>
                    <a:pt x="14354" y="7277"/>
                  </a:lnTo>
                  <a:lnTo>
                    <a:pt x="14433" y="6919"/>
                  </a:lnTo>
                  <a:lnTo>
                    <a:pt x="14473" y="6561"/>
                  </a:lnTo>
                  <a:lnTo>
                    <a:pt x="14473" y="6163"/>
                  </a:lnTo>
                  <a:lnTo>
                    <a:pt x="14473" y="5806"/>
                  </a:lnTo>
                  <a:lnTo>
                    <a:pt x="14433" y="5448"/>
                  </a:lnTo>
                  <a:lnTo>
                    <a:pt x="14314" y="5050"/>
                  </a:lnTo>
                  <a:lnTo>
                    <a:pt x="14155" y="4653"/>
                  </a:lnTo>
                  <a:lnTo>
                    <a:pt x="13956" y="4295"/>
                  </a:lnTo>
                  <a:lnTo>
                    <a:pt x="13797" y="4056"/>
                  </a:lnTo>
                  <a:lnTo>
                    <a:pt x="13598" y="3778"/>
                  </a:lnTo>
                  <a:lnTo>
                    <a:pt x="13081" y="3261"/>
                  </a:lnTo>
                  <a:lnTo>
                    <a:pt x="12525" y="2744"/>
                  </a:lnTo>
                  <a:lnTo>
                    <a:pt x="11849" y="2227"/>
                  </a:lnTo>
                  <a:lnTo>
                    <a:pt x="11173" y="1710"/>
                  </a:lnTo>
                  <a:lnTo>
                    <a:pt x="10457" y="1233"/>
                  </a:lnTo>
                  <a:lnTo>
                    <a:pt x="9145" y="398"/>
                  </a:lnTo>
                  <a:lnTo>
                    <a:pt x="8787" y="239"/>
                  </a:lnTo>
                  <a:lnTo>
                    <a:pt x="8430" y="80"/>
                  </a:lnTo>
                  <a:lnTo>
                    <a:pt x="8032" y="1"/>
                  </a:lnTo>
                  <a:close/>
                </a:path>
              </a:pathLst>
            </a:custGeom>
            <a:solidFill>
              <a:srgbClr val="f16680"/>
            </a:solidFill>
            <a:ln>
              <a:noFill/>
            </a:ln>
          </p:spPr>
          <p:style>
            <a:lnRef idx="0"/>
            <a:fillRef idx="0"/>
            <a:effectRef idx="0"/>
            <a:fontRef idx="minor"/>
          </p:style>
        </p:sp>
        <p:sp>
          <p:nvSpPr>
            <p:cNvPr id="2358" name="CustomShape 290"/>
            <p:cNvSpPr/>
            <p:nvPr/>
          </p:nvSpPr>
          <p:spPr>
            <a:xfrm rot="3427200">
              <a:off x="6095880" y="1247040"/>
              <a:ext cx="381600" cy="431280"/>
            </a:xfrm>
            <a:custGeom>
              <a:avLst/>
              <a:gdLst/>
              <a:ahLst/>
              <a:rect l="l" t="t" r="r" b="b"/>
              <a:pathLst>
                <a:path w="15308" h="17296">
                  <a:moveTo>
                    <a:pt x="15228" y="12922"/>
                  </a:moveTo>
                  <a:lnTo>
                    <a:pt x="15228" y="12922"/>
                  </a:lnTo>
                  <a:lnTo>
                    <a:pt x="15030" y="12485"/>
                  </a:lnTo>
                  <a:lnTo>
                    <a:pt x="14791" y="12048"/>
                  </a:lnTo>
                  <a:lnTo>
                    <a:pt x="14234" y="11093"/>
                  </a:lnTo>
                  <a:lnTo>
                    <a:pt x="14036" y="10656"/>
                  </a:lnTo>
                  <a:lnTo>
                    <a:pt x="13837" y="10219"/>
                  </a:lnTo>
                  <a:lnTo>
                    <a:pt x="13757" y="9821"/>
                  </a:lnTo>
                  <a:lnTo>
                    <a:pt x="13757" y="9622"/>
                  </a:lnTo>
                  <a:lnTo>
                    <a:pt x="13757" y="9424"/>
                  </a:lnTo>
                  <a:lnTo>
                    <a:pt x="13757" y="9424"/>
                  </a:lnTo>
                  <a:lnTo>
                    <a:pt x="13837" y="9026"/>
                  </a:lnTo>
                  <a:lnTo>
                    <a:pt x="13996" y="8509"/>
                  </a:lnTo>
                  <a:lnTo>
                    <a:pt x="14195" y="7913"/>
                  </a:lnTo>
                  <a:lnTo>
                    <a:pt x="14354" y="7277"/>
                  </a:lnTo>
                  <a:lnTo>
                    <a:pt x="14433" y="6919"/>
                  </a:lnTo>
                  <a:lnTo>
                    <a:pt x="14473" y="6561"/>
                  </a:lnTo>
                  <a:lnTo>
                    <a:pt x="14473" y="6163"/>
                  </a:lnTo>
                  <a:lnTo>
                    <a:pt x="14473" y="5806"/>
                  </a:lnTo>
                  <a:lnTo>
                    <a:pt x="14433" y="5448"/>
                  </a:lnTo>
                  <a:lnTo>
                    <a:pt x="14314" y="5050"/>
                  </a:lnTo>
                  <a:lnTo>
                    <a:pt x="14155" y="4653"/>
                  </a:lnTo>
                  <a:lnTo>
                    <a:pt x="13956" y="4295"/>
                  </a:lnTo>
                  <a:lnTo>
                    <a:pt x="13956" y="4295"/>
                  </a:lnTo>
                  <a:lnTo>
                    <a:pt x="13797" y="4056"/>
                  </a:lnTo>
                  <a:lnTo>
                    <a:pt x="13598" y="3778"/>
                  </a:lnTo>
                  <a:lnTo>
                    <a:pt x="13081" y="3261"/>
                  </a:lnTo>
                  <a:lnTo>
                    <a:pt x="12525" y="2744"/>
                  </a:lnTo>
                  <a:lnTo>
                    <a:pt x="11849" y="2227"/>
                  </a:lnTo>
                  <a:lnTo>
                    <a:pt x="11173" y="1710"/>
                  </a:lnTo>
                  <a:lnTo>
                    <a:pt x="10457" y="1233"/>
                  </a:lnTo>
                  <a:lnTo>
                    <a:pt x="9145" y="398"/>
                  </a:lnTo>
                  <a:lnTo>
                    <a:pt x="9145" y="398"/>
                  </a:lnTo>
                  <a:lnTo>
                    <a:pt x="8787" y="239"/>
                  </a:lnTo>
                  <a:lnTo>
                    <a:pt x="8430" y="80"/>
                  </a:lnTo>
                  <a:lnTo>
                    <a:pt x="8032" y="1"/>
                  </a:lnTo>
                  <a:lnTo>
                    <a:pt x="7674" y="1"/>
                  </a:lnTo>
                  <a:lnTo>
                    <a:pt x="7277" y="1"/>
                  </a:lnTo>
                  <a:lnTo>
                    <a:pt x="6879" y="80"/>
                  </a:lnTo>
                  <a:lnTo>
                    <a:pt x="6521" y="239"/>
                  </a:lnTo>
                  <a:lnTo>
                    <a:pt x="6163" y="398"/>
                  </a:lnTo>
                  <a:lnTo>
                    <a:pt x="6163" y="398"/>
                  </a:lnTo>
                  <a:lnTo>
                    <a:pt x="4851" y="1233"/>
                  </a:lnTo>
                  <a:lnTo>
                    <a:pt x="4136" y="1710"/>
                  </a:lnTo>
                  <a:lnTo>
                    <a:pt x="3460" y="2227"/>
                  </a:lnTo>
                  <a:lnTo>
                    <a:pt x="2824" y="2744"/>
                  </a:lnTo>
                  <a:lnTo>
                    <a:pt x="2227" y="3261"/>
                  </a:lnTo>
                  <a:lnTo>
                    <a:pt x="1710" y="3778"/>
                  </a:lnTo>
                  <a:lnTo>
                    <a:pt x="1512" y="4056"/>
                  </a:lnTo>
                  <a:lnTo>
                    <a:pt x="1352" y="4295"/>
                  </a:lnTo>
                  <a:lnTo>
                    <a:pt x="1352" y="4295"/>
                  </a:lnTo>
                  <a:lnTo>
                    <a:pt x="1154" y="4653"/>
                  </a:lnTo>
                  <a:lnTo>
                    <a:pt x="995" y="5050"/>
                  </a:lnTo>
                  <a:lnTo>
                    <a:pt x="915" y="5448"/>
                  </a:lnTo>
                  <a:lnTo>
                    <a:pt x="836" y="5806"/>
                  </a:lnTo>
                  <a:lnTo>
                    <a:pt x="836" y="6163"/>
                  </a:lnTo>
                  <a:lnTo>
                    <a:pt x="836" y="6561"/>
                  </a:lnTo>
                  <a:lnTo>
                    <a:pt x="875" y="6919"/>
                  </a:lnTo>
                  <a:lnTo>
                    <a:pt x="955" y="7277"/>
                  </a:lnTo>
                  <a:lnTo>
                    <a:pt x="1114" y="7913"/>
                  </a:lnTo>
                  <a:lnTo>
                    <a:pt x="1313" y="8509"/>
                  </a:lnTo>
                  <a:lnTo>
                    <a:pt x="1472" y="9026"/>
                  </a:lnTo>
                  <a:lnTo>
                    <a:pt x="1551" y="9424"/>
                  </a:lnTo>
                  <a:lnTo>
                    <a:pt x="1551" y="9424"/>
                  </a:lnTo>
                  <a:lnTo>
                    <a:pt x="1591" y="9622"/>
                  </a:lnTo>
                  <a:lnTo>
                    <a:pt x="1551" y="9821"/>
                  </a:lnTo>
                  <a:lnTo>
                    <a:pt x="1472" y="10219"/>
                  </a:lnTo>
                  <a:lnTo>
                    <a:pt x="1273" y="10656"/>
                  </a:lnTo>
                  <a:lnTo>
                    <a:pt x="1074" y="11093"/>
                  </a:lnTo>
                  <a:lnTo>
                    <a:pt x="557" y="12048"/>
                  </a:lnTo>
                  <a:lnTo>
                    <a:pt x="279" y="12485"/>
                  </a:lnTo>
                  <a:lnTo>
                    <a:pt x="80" y="12922"/>
                  </a:lnTo>
                  <a:lnTo>
                    <a:pt x="80" y="12922"/>
                  </a:lnTo>
                  <a:lnTo>
                    <a:pt x="40" y="13042"/>
                  </a:lnTo>
                  <a:lnTo>
                    <a:pt x="1" y="13161"/>
                  </a:lnTo>
                  <a:lnTo>
                    <a:pt x="40" y="13439"/>
                  </a:lnTo>
                  <a:lnTo>
                    <a:pt x="199" y="13757"/>
                  </a:lnTo>
                  <a:lnTo>
                    <a:pt x="398" y="14075"/>
                  </a:lnTo>
                  <a:lnTo>
                    <a:pt x="677" y="14433"/>
                  </a:lnTo>
                  <a:lnTo>
                    <a:pt x="1034" y="14791"/>
                  </a:lnTo>
                  <a:lnTo>
                    <a:pt x="1472" y="15189"/>
                  </a:lnTo>
                  <a:lnTo>
                    <a:pt x="1989" y="15547"/>
                  </a:lnTo>
                  <a:lnTo>
                    <a:pt x="2545" y="15865"/>
                  </a:lnTo>
                  <a:lnTo>
                    <a:pt x="3142" y="16222"/>
                  </a:lnTo>
                  <a:lnTo>
                    <a:pt x="3778" y="16501"/>
                  </a:lnTo>
                  <a:lnTo>
                    <a:pt x="4493" y="16739"/>
                  </a:lnTo>
                  <a:lnTo>
                    <a:pt x="5249" y="16978"/>
                  </a:lnTo>
                  <a:lnTo>
                    <a:pt x="6004" y="17137"/>
                  </a:lnTo>
                  <a:lnTo>
                    <a:pt x="6839" y="17256"/>
                  </a:lnTo>
                  <a:lnTo>
                    <a:pt x="7674" y="17296"/>
                  </a:lnTo>
                  <a:lnTo>
                    <a:pt x="7674" y="17296"/>
                  </a:lnTo>
                  <a:lnTo>
                    <a:pt x="8509" y="17256"/>
                  </a:lnTo>
                  <a:lnTo>
                    <a:pt x="9304" y="17137"/>
                  </a:lnTo>
                  <a:lnTo>
                    <a:pt x="10100" y="16978"/>
                  </a:lnTo>
                  <a:lnTo>
                    <a:pt x="10815" y="16739"/>
                  </a:lnTo>
                  <a:lnTo>
                    <a:pt x="11531" y="16501"/>
                  </a:lnTo>
                  <a:lnTo>
                    <a:pt x="12167" y="16222"/>
                  </a:lnTo>
                  <a:lnTo>
                    <a:pt x="12803" y="15865"/>
                  </a:lnTo>
                  <a:lnTo>
                    <a:pt x="13360" y="15547"/>
                  </a:lnTo>
                  <a:lnTo>
                    <a:pt x="13837" y="15189"/>
                  </a:lnTo>
                  <a:lnTo>
                    <a:pt x="14274" y="14791"/>
                  </a:lnTo>
                  <a:lnTo>
                    <a:pt x="14632" y="14433"/>
                  </a:lnTo>
                  <a:lnTo>
                    <a:pt x="14910" y="14075"/>
                  </a:lnTo>
                  <a:lnTo>
                    <a:pt x="15109" y="13757"/>
                  </a:lnTo>
                  <a:lnTo>
                    <a:pt x="15268" y="13439"/>
                  </a:lnTo>
                  <a:lnTo>
                    <a:pt x="15308" y="13161"/>
                  </a:lnTo>
                  <a:lnTo>
                    <a:pt x="15268" y="13042"/>
                  </a:lnTo>
                  <a:lnTo>
                    <a:pt x="15228" y="12922"/>
                  </a:lnTo>
                </a:path>
              </a:pathLst>
            </a:custGeom>
            <a:noFill/>
            <a:ln>
              <a:noFill/>
            </a:ln>
          </p:spPr>
          <p:style>
            <a:lnRef idx="0"/>
            <a:fillRef idx="0"/>
            <a:effectRef idx="0"/>
            <a:fontRef idx="minor"/>
          </p:style>
        </p:sp>
        <p:sp>
          <p:nvSpPr>
            <p:cNvPr id="2359" name="CustomShape 291"/>
            <p:cNvSpPr/>
            <p:nvPr/>
          </p:nvSpPr>
          <p:spPr>
            <a:xfrm rot="3427200">
              <a:off x="6013800" y="1242720"/>
              <a:ext cx="308160" cy="592200"/>
            </a:xfrm>
            <a:custGeom>
              <a:avLst/>
              <a:gdLst/>
              <a:ahLst/>
              <a:rect l="l" t="t" r="r" b="b"/>
              <a:pathLst>
                <a:path w="12366" h="23737">
                  <a:moveTo>
                    <a:pt x="6203" y="0"/>
                  </a:moveTo>
                  <a:lnTo>
                    <a:pt x="5806" y="40"/>
                  </a:lnTo>
                  <a:lnTo>
                    <a:pt x="5448" y="159"/>
                  </a:lnTo>
                  <a:lnTo>
                    <a:pt x="5130" y="318"/>
                  </a:lnTo>
                  <a:lnTo>
                    <a:pt x="4812" y="517"/>
                  </a:lnTo>
                  <a:lnTo>
                    <a:pt x="4454" y="875"/>
                  </a:lnTo>
                  <a:lnTo>
                    <a:pt x="4096" y="1272"/>
                  </a:lnTo>
                  <a:lnTo>
                    <a:pt x="3778" y="1710"/>
                  </a:lnTo>
                  <a:lnTo>
                    <a:pt x="3500" y="2147"/>
                  </a:lnTo>
                  <a:lnTo>
                    <a:pt x="3221" y="2624"/>
                  </a:lnTo>
                  <a:lnTo>
                    <a:pt x="2943" y="3101"/>
                  </a:lnTo>
                  <a:lnTo>
                    <a:pt x="2466" y="4135"/>
                  </a:lnTo>
                  <a:lnTo>
                    <a:pt x="2068" y="5169"/>
                  </a:lnTo>
                  <a:lnTo>
                    <a:pt x="1710" y="6202"/>
                  </a:lnTo>
                  <a:lnTo>
                    <a:pt x="1114" y="8071"/>
                  </a:lnTo>
                  <a:lnTo>
                    <a:pt x="756" y="9423"/>
                  </a:lnTo>
                  <a:lnTo>
                    <a:pt x="438" y="10775"/>
                  </a:lnTo>
                  <a:lnTo>
                    <a:pt x="239" y="12127"/>
                  </a:lnTo>
                  <a:lnTo>
                    <a:pt x="80" y="13518"/>
                  </a:lnTo>
                  <a:lnTo>
                    <a:pt x="1" y="14870"/>
                  </a:lnTo>
                  <a:lnTo>
                    <a:pt x="1" y="16261"/>
                  </a:lnTo>
                  <a:lnTo>
                    <a:pt x="80" y="17653"/>
                  </a:lnTo>
                  <a:lnTo>
                    <a:pt x="200" y="19005"/>
                  </a:lnTo>
                  <a:lnTo>
                    <a:pt x="239" y="19522"/>
                  </a:lnTo>
                  <a:lnTo>
                    <a:pt x="359" y="19959"/>
                  </a:lnTo>
                  <a:lnTo>
                    <a:pt x="478" y="20396"/>
                  </a:lnTo>
                  <a:lnTo>
                    <a:pt x="597" y="20794"/>
                  </a:lnTo>
                  <a:lnTo>
                    <a:pt x="756" y="21152"/>
                  </a:lnTo>
                  <a:lnTo>
                    <a:pt x="955" y="21470"/>
                  </a:lnTo>
                  <a:lnTo>
                    <a:pt x="1154" y="21748"/>
                  </a:lnTo>
                  <a:lnTo>
                    <a:pt x="1353" y="22027"/>
                  </a:lnTo>
                  <a:lnTo>
                    <a:pt x="1591" y="22265"/>
                  </a:lnTo>
                  <a:lnTo>
                    <a:pt x="1830" y="22504"/>
                  </a:lnTo>
                  <a:lnTo>
                    <a:pt x="2347" y="22901"/>
                  </a:lnTo>
                  <a:lnTo>
                    <a:pt x="2863" y="23180"/>
                  </a:lnTo>
                  <a:lnTo>
                    <a:pt x="3420" y="23378"/>
                  </a:lnTo>
                  <a:lnTo>
                    <a:pt x="3937" y="23537"/>
                  </a:lnTo>
                  <a:lnTo>
                    <a:pt x="4454" y="23657"/>
                  </a:lnTo>
                  <a:lnTo>
                    <a:pt x="4931" y="23696"/>
                  </a:lnTo>
                  <a:lnTo>
                    <a:pt x="5328" y="23736"/>
                  </a:lnTo>
                  <a:lnTo>
                    <a:pt x="5965" y="23736"/>
                  </a:lnTo>
                  <a:lnTo>
                    <a:pt x="6203" y="23696"/>
                  </a:lnTo>
                  <a:lnTo>
                    <a:pt x="6402" y="23736"/>
                  </a:lnTo>
                  <a:lnTo>
                    <a:pt x="7038" y="23736"/>
                  </a:lnTo>
                  <a:lnTo>
                    <a:pt x="7475" y="23696"/>
                  </a:lnTo>
                  <a:lnTo>
                    <a:pt x="7913" y="23657"/>
                  </a:lnTo>
                  <a:lnTo>
                    <a:pt x="8430" y="23537"/>
                  </a:lnTo>
                  <a:lnTo>
                    <a:pt x="8986" y="23378"/>
                  </a:lnTo>
                  <a:lnTo>
                    <a:pt x="9503" y="23180"/>
                  </a:lnTo>
                  <a:lnTo>
                    <a:pt x="10020" y="22901"/>
                  </a:lnTo>
                  <a:lnTo>
                    <a:pt x="10537" y="22504"/>
                  </a:lnTo>
                  <a:lnTo>
                    <a:pt x="10776" y="22265"/>
                  </a:lnTo>
                  <a:lnTo>
                    <a:pt x="11014" y="22027"/>
                  </a:lnTo>
                  <a:lnTo>
                    <a:pt x="11213" y="21748"/>
                  </a:lnTo>
                  <a:lnTo>
                    <a:pt x="11412" y="21470"/>
                  </a:lnTo>
                  <a:lnTo>
                    <a:pt x="11610" y="21152"/>
                  </a:lnTo>
                  <a:lnTo>
                    <a:pt x="11769" y="20794"/>
                  </a:lnTo>
                  <a:lnTo>
                    <a:pt x="11889" y="20396"/>
                  </a:lnTo>
                  <a:lnTo>
                    <a:pt x="12008" y="19959"/>
                  </a:lnTo>
                  <a:lnTo>
                    <a:pt x="12127" y="19522"/>
                  </a:lnTo>
                  <a:lnTo>
                    <a:pt x="12207" y="19005"/>
                  </a:lnTo>
                  <a:lnTo>
                    <a:pt x="12326" y="17653"/>
                  </a:lnTo>
                  <a:lnTo>
                    <a:pt x="12366" y="16261"/>
                  </a:lnTo>
                  <a:lnTo>
                    <a:pt x="12366" y="14870"/>
                  </a:lnTo>
                  <a:lnTo>
                    <a:pt x="12286" y="13518"/>
                  </a:lnTo>
                  <a:lnTo>
                    <a:pt x="12127" y="12127"/>
                  </a:lnTo>
                  <a:lnTo>
                    <a:pt x="11929" y="10775"/>
                  </a:lnTo>
                  <a:lnTo>
                    <a:pt x="11610" y="9423"/>
                  </a:lnTo>
                  <a:lnTo>
                    <a:pt x="11253" y="8071"/>
                  </a:lnTo>
                  <a:lnTo>
                    <a:pt x="10656" y="6202"/>
                  </a:lnTo>
                  <a:lnTo>
                    <a:pt x="10298" y="5169"/>
                  </a:lnTo>
                  <a:lnTo>
                    <a:pt x="9901" y="4135"/>
                  </a:lnTo>
                  <a:lnTo>
                    <a:pt x="9424" y="3101"/>
                  </a:lnTo>
                  <a:lnTo>
                    <a:pt x="9145" y="2624"/>
                  </a:lnTo>
                  <a:lnTo>
                    <a:pt x="8867" y="2147"/>
                  </a:lnTo>
                  <a:lnTo>
                    <a:pt x="8589" y="1710"/>
                  </a:lnTo>
                  <a:lnTo>
                    <a:pt x="8271" y="1272"/>
                  </a:lnTo>
                  <a:lnTo>
                    <a:pt x="7913" y="875"/>
                  </a:lnTo>
                  <a:lnTo>
                    <a:pt x="7555" y="517"/>
                  </a:lnTo>
                  <a:lnTo>
                    <a:pt x="7237" y="318"/>
                  </a:lnTo>
                  <a:lnTo>
                    <a:pt x="6919" y="159"/>
                  </a:lnTo>
                  <a:lnTo>
                    <a:pt x="6561" y="40"/>
                  </a:lnTo>
                  <a:lnTo>
                    <a:pt x="6203" y="0"/>
                  </a:lnTo>
                  <a:close/>
                </a:path>
              </a:pathLst>
            </a:custGeom>
            <a:solidFill>
              <a:srgbClr val="f7a7a4"/>
            </a:solidFill>
            <a:ln>
              <a:noFill/>
            </a:ln>
          </p:spPr>
          <p:style>
            <a:lnRef idx="0"/>
            <a:fillRef idx="0"/>
            <a:effectRef idx="0"/>
            <a:fontRef idx="minor"/>
          </p:style>
        </p:sp>
        <p:sp>
          <p:nvSpPr>
            <p:cNvPr id="2360" name="CustomShape 292"/>
            <p:cNvSpPr/>
            <p:nvPr/>
          </p:nvSpPr>
          <p:spPr>
            <a:xfrm rot="3427200">
              <a:off x="6013800" y="1242720"/>
              <a:ext cx="308160" cy="592200"/>
            </a:xfrm>
            <a:custGeom>
              <a:avLst/>
              <a:gdLst/>
              <a:ahLst/>
              <a:rect l="l" t="t" r="r" b="b"/>
              <a:pathLst>
                <a:path w="12366" h="23737">
                  <a:moveTo>
                    <a:pt x="11253" y="8071"/>
                  </a:moveTo>
                  <a:lnTo>
                    <a:pt x="11253" y="8071"/>
                  </a:lnTo>
                  <a:lnTo>
                    <a:pt x="10656" y="6202"/>
                  </a:lnTo>
                  <a:lnTo>
                    <a:pt x="10298" y="5169"/>
                  </a:lnTo>
                  <a:lnTo>
                    <a:pt x="9901" y="4135"/>
                  </a:lnTo>
                  <a:lnTo>
                    <a:pt x="9424" y="3101"/>
                  </a:lnTo>
                  <a:lnTo>
                    <a:pt x="9145" y="2624"/>
                  </a:lnTo>
                  <a:lnTo>
                    <a:pt x="8867" y="2147"/>
                  </a:lnTo>
                  <a:lnTo>
                    <a:pt x="8589" y="1710"/>
                  </a:lnTo>
                  <a:lnTo>
                    <a:pt x="8271" y="1272"/>
                  </a:lnTo>
                  <a:lnTo>
                    <a:pt x="7913" y="875"/>
                  </a:lnTo>
                  <a:lnTo>
                    <a:pt x="7555" y="517"/>
                  </a:lnTo>
                  <a:lnTo>
                    <a:pt x="7555" y="517"/>
                  </a:lnTo>
                  <a:lnTo>
                    <a:pt x="7237" y="318"/>
                  </a:lnTo>
                  <a:lnTo>
                    <a:pt x="6919" y="159"/>
                  </a:lnTo>
                  <a:lnTo>
                    <a:pt x="6561" y="40"/>
                  </a:lnTo>
                  <a:lnTo>
                    <a:pt x="6203" y="0"/>
                  </a:lnTo>
                  <a:lnTo>
                    <a:pt x="5806" y="40"/>
                  </a:lnTo>
                  <a:lnTo>
                    <a:pt x="5448" y="159"/>
                  </a:lnTo>
                  <a:lnTo>
                    <a:pt x="5130" y="318"/>
                  </a:lnTo>
                  <a:lnTo>
                    <a:pt x="4812" y="517"/>
                  </a:lnTo>
                  <a:lnTo>
                    <a:pt x="4812" y="517"/>
                  </a:lnTo>
                  <a:lnTo>
                    <a:pt x="4454" y="875"/>
                  </a:lnTo>
                  <a:lnTo>
                    <a:pt x="4096" y="1272"/>
                  </a:lnTo>
                  <a:lnTo>
                    <a:pt x="3778" y="1710"/>
                  </a:lnTo>
                  <a:lnTo>
                    <a:pt x="3500" y="2147"/>
                  </a:lnTo>
                  <a:lnTo>
                    <a:pt x="3221" y="2624"/>
                  </a:lnTo>
                  <a:lnTo>
                    <a:pt x="2943" y="3101"/>
                  </a:lnTo>
                  <a:lnTo>
                    <a:pt x="2466" y="4135"/>
                  </a:lnTo>
                  <a:lnTo>
                    <a:pt x="2068" y="5169"/>
                  </a:lnTo>
                  <a:lnTo>
                    <a:pt x="1710" y="6202"/>
                  </a:lnTo>
                  <a:lnTo>
                    <a:pt x="1114" y="8071"/>
                  </a:lnTo>
                  <a:lnTo>
                    <a:pt x="1114" y="8071"/>
                  </a:lnTo>
                  <a:lnTo>
                    <a:pt x="756" y="9423"/>
                  </a:lnTo>
                  <a:lnTo>
                    <a:pt x="438" y="10775"/>
                  </a:lnTo>
                  <a:lnTo>
                    <a:pt x="239" y="12127"/>
                  </a:lnTo>
                  <a:lnTo>
                    <a:pt x="80" y="13518"/>
                  </a:lnTo>
                  <a:lnTo>
                    <a:pt x="1" y="14870"/>
                  </a:lnTo>
                  <a:lnTo>
                    <a:pt x="1" y="16261"/>
                  </a:lnTo>
                  <a:lnTo>
                    <a:pt x="80" y="17653"/>
                  </a:lnTo>
                  <a:lnTo>
                    <a:pt x="200" y="19005"/>
                  </a:lnTo>
                  <a:lnTo>
                    <a:pt x="200" y="19005"/>
                  </a:lnTo>
                  <a:lnTo>
                    <a:pt x="239" y="19522"/>
                  </a:lnTo>
                  <a:lnTo>
                    <a:pt x="359" y="19959"/>
                  </a:lnTo>
                  <a:lnTo>
                    <a:pt x="478" y="20396"/>
                  </a:lnTo>
                  <a:lnTo>
                    <a:pt x="597" y="20794"/>
                  </a:lnTo>
                  <a:lnTo>
                    <a:pt x="756" y="21152"/>
                  </a:lnTo>
                  <a:lnTo>
                    <a:pt x="955" y="21470"/>
                  </a:lnTo>
                  <a:lnTo>
                    <a:pt x="1154" y="21748"/>
                  </a:lnTo>
                  <a:lnTo>
                    <a:pt x="1353" y="22027"/>
                  </a:lnTo>
                  <a:lnTo>
                    <a:pt x="1591" y="22265"/>
                  </a:lnTo>
                  <a:lnTo>
                    <a:pt x="1830" y="22504"/>
                  </a:lnTo>
                  <a:lnTo>
                    <a:pt x="2347" y="22901"/>
                  </a:lnTo>
                  <a:lnTo>
                    <a:pt x="2863" y="23180"/>
                  </a:lnTo>
                  <a:lnTo>
                    <a:pt x="3420" y="23378"/>
                  </a:lnTo>
                  <a:lnTo>
                    <a:pt x="3937" y="23537"/>
                  </a:lnTo>
                  <a:lnTo>
                    <a:pt x="4454" y="23657"/>
                  </a:lnTo>
                  <a:lnTo>
                    <a:pt x="4931" y="23696"/>
                  </a:lnTo>
                  <a:lnTo>
                    <a:pt x="5328" y="23736"/>
                  </a:lnTo>
                  <a:lnTo>
                    <a:pt x="5965" y="23736"/>
                  </a:lnTo>
                  <a:lnTo>
                    <a:pt x="6203" y="23696"/>
                  </a:lnTo>
                  <a:lnTo>
                    <a:pt x="6203" y="23696"/>
                  </a:lnTo>
                  <a:lnTo>
                    <a:pt x="6402" y="23736"/>
                  </a:lnTo>
                  <a:lnTo>
                    <a:pt x="7038" y="23736"/>
                  </a:lnTo>
                  <a:lnTo>
                    <a:pt x="7475" y="23696"/>
                  </a:lnTo>
                  <a:lnTo>
                    <a:pt x="7913" y="23657"/>
                  </a:lnTo>
                  <a:lnTo>
                    <a:pt x="8430" y="23537"/>
                  </a:lnTo>
                  <a:lnTo>
                    <a:pt x="8986" y="23378"/>
                  </a:lnTo>
                  <a:lnTo>
                    <a:pt x="9503" y="23180"/>
                  </a:lnTo>
                  <a:lnTo>
                    <a:pt x="10020" y="22901"/>
                  </a:lnTo>
                  <a:lnTo>
                    <a:pt x="10537" y="22504"/>
                  </a:lnTo>
                  <a:lnTo>
                    <a:pt x="10776" y="22265"/>
                  </a:lnTo>
                  <a:lnTo>
                    <a:pt x="11014" y="22027"/>
                  </a:lnTo>
                  <a:lnTo>
                    <a:pt x="11213" y="21748"/>
                  </a:lnTo>
                  <a:lnTo>
                    <a:pt x="11412" y="21470"/>
                  </a:lnTo>
                  <a:lnTo>
                    <a:pt x="11610" y="21152"/>
                  </a:lnTo>
                  <a:lnTo>
                    <a:pt x="11769" y="20794"/>
                  </a:lnTo>
                  <a:lnTo>
                    <a:pt x="11889" y="20396"/>
                  </a:lnTo>
                  <a:lnTo>
                    <a:pt x="12008" y="19959"/>
                  </a:lnTo>
                  <a:lnTo>
                    <a:pt x="12127" y="19522"/>
                  </a:lnTo>
                  <a:lnTo>
                    <a:pt x="12207" y="19005"/>
                  </a:lnTo>
                  <a:lnTo>
                    <a:pt x="12207" y="19005"/>
                  </a:lnTo>
                  <a:lnTo>
                    <a:pt x="12326" y="17653"/>
                  </a:lnTo>
                  <a:lnTo>
                    <a:pt x="12366" y="16261"/>
                  </a:lnTo>
                  <a:lnTo>
                    <a:pt x="12366" y="14870"/>
                  </a:lnTo>
                  <a:lnTo>
                    <a:pt x="12286" y="13518"/>
                  </a:lnTo>
                  <a:lnTo>
                    <a:pt x="12127" y="12127"/>
                  </a:lnTo>
                  <a:lnTo>
                    <a:pt x="11929" y="10775"/>
                  </a:lnTo>
                  <a:lnTo>
                    <a:pt x="11610" y="9423"/>
                  </a:lnTo>
                  <a:lnTo>
                    <a:pt x="11253" y="8071"/>
                  </a:lnTo>
                </a:path>
              </a:pathLst>
            </a:custGeom>
            <a:noFill/>
            <a:ln>
              <a:noFill/>
            </a:ln>
          </p:spPr>
          <p:style>
            <a:lnRef idx="0"/>
            <a:fillRef idx="0"/>
            <a:effectRef idx="0"/>
            <a:fontRef idx="minor"/>
          </p:style>
        </p:sp>
        <p:sp>
          <p:nvSpPr>
            <p:cNvPr id="2361" name="CustomShape 293"/>
            <p:cNvSpPr/>
            <p:nvPr/>
          </p:nvSpPr>
          <p:spPr>
            <a:xfrm rot="3427200">
              <a:off x="5916240" y="1544400"/>
              <a:ext cx="38880" cy="38520"/>
            </a:xfrm>
            <a:custGeom>
              <a:avLst/>
              <a:gdLst/>
              <a:ahLst/>
              <a:rect l="l" t="t" r="r" b="b"/>
              <a:pathLst>
                <a:path w="1592" h="1591">
                  <a:moveTo>
                    <a:pt x="677" y="0"/>
                  </a:moveTo>
                  <a:lnTo>
                    <a:pt x="518" y="40"/>
                  </a:lnTo>
                  <a:lnTo>
                    <a:pt x="319" y="120"/>
                  </a:lnTo>
                  <a:lnTo>
                    <a:pt x="200" y="239"/>
                  </a:lnTo>
                  <a:lnTo>
                    <a:pt x="80" y="358"/>
                  </a:lnTo>
                  <a:lnTo>
                    <a:pt x="41" y="478"/>
                  </a:lnTo>
                  <a:lnTo>
                    <a:pt x="1" y="637"/>
                  </a:lnTo>
                  <a:lnTo>
                    <a:pt x="41" y="756"/>
                  </a:lnTo>
                  <a:lnTo>
                    <a:pt x="80" y="915"/>
                  </a:lnTo>
                  <a:lnTo>
                    <a:pt x="279" y="1153"/>
                  </a:lnTo>
                  <a:lnTo>
                    <a:pt x="518" y="1392"/>
                  </a:lnTo>
                  <a:lnTo>
                    <a:pt x="796" y="1511"/>
                  </a:lnTo>
                  <a:lnTo>
                    <a:pt x="915" y="1551"/>
                  </a:lnTo>
                  <a:lnTo>
                    <a:pt x="1035" y="1591"/>
                  </a:lnTo>
                  <a:lnTo>
                    <a:pt x="1154" y="1551"/>
                  </a:lnTo>
                  <a:lnTo>
                    <a:pt x="1273" y="1511"/>
                  </a:lnTo>
                  <a:lnTo>
                    <a:pt x="1392" y="1352"/>
                  </a:lnTo>
                  <a:lnTo>
                    <a:pt x="1472" y="1193"/>
                  </a:lnTo>
                  <a:lnTo>
                    <a:pt x="1551" y="1074"/>
                  </a:lnTo>
                  <a:lnTo>
                    <a:pt x="1591" y="915"/>
                  </a:lnTo>
                  <a:lnTo>
                    <a:pt x="1591" y="756"/>
                  </a:lnTo>
                  <a:lnTo>
                    <a:pt x="1551" y="597"/>
                  </a:lnTo>
                  <a:lnTo>
                    <a:pt x="1512" y="478"/>
                  </a:lnTo>
                  <a:lnTo>
                    <a:pt x="1432" y="319"/>
                  </a:lnTo>
                  <a:lnTo>
                    <a:pt x="1353" y="199"/>
                  </a:lnTo>
                  <a:lnTo>
                    <a:pt x="1233" y="120"/>
                  </a:lnTo>
                  <a:lnTo>
                    <a:pt x="1114" y="40"/>
                  </a:lnTo>
                  <a:lnTo>
                    <a:pt x="995" y="0"/>
                  </a:lnTo>
                  <a:close/>
                </a:path>
              </a:pathLst>
            </a:custGeom>
            <a:solidFill>
              <a:srgbClr val="ef9292"/>
            </a:solidFill>
            <a:ln>
              <a:noFill/>
            </a:ln>
          </p:spPr>
          <p:style>
            <a:lnRef idx="0"/>
            <a:fillRef idx="0"/>
            <a:effectRef idx="0"/>
            <a:fontRef idx="minor"/>
          </p:style>
        </p:sp>
        <p:sp>
          <p:nvSpPr>
            <p:cNvPr id="2362" name="CustomShape 294"/>
            <p:cNvSpPr/>
            <p:nvPr/>
          </p:nvSpPr>
          <p:spPr>
            <a:xfrm rot="3427200">
              <a:off x="5916240" y="1544400"/>
              <a:ext cx="38880" cy="38520"/>
            </a:xfrm>
            <a:custGeom>
              <a:avLst/>
              <a:gdLst/>
              <a:ahLst/>
              <a:rect l="l" t="t" r="r" b="b"/>
              <a:pathLst>
                <a:path w="1592" h="1591">
                  <a:moveTo>
                    <a:pt x="1273" y="1511"/>
                  </a:moveTo>
                  <a:lnTo>
                    <a:pt x="1273" y="1511"/>
                  </a:lnTo>
                  <a:lnTo>
                    <a:pt x="1154" y="1551"/>
                  </a:lnTo>
                  <a:lnTo>
                    <a:pt x="1035" y="1591"/>
                  </a:lnTo>
                  <a:lnTo>
                    <a:pt x="915" y="1551"/>
                  </a:lnTo>
                  <a:lnTo>
                    <a:pt x="796" y="1511"/>
                  </a:lnTo>
                  <a:lnTo>
                    <a:pt x="518" y="1392"/>
                  </a:lnTo>
                  <a:lnTo>
                    <a:pt x="279" y="1153"/>
                  </a:lnTo>
                  <a:lnTo>
                    <a:pt x="80" y="915"/>
                  </a:lnTo>
                  <a:lnTo>
                    <a:pt x="41" y="756"/>
                  </a:lnTo>
                  <a:lnTo>
                    <a:pt x="1" y="637"/>
                  </a:lnTo>
                  <a:lnTo>
                    <a:pt x="41" y="478"/>
                  </a:lnTo>
                  <a:lnTo>
                    <a:pt x="80" y="358"/>
                  </a:lnTo>
                  <a:lnTo>
                    <a:pt x="200" y="239"/>
                  </a:lnTo>
                  <a:lnTo>
                    <a:pt x="319" y="120"/>
                  </a:lnTo>
                  <a:lnTo>
                    <a:pt x="319" y="120"/>
                  </a:lnTo>
                  <a:lnTo>
                    <a:pt x="518" y="40"/>
                  </a:lnTo>
                  <a:lnTo>
                    <a:pt x="677" y="0"/>
                  </a:lnTo>
                  <a:lnTo>
                    <a:pt x="836" y="0"/>
                  </a:lnTo>
                  <a:lnTo>
                    <a:pt x="995" y="0"/>
                  </a:lnTo>
                  <a:lnTo>
                    <a:pt x="1114" y="40"/>
                  </a:lnTo>
                  <a:lnTo>
                    <a:pt x="1233" y="120"/>
                  </a:lnTo>
                  <a:lnTo>
                    <a:pt x="1353" y="199"/>
                  </a:lnTo>
                  <a:lnTo>
                    <a:pt x="1432" y="319"/>
                  </a:lnTo>
                  <a:lnTo>
                    <a:pt x="1512" y="478"/>
                  </a:lnTo>
                  <a:lnTo>
                    <a:pt x="1551" y="597"/>
                  </a:lnTo>
                  <a:lnTo>
                    <a:pt x="1591" y="756"/>
                  </a:lnTo>
                  <a:lnTo>
                    <a:pt x="1591" y="915"/>
                  </a:lnTo>
                  <a:lnTo>
                    <a:pt x="1551" y="1074"/>
                  </a:lnTo>
                  <a:lnTo>
                    <a:pt x="1472" y="1193"/>
                  </a:lnTo>
                  <a:lnTo>
                    <a:pt x="1392" y="1352"/>
                  </a:lnTo>
                  <a:lnTo>
                    <a:pt x="1273" y="1511"/>
                  </a:lnTo>
                </a:path>
              </a:pathLst>
            </a:custGeom>
            <a:noFill/>
            <a:ln>
              <a:noFill/>
            </a:ln>
          </p:spPr>
          <p:style>
            <a:lnRef idx="0"/>
            <a:fillRef idx="0"/>
            <a:effectRef idx="0"/>
            <a:fontRef idx="minor"/>
          </p:style>
        </p:sp>
        <p:sp>
          <p:nvSpPr>
            <p:cNvPr id="2363" name="CustomShape 295"/>
            <p:cNvSpPr/>
            <p:nvPr/>
          </p:nvSpPr>
          <p:spPr>
            <a:xfrm rot="3427200">
              <a:off x="5937120" y="1604880"/>
              <a:ext cx="48600" cy="40680"/>
            </a:xfrm>
            <a:custGeom>
              <a:avLst/>
              <a:gdLst/>
              <a:ahLst/>
              <a:rect l="l" t="t" r="r" b="b"/>
              <a:pathLst>
                <a:path w="1989" h="1671">
                  <a:moveTo>
                    <a:pt x="636" y="1"/>
                  </a:moveTo>
                  <a:lnTo>
                    <a:pt x="358" y="80"/>
                  </a:lnTo>
                  <a:lnTo>
                    <a:pt x="199" y="200"/>
                  </a:lnTo>
                  <a:lnTo>
                    <a:pt x="119" y="279"/>
                  </a:lnTo>
                  <a:lnTo>
                    <a:pt x="40" y="398"/>
                  </a:lnTo>
                  <a:lnTo>
                    <a:pt x="0" y="518"/>
                  </a:lnTo>
                  <a:lnTo>
                    <a:pt x="0" y="677"/>
                  </a:lnTo>
                  <a:lnTo>
                    <a:pt x="40" y="796"/>
                  </a:lnTo>
                  <a:lnTo>
                    <a:pt x="159" y="1035"/>
                  </a:lnTo>
                  <a:lnTo>
                    <a:pt x="358" y="1273"/>
                  </a:lnTo>
                  <a:lnTo>
                    <a:pt x="636" y="1472"/>
                  </a:lnTo>
                  <a:lnTo>
                    <a:pt x="915" y="1591"/>
                  </a:lnTo>
                  <a:lnTo>
                    <a:pt x="1193" y="1671"/>
                  </a:lnTo>
                  <a:lnTo>
                    <a:pt x="1431" y="1631"/>
                  </a:lnTo>
                  <a:lnTo>
                    <a:pt x="1630" y="1551"/>
                  </a:lnTo>
                  <a:lnTo>
                    <a:pt x="1789" y="1432"/>
                  </a:lnTo>
                  <a:lnTo>
                    <a:pt x="1948" y="1233"/>
                  </a:lnTo>
                  <a:lnTo>
                    <a:pt x="1988" y="1074"/>
                  </a:lnTo>
                  <a:lnTo>
                    <a:pt x="1988" y="915"/>
                  </a:lnTo>
                  <a:lnTo>
                    <a:pt x="1988" y="796"/>
                  </a:lnTo>
                  <a:lnTo>
                    <a:pt x="1948" y="637"/>
                  </a:lnTo>
                  <a:lnTo>
                    <a:pt x="1869" y="518"/>
                  </a:lnTo>
                  <a:lnTo>
                    <a:pt x="1789" y="398"/>
                  </a:lnTo>
                  <a:lnTo>
                    <a:pt x="1551" y="239"/>
                  </a:lnTo>
                  <a:lnTo>
                    <a:pt x="1272" y="80"/>
                  </a:lnTo>
                  <a:lnTo>
                    <a:pt x="954" y="1"/>
                  </a:lnTo>
                  <a:close/>
                </a:path>
              </a:pathLst>
            </a:custGeom>
            <a:solidFill>
              <a:srgbClr val="ef9292"/>
            </a:solidFill>
            <a:ln>
              <a:noFill/>
            </a:ln>
          </p:spPr>
          <p:style>
            <a:lnRef idx="0"/>
            <a:fillRef idx="0"/>
            <a:effectRef idx="0"/>
            <a:fontRef idx="minor"/>
          </p:style>
        </p:sp>
        <p:sp>
          <p:nvSpPr>
            <p:cNvPr id="2364" name="CustomShape 296"/>
            <p:cNvSpPr/>
            <p:nvPr/>
          </p:nvSpPr>
          <p:spPr>
            <a:xfrm rot="3427200">
              <a:off x="5937120" y="1604880"/>
              <a:ext cx="48600" cy="40680"/>
            </a:xfrm>
            <a:custGeom>
              <a:avLst/>
              <a:gdLst/>
              <a:ahLst/>
              <a:rect l="l" t="t" r="r" b="b"/>
              <a:pathLst>
                <a:path w="1989" h="1671">
                  <a:moveTo>
                    <a:pt x="1948" y="1233"/>
                  </a:moveTo>
                  <a:lnTo>
                    <a:pt x="1948" y="1233"/>
                  </a:lnTo>
                  <a:lnTo>
                    <a:pt x="1789" y="1432"/>
                  </a:lnTo>
                  <a:lnTo>
                    <a:pt x="1630" y="1551"/>
                  </a:lnTo>
                  <a:lnTo>
                    <a:pt x="1431" y="1631"/>
                  </a:lnTo>
                  <a:lnTo>
                    <a:pt x="1193" y="1671"/>
                  </a:lnTo>
                  <a:lnTo>
                    <a:pt x="1193" y="1671"/>
                  </a:lnTo>
                  <a:lnTo>
                    <a:pt x="915" y="1591"/>
                  </a:lnTo>
                  <a:lnTo>
                    <a:pt x="636" y="1472"/>
                  </a:lnTo>
                  <a:lnTo>
                    <a:pt x="358" y="1273"/>
                  </a:lnTo>
                  <a:lnTo>
                    <a:pt x="159" y="1035"/>
                  </a:lnTo>
                  <a:lnTo>
                    <a:pt x="40" y="796"/>
                  </a:lnTo>
                  <a:lnTo>
                    <a:pt x="0" y="677"/>
                  </a:lnTo>
                  <a:lnTo>
                    <a:pt x="0" y="518"/>
                  </a:lnTo>
                  <a:lnTo>
                    <a:pt x="40" y="398"/>
                  </a:lnTo>
                  <a:lnTo>
                    <a:pt x="119" y="279"/>
                  </a:lnTo>
                  <a:lnTo>
                    <a:pt x="199" y="200"/>
                  </a:lnTo>
                  <a:lnTo>
                    <a:pt x="358" y="80"/>
                  </a:lnTo>
                  <a:lnTo>
                    <a:pt x="358" y="80"/>
                  </a:lnTo>
                  <a:lnTo>
                    <a:pt x="636" y="1"/>
                  </a:lnTo>
                  <a:lnTo>
                    <a:pt x="954" y="1"/>
                  </a:lnTo>
                  <a:lnTo>
                    <a:pt x="1272" y="80"/>
                  </a:lnTo>
                  <a:lnTo>
                    <a:pt x="1551" y="239"/>
                  </a:lnTo>
                  <a:lnTo>
                    <a:pt x="1789" y="398"/>
                  </a:lnTo>
                  <a:lnTo>
                    <a:pt x="1869" y="518"/>
                  </a:lnTo>
                  <a:lnTo>
                    <a:pt x="1948" y="637"/>
                  </a:lnTo>
                  <a:lnTo>
                    <a:pt x="1988" y="796"/>
                  </a:lnTo>
                  <a:lnTo>
                    <a:pt x="1988" y="915"/>
                  </a:lnTo>
                  <a:lnTo>
                    <a:pt x="1988" y="1074"/>
                  </a:lnTo>
                  <a:lnTo>
                    <a:pt x="1948" y="1233"/>
                  </a:lnTo>
                </a:path>
              </a:pathLst>
            </a:custGeom>
            <a:noFill/>
            <a:ln>
              <a:noFill/>
            </a:ln>
          </p:spPr>
          <p:style>
            <a:lnRef idx="0"/>
            <a:fillRef idx="0"/>
            <a:effectRef idx="0"/>
            <a:fontRef idx="minor"/>
          </p:style>
        </p:sp>
        <p:sp>
          <p:nvSpPr>
            <p:cNvPr id="2365" name="CustomShape 297"/>
            <p:cNvSpPr/>
            <p:nvPr/>
          </p:nvSpPr>
          <p:spPr>
            <a:xfrm rot="3427200">
              <a:off x="5987520" y="1668240"/>
              <a:ext cx="48600" cy="36720"/>
            </a:xfrm>
            <a:custGeom>
              <a:avLst/>
              <a:gdLst/>
              <a:ahLst/>
              <a:rect l="l" t="t" r="r" b="b"/>
              <a:pathLst>
                <a:path w="1989" h="1512">
                  <a:moveTo>
                    <a:pt x="518" y="0"/>
                  </a:moveTo>
                  <a:lnTo>
                    <a:pt x="359" y="40"/>
                  </a:lnTo>
                  <a:lnTo>
                    <a:pt x="200" y="120"/>
                  </a:lnTo>
                  <a:lnTo>
                    <a:pt x="120" y="199"/>
                  </a:lnTo>
                  <a:lnTo>
                    <a:pt x="41" y="319"/>
                  </a:lnTo>
                  <a:lnTo>
                    <a:pt x="1" y="438"/>
                  </a:lnTo>
                  <a:lnTo>
                    <a:pt x="41" y="557"/>
                  </a:lnTo>
                  <a:lnTo>
                    <a:pt x="120" y="835"/>
                  </a:lnTo>
                  <a:lnTo>
                    <a:pt x="279" y="1074"/>
                  </a:lnTo>
                  <a:lnTo>
                    <a:pt x="518" y="1313"/>
                  </a:lnTo>
                  <a:lnTo>
                    <a:pt x="796" y="1472"/>
                  </a:lnTo>
                  <a:lnTo>
                    <a:pt x="915" y="1511"/>
                  </a:lnTo>
                  <a:lnTo>
                    <a:pt x="1194" y="1511"/>
                  </a:lnTo>
                  <a:lnTo>
                    <a:pt x="1313" y="1472"/>
                  </a:lnTo>
                  <a:lnTo>
                    <a:pt x="1551" y="1352"/>
                  </a:lnTo>
                  <a:lnTo>
                    <a:pt x="1750" y="1233"/>
                  </a:lnTo>
                  <a:lnTo>
                    <a:pt x="1870" y="1114"/>
                  </a:lnTo>
                  <a:lnTo>
                    <a:pt x="1949" y="955"/>
                  </a:lnTo>
                  <a:lnTo>
                    <a:pt x="1989" y="835"/>
                  </a:lnTo>
                  <a:lnTo>
                    <a:pt x="1949" y="716"/>
                  </a:lnTo>
                  <a:lnTo>
                    <a:pt x="1909" y="597"/>
                  </a:lnTo>
                  <a:lnTo>
                    <a:pt x="1830" y="478"/>
                  </a:lnTo>
                  <a:lnTo>
                    <a:pt x="1750" y="398"/>
                  </a:lnTo>
                  <a:lnTo>
                    <a:pt x="1472" y="199"/>
                  </a:lnTo>
                  <a:lnTo>
                    <a:pt x="1154" y="80"/>
                  </a:lnTo>
                  <a:lnTo>
                    <a:pt x="836" y="0"/>
                  </a:lnTo>
                  <a:close/>
                </a:path>
              </a:pathLst>
            </a:custGeom>
            <a:solidFill>
              <a:srgbClr val="ef9292"/>
            </a:solidFill>
            <a:ln>
              <a:noFill/>
            </a:ln>
          </p:spPr>
          <p:style>
            <a:lnRef idx="0"/>
            <a:fillRef idx="0"/>
            <a:effectRef idx="0"/>
            <a:fontRef idx="minor"/>
          </p:style>
        </p:sp>
        <p:sp>
          <p:nvSpPr>
            <p:cNvPr id="2366" name="CustomShape 298"/>
            <p:cNvSpPr/>
            <p:nvPr/>
          </p:nvSpPr>
          <p:spPr>
            <a:xfrm rot="3427200">
              <a:off x="5987520" y="1668240"/>
              <a:ext cx="48600" cy="36720"/>
            </a:xfrm>
            <a:custGeom>
              <a:avLst/>
              <a:gdLst/>
              <a:ahLst/>
              <a:rect l="l" t="t" r="r" b="b"/>
              <a:pathLst>
                <a:path w="1989" h="1512">
                  <a:moveTo>
                    <a:pt x="1551" y="1352"/>
                  </a:moveTo>
                  <a:lnTo>
                    <a:pt x="1551" y="1352"/>
                  </a:lnTo>
                  <a:lnTo>
                    <a:pt x="1313" y="1472"/>
                  </a:lnTo>
                  <a:lnTo>
                    <a:pt x="1194" y="1511"/>
                  </a:lnTo>
                  <a:lnTo>
                    <a:pt x="1074" y="1511"/>
                  </a:lnTo>
                  <a:lnTo>
                    <a:pt x="1074" y="1511"/>
                  </a:lnTo>
                  <a:lnTo>
                    <a:pt x="915" y="1511"/>
                  </a:lnTo>
                  <a:lnTo>
                    <a:pt x="796" y="1472"/>
                  </a:lnTo>
                  <a:lnTo>
                    <a:pt x="518" y="1313"/>
                  </a:lnTo>
                  <a:lnTo>
                    <a:pt x="279" y="1074"/>
                  </a:lnTo>
                  <a:lnTo>
                    <a:pt x="120" y="835"/>
                  </a:lnTo>
                  <a:lnTo>
                    <a:pt x="41" y="557"/>
                  </a:lnTo>
                  <a:lnTo>
                    <a:pt x="1" y="438"/>
                  </a:lnTo>
                  <a:lnTo>
                    <a:pt x="41" y="319"/>
                  </a:lnTo>
                  <a:lnTo>
                    <a:pt x="120" y="199"/>
                  </a:lnTo>
                  <a:lnTo>
                    <a:pt x="200" y="120"/>
                  </a:lnTo>
                  <a:lnTo>
                    <a:pt x="359" y="40"/>
                  </a:lnTo>
                  <a:lnTo>
                    <a:pt x="518" y="0"/>
                  </a:lnTo>
                  <a:lnTo>
                    <a:pt x="518" y="0"/>
                  </a:lnTo>
                  <a:lnTo>
                    <a:pt x="836" y="0"/>
                  </a:lnTo>
                  <a:lnTo>
                    <a:pt x="1154" y="80"/>
                  </a:lnTo>
                  <a:lnTo>
                    <a:pt x="1472" y="199"/>
                  </a:lnTo>
                  <a:lnTo>
                    <a:pt x="1750" y="398"/>
                  </a:lnTo>
                  <a:lnTo>
                    <a:pt x="1830" y="478"/>
                  </a:lnTo>
                  <a:lnTo>
                    <a:pt x="1909" y="597"/>
                  </a:lnTo>
                  <a:lnTo>
                    <a:pt x="1949" y="716"/>
                  </a:lnTo>
                  <a:lnTo>
                    <a:pt x="1989" y="835"/>
                  </a:lnTo>
                  <a:lnTo>
                    <a:pt x="1949" y="955"/>
                  </a:lnTo>
                  <a:lnTo>
                    <a:pt x="1870" y="1114"/>
                  </a:lnTo>
                  <a:lnTo>
                    <a:pt x="1750" y="1233"/>
                  </a:lnTo>
                  <a:lnTo>
                    <a:pt x="1551" y="1352"/>
                  </a:lnTo>
                </a:path>
              </a:pathLst>
            </a:custGeom>
            <a:noFill/>
            <a:ln>
              <a:noFill/>
            </a:ln>
          </p:spPr>
          <p:style>
            <a:lnRef idx="0"/>
            <a:fillRef idx="0"/>
            <a:effectRef idx="0"/>
            <a:fontRef idx="minor"/>
          </p:style>
        </p:sp>
        <p:sp>
          <p:nvSpPr>
            <p:cNvPr id="2367" name="CustomShape 299"/>
            <p:cNvSpPr/>
            <p:nvPr/>
          </p:nvSpPr>
          <p:spPr>
            <a:xfrm rot="3427200">
              <a:off x="6040440" y="1633320"/>
              <a:ext cx="36720" cy="46800"/>
            </a:xfrm>
            <a:custGeom>
              <a:avLst/>
              <a:gdLst/>
              <a:ahLst/>
              <a:rect l="l" t="t" r="r" b="b"/>
              <a:pathLst>
                <a:path w="1512" h="1909">
                  <a:moveTo>
                    <a:pt x="358" y="0"/>
                  </a:moveTo>
                  <a:lnTo>
                    <a:pt x="239" y="40"/>
                  </a:lnTo>
                  <a:lnTo>
                    <a:pt x="159" y="159"/>
                  </a:lnTo>
                  <a:lnTo>
                    <a:pt x="80" y="239"/>
                  </a:lnTo>
                  <a:lnTo>
                    <a:pt x="40" y="358"/>
                  </a:lnTo>
                  <a:lnTo>
                    <a:pt x="0" y="517"/>
                  </a:lnTo>
                  <a:lnTo>
                    <a:pt x="40" y="835"/>
                  </a:lnTo>
                  <a:lnTo>
                    <a:pt x="120" y="1153"/>
                  </a:lnTo>
                  <a:lnTo>
                    <a:pt x="279" y="1471"/>
                  </a:lnTo>
                  <a:lnTo>
                    <a:pt x="477" y="1710"/>
                  </a:lnTo>
                  <a:lnTo>
                    <a:pt x="597" y="1829"/>
                  </a:lnTo>
                  <a:lnTo>
                    <a:pt x="756" y="1909"/>
                  </a:lnTo>
                  <a:lnTo>
                    <a:pt x="994" y="1909"/>
                  </a:lnTo>
                  <a:lnTo>
                    <a:pt x="1114" y="1829"/>
                  </a:lnTo>
                  <a:lnTo>
                    <a:pt x="1233" y="1750"/>
                  </a:lnTo>
                  <a:lnTo>
                    <a:pt x="1352" y="1551"/>
                  </a:lnTo>
                  <a:lnTo>
                    <a:pt x="1471" y="1233"/>
                  </a:lnTo>
                  <a:lnTo>
                    <a:pt x="1511" y="915"/>
                  </a:lnTo>
                  <a:lnTo>
                    <a:pt x="1471" y="636"/>
                  </a:lnTo>
                  <a:lnTo>
                    <a:pt x="1392" y="477"/>
                  </a:lnTo>
                  <a:lnTo>
                    <a:pt x="1312" y="358"/>
                  </a:lnTo>
                  <a:lnTo>
                    <a:pt x="1233" y="279"/>
                  </a:lnTo>
                  <a:lnTo>
                    <a:pt x="1114" y="199"/>
                  </a:lnTo>
                  <a:lnTo>
                    <a:pt x="915" y="80"/>
                  </a:lnTo>
                  <a:lnTo>
                    <a:pt x="676" y="0"/>
                  </a:lnTo>
                  <a:close/>
                </a:path>
              </a:pathLst>
            </a:custGeom>
            <a:solidFill>
              <a:srgbClr val="ef9292"/>
            </a:solidFill>
            <a:ln>
              <a:noFill/>
            </a:ln>
          </p:spPr>
          <p:style>
            <a:lnRef idx="0"/>
            <a:fillRef idx="0"/>
            <a:effectRef idx="0"/>
            <a:fontRef idx="minor"/>
          </p:style>
        </p:sp>
        <p:sp>
          <p:nvSpPr>
            <p:cNvPr id="2368" name="CustomShape 300"/>
            <p:cNvSpPr/>
            <p:nvPr/>
          </p:nvSpPr>
          <p:spPr>
            <a:xfrm rot="3427200">
              <a:off x="6039000" y="1695960"/>
              <a:ext cx="60480" cy="53640"/>
            </a:xfrm>
            <a:custGeom>
              <a:avLst/>
              <a:gdLst/>
              <a:ahLst/>
              <a:rect l="l" t="t" r="r" b="b"/>
              <a:pathLst>
                <a:path w="2466" h="2188">
                  <a:moveTo>
                    <a:pt x="955" y="0"/>
                  </a:moveTo>
                  <a:lnTo>
                    <a:pt x="716" y="40"/>
                  </a:lnTo>
                  <a:lnTo>
                    <a:pt x="477" y="120"/>
                  </a:lnTo>
                  <a:lnTo>
                    <a:pt x="318" y="239"/>
                  </a:lnTo>
                  <a:lnTo>
                    <a:pt x="199" y="358"/>
                  </a:lnTo>
                  <a:lnTo>
                    <a:pt x="80" y="478"/>
                  </a:lnTo>
                  <a:lnTo>
                    <a:pt x="40" y="637"/>
                  </a:lnTo>
                  <a:lnTo>
                    <a:pt x="0" y="796"/>
                  </a:lnTo>
                  <a:lnTo>
                    <a:pt x="0" y="955"/>
                  </a:lnTo>
                  <a:lnTo>
                    <a:pt x="40" y="1114"/>
                  </a:lnTo>
                  <a:lnTo>
                    <a:pt x="80" y="1312"/>
                  </a:lnTo>
                  <a:lnTo>
                    <a:pt x="159" y="1471"/>
                  </a:lnTo>
                  <a:lnTo>
                    <a:pt x="279" y="1631"/>
                  </a:lnTo>
                  <a:lnTo>
                    <a:pt x="438" y="1750"/>
                  </a:lnTo>
                  <a:lnTo>
                    <a:pt x="597" y="1909"/>
                  </a:lnTo>
                  <a:lnTo>
                    <a:pt x="796" y="2028"/>
                  </a:lnTo>
                  <a:lnTo>
                    <a:pt x="994" y="2108"/>
                  </a:lnTo>
                  <a:lnTo>
                    <a:pt x="1193" y="2147"/>
                  </a:lnTo>
                  <a:lnTo>
                    <a:pt x="1392" y="2187"/>
                  </a:lnTo>
                  <a:lnTo>
                    <a:pt x="1591" y="2187"/>
                  </a:lnTo>
                  <a:lnTo>
                    <a:pt x="1790" y="2147"/>
                  </a:lnTo>
                  <a:lnTo>
                    <a:pt x="2028" y="2068"/>
                  </a:lnTo>
                  <a:lnTo>
                    <a:pt x="2227" y="1949"/>
                  </a:lnTo>
                  <a:lnTo>
                    <a:pt x="2346" y="1829"/>
                  </a:lnTo>
                  <a:lnTo>
                    <a:pt x="2426" y="1670"/>
                  </a:lnTo>
                  <a:lnTo>
                    <a:pt x="2465" y="1471"/>
                  </a:lnTo>
                  <a:lnTo>
                    <a:pt x="2465" y="1273"/>
                  </a:lnTo>
                  <a:lnTo>
                    <a:pt x="2426" y="1074"/>
                  </a:lnTo>
                  <a:lnTo>
                    <a:pt x="2346" y="915"/>
                  </a:lnTo>
                  <a:lnTo>
                    <a:pt x="2227" y="716"/>
                  </a:lnTo>
                  <a:lnTo>
                    <a:pt x="2108" y="517"/>
                  </a:lnTo>
                  <a:lnTo>
                    <a:pt x="1949" y="358"/>
                  </a:lnTo>
                  <a:lnTo>
                    <a:pt x="1790" y="239"/>
                  </a:lnTo>
                  <a:lnTo>
                    <a:pt x="1591" y="120"/>
                  </a:lnTo>
                  <a:lnTo>
                    <a:pt x="1392" y="40"/>
                  </a:lnTo>
                  <a:lnTo>
                    <a:pt x="1193" y="0"/>
                  </a:lnTo>
                  <a:close/>
                </a:path>
              </a:pathLst>
            </a:custGeom>
            <a:solidFill>
              <a:srgbClr val="ef9292"/>
            </a:solidFill>
            <a:ln>
              <a:noFill/>
            </a:ln>
          </p:spPr>
          <p:style>
            <a:lnRef idx="0"/>
            <a:fillRef idx="0"/>
            <a:effectRef idx="0"/>
            <a:fontRef idx="minor"/>
          </p:style>
        </p:sp>
        <p:sp>
          <p:nvSpPr>
            <p:cNvPr id="2369" name="CustomShape 301"/>
            <p:cNvSpPr/>
            <p:nvPr/>
          </p:nvSpPr>
          <p:spPr>
            <a:xfrm rot="3427200">
              <a:off x="6039000" y="1695960"/>
              <a:ext cx="60480" cy="53640"/>
            </a:xfrm>
            <a:custGeom>
              <a:avLst/>
              <a:gdLst/>
              <a:ahLst/>
              <a:rect l="l" t="t" r="r" b="b"/>
              <a:pathLst>
                <a:path w="2466" h="2188">
                  <a:moveTo>
                    <a:pt x="1790" y="2147"/>
                  </a:moveTo>
                  <a:lnTo>
                    <a:pt x="1790" y="2147"/>
                  </a:lnTo>
                  <a:lnTo>
                    <a:pt x="1591" y="2187"/>
                  </a:lnTo>
                  <a:lnTo>
                    <a:pt x="1392" y="2187"/>
                  </a:lnTo>
                  <a:lnTo>
                    <a:pt x="1193" y="2147"/>
                  </a:lnTo>
                  <a:lnTo>
                    <a:pt x="994" y="2108"/>
                  </a:lnTo>
                  <a:lnTo>
                    <a:pt x="994" y="2108"/>
                  </a:lnTo>
                  <a:lnTo>
                    <a:pt x="796" y="2028"/>
                  </a:lnTo>
                  <a:lnTo>
                    <a:pt x="597" y="1909"/>
                  </a:lnTo>
                  <a:lnTo>
                    <a:pt x="438" y="1750"/>
                  </a:lnTo>
                  <a:lnTo>
                    <a:pt x="279" y="1631"/>
                  </a:lnTo>
                  <a:lnTo>
                    <a:pt x="159" y="1471"/>
                  </a:lnTo>
                  <a:lnTo>
                    <a:pt x="80" y="1312"/>
                  </a:lnTo>
                  <a:lnTo>
                    <a:pt x="40" y="1114"/>
                  </a:lnTo>
                  <a:lnTo>
                    <a:pt x="0" y="955"/>
                  </a:lnTo>
                  <a:lnTo>
                    <a:pt x="0" y="796"/>
                  </a:lnTo>
                  <a:lnTo>
                    <a:pt x="40" y="637"/>
                  </a:lnTo>
                  <a:lnTo>
                    <a:pt x="80" y="478"/>
                  </a:lnTo>
                  <a:lnTo>
                    <a:pt x="199" y="358"/>
                  </a:lnTo>
                  <a:lnTo>
                    <a:pt x="318" y="239"/>
                  </a:lnTo>
                  <a:lnTo>
                    <a:pt x="477" y="120"/>
                  </a:lnTo>
                  <a:lnTo>
                    <a:pt x="716" y="40"/>
                  </a:lnTo>
                  <a:lnTo>
                    <a:pt x="955" y="0"/>
                  </a:lnTo>
                  <a:lnTo>
                    <a:pt x="955" y="0"/>
                  </a:lnTo>
                  <a:lnTo>
                    <a:pt x="1193" y="0"/>
                  </a:lnTo>
                  <a:lnTo>
                    <a:pt x="1392" y="40"/>
                  </a:lnTo>
                  <a:lnTo>
                    <a:pt x="1591" y="120"/>
                  </a:lnTo>
                  <a:lnTo>
                    <a:pt x="1790" y="239"/>
                  </a:lnTo>
                  <a:lnTo>
                    <a:pt x="1949" y="358"/>
                  </a:lnTo>
                  <a:lnTo>
                    <a:pt x="2108" y="517"/>
                  </a:lnTo>
                  <a:lnTo>
                    <a:pt x="2227" y="716"/>
                  </a:lnTo>
                  <a:lnTo>
                    <a:pt x="2346" y="915"/>
                  </a:lnTo>
                  <a:lnTo>
                    <a:pt x="2426" y="1074"/>
                  </a:lnTo>
                  <a:lnTo>
                    <a:pt x="2465" y="1273"/>
                  </a:lnTo>
                  <a:lnTo>
                    <a:pt x="2465" y="1471"/>
                  </a:lnTo>
                  <a:lnTo>
                    <a:pt x="2426" y="1670"/>
                  </a:lnTo>
                  <a:lnTo>
                    <a:pt x="2346" y="1829"/>
                  </a:lnTo>
                  <a:lnTo>
                    <a:pt x="2227" y="1949"/>
                  </a:lnTo>
                  <a:lnTo>
                    <a:pt x="2028" y="2068"/>
                  </a:lnTo>
                  <a:lnTo>
                    <a:pt x="1790" y="2147"/>
                  </a:lnTo>
                </a:path>
              </a:pathLst>
            </a:custGeom>
            <a:noFill/>
            <a:ln>
              <a:noFill/>
            </a:ln>
          </p:spPr>
          <p:style>
            <a:lnRef idx="0"/>
            <a:fillRef idx="0"/>
            <a:effectRef idx="0"/>
            <a:fontRef idx="minor"/>
          </p:style>
        </p:sp>
        <p:sp>
          <p:nvSpPr>
            <p:cNvPr id="2370" name="CustomShape 302"/>
            <p:cNvSpPr/>
            <p:nvPr/>
          </p:nvSpPr>
          <p:spPr>
            <a:xfrm rot="3427200">
              <a:off x="6100200" y="1677960"/>
              <a:ext cx="48600" cy="33840"/>
            </a:xfrm>
            <a:custGeom>
              <a:avLst/>
              <a:gdLst/>
              <a:ahLst/>
              <a:rect l="l" t="t" r="r" b="b"/>
              <a:pathLst>
                <a:path w="1989" h="1393">
                  <a:moveTo>
                    <a:pt x="1273" y="1"/>
                  </a:moveTo>
                  <a:lnTo>
                    <a:pt x="1034" y="41"/>
                  </a:lnTo>
                  <a:lnTo>
                    <a:pt x="796" y="120"/>
                  </a:lnTo>
                  <a:lnTo>
                    <a:pt x="557" y="200"/>
                  </a:lnTo>
                  <a:lnTo>
                    <a:pt x="358" y="319"/>
                  </a:lnTo>
                  <a:lnTo>
                    <a:pt x="159" y="478"/>
                  </a:lnTo>
                  <a:lnTo>
                    <a:pt x="80" y="597"/>
                  </a:lnTo>
                  <a:lnTo>
                    <a:pt x="0" y="796"/>
                  </a:lnTo>
                  <a:lnTo>
                    <a:pt x="40" y="955"/>
                  </a:lnTo>
                  <a:lnTo>
                    <a:pt x="199" y="1114"/>
                  </a:lnTo>
                  <a:lnTo>
                    <a:pt x="438" y="1273"/>
                  </a:lnTo>
                  <a:lnTo>
                    <a:pt x="637" y="1353"/>
                  </a:lnTo>
                  <a:lnTo>
                    <a:pt x="835" y="1393"/>
                  </a:lnTo>
                  <a:lnTo>
                    <a:pt x="1034" y="1393"/>
                  </a:lnTo>
                  <a:lnTo>
                    <a:pt x="1233" y="1353"/>
                  </a:lnTo>
                  <a:lnTo>
                    <a:pt x="1313" y="1353"/>
                  </a:lnTo>
                  <a:lnTo>
                    <a:pt x="1511" y="1273"/>
                  </a:lnTo>
                  <a:lnTo>
                    <a:pt x="1670" y="1154"/>
                  </a:lnTo>
                  <a:lnTo>
                    <a:pt x="1829" y="1035"/>
                  </a:lnTo>
                  <a:lnTo>
                    <a:pt x="1909" y="836"/>
                  </a:lnTo>
                  <a:lnTo>
                    <a:pt x="1988" y="558"/>
                  </a:lnTo>
                  <a:lnTo>
                    <a:pt x="1949" y="359"/>
                  </a:lnTo>
                  <a:lnTo>
                    <a:pt x="1869" y="200"/>
                  </a:lnTo>
                  <a:lnTo>
                    <a:pt x="1710" y="80"/>
                  </a:lnTo>
                  <a:lnTo>
                    <a:pt x="1511" y="41"/>
                  </a:lnTo>
                  <a:lnTo>
                    <a:pt x="1273" y="1"/>
                  </a:lnTo>
                  <a:close/>
                </a:path>
              </a:pathLst>
            </a:custGeom>
            <a:solidFill>
              <a:srgbClr val="ef9292"/>
            </a:solidFill>
            <a:ln>
              <a:noFill/>
            </a:ln>
          </p:spPr>
          <p:style>
            <a:lnRef idx="0"/>
            <a:fillRef idx="0"/>
            <a:effectRef idx="0"/>
            <a:fontRef idx="minor"/>
          </p:style>
        </p:sp>
        <p:sp>
          <p:nvSpPr>
            <p:cNvPr id="2371" name="CustomShape 303"/>
            <p:cNvSpPr/>
            <p:nvPr/>
          </p:nvSpPr>
          <p:spPr>
            <a:xfrm rot="3427200">
              <a:off x="6100200" y="1677960"/>
              <a:ext cx="48600" cy="33840"/>
            </a:xfrm>
            <a:custGeom>
              <a:avLst/>
              <a:gdLst/>
              <a:ahLst/>
              <a:rect l="l" t="t" r="r" b="b"/>
              <a:pathLst>
                <a:path w="1989" h="1393">
                  <a:moveTo>
                    <a:pt x="1909" y="836"/>
                  </a:moveTo>
                  <a:lnTo>
                    <a:pt x="1909" y="836"/>
                  </a:lnTo>
                  <a:lnTo>
                    <a:pt x="1829" y="1035"/>
                  </a:lnTo>
                  <a:lnTo>
                    <a:pt x="1670" y="1154"/>
                  </a:lnTo>
                  <a:lnTo>
                    <a:pt x="1511" y="1273"/>
                  </a:lnTo>
                  <a:lnTo>
                    <a:pt x="1313" y="1353"/>
                  </a:lnTo>
                  <a:lnTo>
                    <a:pt x="1313" y="1353"/>
                  </a:lnTo>
                  <a:lnTo>
                    <a:pt x="1233" y="1353"/>
                  </a:lnTo>
                  <a:lnTo>
                    <a:pt x="1233" y="1353"/>
                  </a:lnTo>
                  <a:lnTo>
                    <a:pt x="1034" y="1393"/>
                  </a:lnTo>
                  <a:lnTo>
                    <a:pt x="835" y="1393"/>
                  </a:lnTo>
                  <a:lnTo>
                    <a:pt x="637" y="1353"/>
                  </a:lnTo>
                  <a:lnTo>
                    <a:pt x="438" y="1273"/>
                  </a:lnTo>
                  <a:lnTo>
                    <a:pt x="438" y="1273"/>
                  </a:lnTo>
                  <a:lnTo>
                    <a:pt x="199" y="1114"/>
                  </a:lnTo>
                  <a:lnTo>
                    <a:pt x="40" y="955"/>
                  </a:lnTo>
                  <a:lnTo>
                    <a:pt x="0" y="796"/>
                  </a:lnTo>
                  <a:lnTo>
                    <a:pt x="80" y="597"/>
                  </a:lnTo>
                  <a:lnTo>
                    <a:pt x="159" y="478"/>
                  </a:lnTo>
                  <a:lnTo>
                    <a:pt x="358" y="319"/>
                  </a:lnTo>
                  <a:lnTo>
                    <a:pt x="557" y="200"/>
                  </a:lnTo>
                  <a:lnTo>
                    <a:pt x="796" y="120"/>
                  </a:lnTo>
                  <a:lnTo>
                    <a:pt x="1034" y="41"/>
                  </a:lnTo>
                  <a:lnTo>
                    <a:pt x="1273" y="1"/>
                  </a:lnTo>
                  <a:lnTo>
                    <a:pt x="1511" y="41"/>
                  </a:lnTo>
                  <a:lnTo>
                    <a:pt x="1710" y="80"/>
                  </a:lnTo>
                  <a:lnTo>
                    <a:pt x="1869" y="200"/>
                  </a:lnTo>
                  <a:lnTo>
                    <a:pt x="1949" y="359"/>
                  </a:lnTo>
                  <a:lnTo>
                    <a:pt x="1988" y="558"/>
                  </a:lnTo>
                  <a:lnTo>
                    <a:pt x="1909" y="836"/>
                  </a:lnTo>
                </a:path>
              </a:pathLst>
            </a:custGeom>
            <a:noFill/>
            <a:ln>
              <a:noFill/>
            </a:ln>
          </p:spPr>
          <p:style>
            <a:lnRef idx="0"/>
            <a:fillRef idx="0"/>
            <a:effectRef idx="0"/>
            <a:fontRef idx="minor"/>
          </p:style>
        </p:sp>
        <p:sp>
          <p:nvSpPr>
            <p:cNvPr id="2372" name="CustomShape 304"/>
            <p:cNvSpPr/>
            <p:nvPr/>
          </p:nvSpPr>
          <p:spPr>
            <a:xfrm rot="3427200">
              <a:off x="6261480" y="1577160"/>
              <a:ext cx="22680" cy="118080"/>
            </a:xfrm>
            <a:custGeom>
              <a:avLst/>
              <a:gdLst/>
              <a:ahLst/>
              <a:rect l="l" t="t" r="r" b="b"/>
              <a:pathLst>
                <a:path w="955" h="4772">
                  <a:moveTo>
                    <a:pt x="1" y="0"/>
                  </a:moveTo>
                  <a:lnTo>
                    <a:pt x="1" y="0"/>
                  </a:lnTo>
                  <a:lnTo>
                    <a:pt x="1" y="0"/>
                  </a:lnTo>
                  <a:lnTo>
                    <a:pt x="1" y="0"/>
                  </a:lnTo>
                  <a:lnTo>
                    <a:pt x="319" y="1193"/>
                  </a:lnTo>
                  <a:lnTo>
                    <a:pt x="597" y="2386"/>
                  </a:lnTo>
                  <a:lnTo>
                    <a:pt x="836" y="3578"/>
                  </a:lnTo>
                  <a:lnTo>
                    <a:pt x="955" y="4771"/>
                  </a:lnTo>
                  <a:lnTo>
                    <a:pt x="955" y="4771"/>
                  </a:lnTo>
                  <a:lnTo>
                    <a:pt x="955" y="4771"/>
                  </a:lnTo>
                  <a:lnTo>
                    <a:pt x="836" y="3578"/>
                  </a:lnTo>
                  <a:lnTo>
                    <a:pt x="597" y="2386"/>
                  </a:lnTo>
                  <a:lnTo>
                    <a:pt x="319" y="1193"/>
                  </a:lnTo>
                  <a:lnTo>
                    <a:pt x="1" y="0"/>
                  </a:lnTo>
                  <a:lnTo>
                    <a:pt x="1" y="0"/>
                  </a:lnTo>
                  <a:lnTo>
                    <a:pt x="1" y="0"/>
                  </a:lnTo>
                  <a:close/>
                  <a:moveTo>
                    <a:pt x="1" y="0"/>
                  </a:moveTo>
                  <a:lnTo>
                    <a:pt x="1" y="0"/>
                  </a:lnTo>
                  <a:lnTo>
                    <a:pt x="1" y="0"/>
                  </a:lnTo>
                  <a:lnTo>
                    <a:pt x="1" y="0"/>
                  </a:lnTo>
                  <a:lnTo>
                    <a:pt x="1" y="0"/>
                  </a:lnTo>
                  <a:close/>
                </a:path>
              </a:pathLst>
            </a:custGeom>
            <a:solidFill>
              <a:srgbClr val="ed5469"/>
            </a:solidFill>
            <a:ln>
              <a:noFill/>
            </a:ln>
          </p:spPr>
          <p:style>
            <a:lnRef idx="0"/>
            <a:fillRef idx="0"/>
            <a:effectRef idx="0"/>
            <a:fontRef idx="minor"/>
          </p:style>
        </p:sp>
        <p:sp>
          <p:nvSpPr>
            <p:cNvPr id="2373" name="CustomShape 305"/>
            <p:cNvSpPr/>
            <p:nvPr/>
          </p:nvSpPr>
          <p:spPr>
            <a:xfrm rot="3427200">
              <a:off x="6261480" y="1577160"/>
              <a:ext cx="22680" cy="118080"/>
            </a:xfrm>
            <a:custGeom>
              <a:avLst/>
              <a:gdLst/>
              <a:ahLst/>
              <a:rect l="l" t="t" r="r" b="b"/>
              <a:pathLst>
                <a:path w="955" h="4772">
                  <a:moveTo>
                    <a:pt x="1" y="0"/>
                  </a:moveTo>
                  <a:lnTo>
                    <a:pt x="1" y="0"/>
                  </a:lnTo>
                  <a:lnTo>
                    <a:pt x="1" y="0"/>
                  </a:lnTo>
                  <a:lnTo>
                    <a:pt x="1" y="0"/>
                  </a:lnTo>
                  <a:lnTo>
                    <a:pt x="319" y="1193"/>
                  </a:lnTo>
                  <a:lnTo>
                    <a:pt x="597" y="2386"/>
                  </a:lnTo>
                  <a:lnTo>
                    <a:pt x="836" y="3578"/>
                  </a:lnTo>
                  <a:lnTo>
                    <a:pt x="955" y="4771"/>
                  </a:lnTo>
                  <a:lnTo>
                    <a:pt x="955" y="4771"/>
                  </a:lnTo>
                  <a:lnTo>
                    <a:pt x="955" y="4771"/>
                  </a:lnTo>
                  <a:lnTo>
                    <a:pt x="836" y="3578"/>
                  </a:lnTo>
                  <a:lnTo>
                    <a:pt x="597" y="2386"/>
                  </a:lnTo>
                  <a:lnTo>
                    <a:pt x="319" y="1193"/>
                  </a:lnTo>
                  <a:lnTo>
                    <a:pt x="1" y="0"/>
                  </a:lnTo>
                  <a:lnTo>
                    <a:pt x="1" y="0"/>
                  </a:lnTo>
                  <a:lnTo>
                    <a:pt x="1" y="0"/>
                  </a:lnTo>
                </a:path>
              </a:pathLst>
            </a:custGeom>
            <a:noFill/>
            <a:ln>
              <a:noFill/>
            </a:ln>
          </p:spPr>
          <p:style>
            <a:lnRef idx="0"/>
            <a:fillRef idx="0"/>
            <a:effectRef idx="0"/>
            <a:fontRef idx="minor"/>
          </p:style>
        </p:sp>
        <p:sp>
          <p:nvSpPr>
            <p:cNvPr id="2374" name="CustomShape 306"/>
            <p:cNvSpPr/>
            <p:nvPr/>
          </p:nvSpPr>
          <p:spPr>
            <a:xfrm rot="3427200">
              <a:off x="6316560" y="1595520"/>
              <a:ext cx="360" cy="360"/>
            </a:xfrm>
            <a:custGeom>
              <a:avLst/>
              <a:gdLst/>
              <a:ahLst/>
              <a:rect l="l" t="t" r="r" b="b"/>
              <a:pathLst>
                <a:path w="1" h="1">
                  <a:moveTo>
                    <a:pt x="1" y="0"/>
                  </a:moveTo>
                  <a:lnTo>
                    <a:pt x="1" y="0"/>
                  </a:lnTo>
                  <a:lnTo>
                    <a:pt x="1" y="0"/>
                  </a:lnTo>
                  <a:lnTo>
                    <a:pt x="1" y="0"/>
                  </a:lnTo>
                  <a:lnTo>
                    <a:pt x="1" y="0"/>
                  </a:lnTo>
                </a:path>
              </a:pathLst>
            </a:custGeom>
            <a:noFill/>
            <a:ln>
              <a:noFill/>
            </a:ln>
          </p:spPr>
          <p:style>
            <a:lnRef idx="0"/>
            <a:fillRef idx="0"/>
            <a:effectRef idx="0"/>
            <a:fontRef idx="minor"/>
          </p:style>
        </p:sp>
        <p:sp>
          <p:nvSpPr>
            <p:cNvPr id="2375" name="CustomShape 307"/>
            <p:cNvSpPr/>
            <p:nvPr/>
          </p:nvSpPr>
          <p:spPr>
            <a:xfrm rot="3427200">
              <a:off x="5996880" y="1284480"/>
              <a:ext cx="302040" cy="541800"/>
            </a:xfrm>
            <a:custGeom>
              <a:avLst/>
              <a:gdLst/>
              <a:ahLst/>
              <a:rect l="l" t="t" r="r" b="b"/>
              <a:pathLst>
                <a:path w="12127" h="21710">
                  <a:moveTo>
                    <a:pt x="8549" y="1"/>
                  </a:moveTo>
                  <a:lnTo>
                    <a:pt x="8867" y="836"/>
                  </a:lnTo>
                  <a:lnTo>
                    <a:pt x="9145" y="1671"/>
                  </a:lnTo>
                  <a:lnTo>
                    <a:pt x="9622" y="3181"/>
                  </a:lnTo>
                  <a:lnTo>
                    <a:pt x="9980" y="4494"/>
                  </a:lnTo>
                  <a:lnTo>
                    <a:pt x="10258" y="5845"/>
                  </a:lnTo>
                  <a:lnTo>
                    <a:pt x="10497" y="7197"/>
                  </a:lnTo>
                  <a:lnTo>
                    <a:pt x="10656" y="8549"/>
                  </a:lnTo>
                  <a:lnTo>
                    <a:pt x="10696" y="9901"/>
                  </a:lnTo>
                  <a:lnTo>
                    <a:pt x="10735" y="11292"/>
                  </a:lnTo>
                  <a:lnTo>
                    <a:pt x="10656" y="12644"/>
                  </a:lnTo>
                  <a:lnTo>
                    <a:pt x="10576" y="13996"/>
                  </a:lnTo>
                  <a:lnTo>
                    <a:pt x="10735" y="14036"/>
                  </a:lnTo>
                  <a:lnTo>
                    <a:pt x="10894" y="14036"/>
                  </a:lnTo>
                  <a:lnTo>
                    <a:pt x="11014" y="14115"/>
                  </a:lnTo>
                  <a:lnTo>
                    <a:pt x="11093" y="14195"/>
                  </a:lnTo>
                  <a:lnTo>
                    <a:pt x="11173" y="14314"/>
                  </a:lnTo>
                  <a:lnTo>
                    <a:pt x="11212" y="14473"/>
                  </a:lnTo>
                  <a:lnTo>
                    <a:pt x="11212" y="14632"/>
                  </a:lnTo>
                  <a:lnTo>
                    <a:pt x="11133" y="14831"/>
                  </a:lnTo>
                  <a:lnTo>
                    <a:pt x="11053" y="15030"/>
                  </a:lnTo>
                  <a:lnTo>
                    <a:pt x="10894" y="15149"/>
                  </a:lnTo>
                  <a:lnTo>
                    <a:pt x="10735" y="15268"/>
                  </a:lnTo>
                  <a:lnTo>
                    <a:pt x="10537" y="15348"/>
                  </a:lnTo>
                  <a:lnTo>
                    <a:pt x="10457" y="15348"/>
                  </a:lnTo>
                  <a:lnTo>
                    <a:pt x="10298" y="15388"/>
                  </a:lnTo>
                  <a:lnTo>
                    <a:pt x="10179" y="15745"/>
                  </a:lnTo>
                  <a:lnTo>
                    <a:pt x="10020" y="16103"/>
                  </a:lnTo>
                  <a:lnTo>
                    <a:pt x="10218" y="16143"/>
                  </a:lnTo>
                  <a:lnTo>
                    <a:pt x="10417" y="16222"/>
                  </a:lnTo>
                  <a:lnTo>
                    <a:pt x="10576" y="16342"/>
                  </a:lnTo>
                  <a:lnTo>
                    <a:pt x="10735" y="16461"/>
                  </a:lnTo>
                  <a:lnTo>
                    <a:pt x="10974" y="16779"/>
                  </a:lnTo>
                  <a:lnTo>
                    <a:pt x="11053" y="16938"/>
                  </a:lnTo>
                  <a:lnTo>
                    <a:pt x="11133" y="17097"/>
                  </a:lnTo>
                  <a:lnTo>
                    <a:pt x="11173" y="17296"/>
                  </a:lnTo>
                  <a:lnTo>
                    <a:pt x="11212" y="17455"/>
                  </a:lnTo>
                  <a:lnTo>
                    <a:pt x="11173" y="17614"/>
                  </a:lnTo>
                  <a:lnTo>
                    <a:pt x="11133" y="17773"/>
                  </a:lnTo>
                  <a:lnTo>
                    <a:pt x="11053" y="17932"/>
                  </a:lnTo>
                  <a:lnTo>
                    <a:pt x="10934" y="18051"/>
                  </a:lnTo>
                  <a:lnTo>
                    <a:pt x="10775" y="18171"/>
                  </a:lnTo>
                  <a:lnTo>
                    <a:pt x="10537" y="18210"/>
                  </a:lnTo>
                  <a:lnTo>
                    <a:pt x="10258" y="18250"/>
                  </a:lnTo>
                  <a:lnTo>
                    <a:pt x="9980" y="18250"/>
                  </a:lnTo>
                  <a:lnTo>
                    <a:pt x="9741" y="18171"/>
                  </a:lnTo>
                  <a:lnTo>
                    <a:pt x="9503" y="18051"/>
                  </a:lnTo>
                  <a:lnTo>
                    <a:pt x="9264" y="17932"/>
                  </a:lnTo>
                  <a:lnTo>
                    <a:pt x="9105" y="17733"/>
                  </a:lnTo>
                  <a:lnTo>
                    <a:pt x="8946" y="17574"/>
                  </a:lnTo>
                  <a:lnTo>
                    <a:pt x="8668" y="17813"/>
                  </a:lnTo>
                  <a:lnTo>
                    <a:pt x="8350" y="18012"/>
                  </a:lnTo>
                  <a:lnTo>
                    <a:pt x="8469" y="18210"/>
                  </a:lnTo>
                  <a:lnTo>
                    <a:pt x="8509" y="18330"/>
                  </a:lnTo>
                  <a:lnTo>
                    <a:pt x="8469" y="18449"/>
                  </a:lnTo>
                  <a:lnTo>
                    <a:pt x="8429" y="18528"/>
                  </a:lnTo>
                  <a:lnTo>
                    <a:pt x="8350" y="18648"/>
                  </a:lnTo>
                  <a:lnTo>
                    <a:pt x="8230" y="18767"/>
                  </a:lnTo>
                  <a:lnTo>
                    <a:pt x="8071" y="18886"/>
                  </a:lnTo>
                  <a:lnTo>
                    <a:pt x="7833" y="19006"/>
                  </a:lnTo>
                  <a:lnTo>
                    <a:pt x="7714" y="19045"/>
                  </a:lnTo>
                  <a:lnTo>
                    <a:pt x="7594" y="19045"/>
                  </a:lnTo>
                  <a:lnTo>
                    <a:pt x="7396" y="19006"/>
                  </a:lnTo>
                  <a:lnTo>
                    <a:pt x="7197" y="18926"/>
                  </a:lnTo>
                  <a:lnTo>
                    <a:pt x="6998" y="18807"/>
                  </a:lnTo>
                  <a:lnTo>
                    <a:pt x="6839" y="18648"/>
                  </a:lnTo>
                  <a:lnTo>
                    <a:pt x="6402" y="18727"/>
                  </a:lnTo>
                  <a:lnTo>
                    <a:pt x="6044" y="18807"/>
                  </a:lnTo>
                  <a:lnTo>
                    <a:pt x="5328" y="18847"/>
                  </a:lnTo>
                  <a:lnTo>
                    <a:pt x="5288" y="19045"/>
                  </a:lnTo>
                  <a:lnTo>
                    <a:pt x="5169" y="19204"/>
                  </a:lnTo>
                  <a:lnTo>
                    <a:pt x="4970" y="19363"/>
                  </a:lnTo>
                  <a:lnTo>
                    <a:pt x="4771" y="19443"/>
                  </a:lnTo>
                  <a:lnTo>
                    <a:pt x="4573" y="19483"/>
                  </a:lnTo>
                  <a:lnTo>
                    <a:pt x="4533" y="19483"/>
                  </a:lnTo>
                  <a:lnTo>
                    <a:pt x="4255" y="19403"/>
                  </a:lnTo>
                  <a:lnTo>
                    <a:pt x="3936" y="19284"/>
                  </a:lnTo>
                  <a:lnTo>
                    <a:pt x="3698" y="19085"/>
                  </a:lnTo>
                  <a:lnTo>
                    <a:pt x="3459" y="18847"/>
                  </a:lnTo>
                  <a:lnTo>
                    <a:pt x="2942" y="18767"/>
                  </a:lnTo>
                  <a:lnTo>
                    <a:pt x="2346" y="18648"/>
                  </a:lnTo>
                  <a:lnTo>
                    <a:pt x="2187" y="18886"/>
                  </a:lnTo>
                  <a:lnTo>
                    <a:pt x="2068" y="18926"/>
                  </a:lnTo>
                  <a:lnTo>
                    <a:pt x="1949" y="18966"/>
                  </a:lnTo>
                  <a:lnTo>
                    <a:pt x="1789" y="18926"/>
                  </a:lnTo>
                  <a:lnTo>
                    <a:pt x="1630" y="18886"/>
                  </a:lnTo>
                  <a:lnTo>
                    <a:pt x="1352" y="18688"/>
                  </a:lnTo>
                  <a:lnTo>
                    <a:pt x="1193" y="18568"/>
                  </a:lnTo>
                  <a:lnTo>
                    <a:pt x="1114" y="18449"/>
                  </a:lnTo>
                  <a:lnTo>
                    <a:pt x="994" y="18290"/>
                  </a:lnTo>
                  <a:lnTo>
                    <a:pt x="955" y="18131"/>
                  </a:lnTo>
                  <a:lnTo>
                    <a:pt x="477" y="17813"/>
                  </a:lnTo>
                  <a:lnTo>
                    <a:pt x="0" y="17415"/>
                  </a:lnTo>
                  <a:lnTo>
                    <a:pt x="159" y="18131"/>
                  </a:lnTo>
                  <a:lnTo>
                    <a:pt x="358" y="18727"/>
                  </a:lnTo>
                  <a:lnTo>
                    <a:pt x="597" y="19244"/>
                  </a:lnTo>
                  <a:lnTo>
                    <a:pt x="915" y="19721"/>
                  </a:lnTo>
                  <a:lnTo>
                    <a:pt x="1233" y="20119"/>
                  </a:lnTo>
                  <a:lnTo>
                    <a:pt x="1591" y="20477"/>
                  </a:lnTo>
                  <a:lnTo>
                    <a:pt x="1988" y="20795"/>
                  </a:lnTo>
                  <a:lnTo>
                    <a:pt x="2386" y="21033"/>
                  </a:lnTo>
                  <a:lnTo>
                    <a:pt x="2783" y="21232"/>
                  </a:lnTo>
                  <a:lnTo>
                    <a:pt x="3181" y="21391"/>
                  </a:lnTo>
                  <a:lnTo>
                    <a:pt x="3579" y="21510"/>
                  </a:lnTo>
                  <a:lnTo>
                    <a:pt x="3976" y="21590"/>
                  </a:lnTo>
                  <a:lnTo>
                    <a:pt x="4692" y="21669"/>
                  </a:lnTo>
                  <a:lnTo>
                    <a:pt x="5328" y="21709"/>
                  </a:lnTo>
                  <a:lnTo>
                    <a:pt x="5765" y="21709"/>
                  </a:lnTo>
                  <a:lnTo>
                    <a:pt x="5964" y="21669"/>
                  </a:lnTo>
                  <a:lnTo>
                    <a:pt x="6123" y="21709"/>
                  </a:lnTo>
                  <a:lnTo>
                    <a:pt x="6600" y="21709"/>
                  </a:lnTo>
                  <a:lnTo>
                    <a:pt x="7197" y="21669"/>
                  </a:lnTo>
                  <a:lnTo>
                    <a:pt x="7952" y="21590"/>
                  </a:lnTo>
                  <a:lnTo>
                    <a:pt x="8390" y="21471"/>
                  </a:lnTo>
                  <a:lnTo>
                    <a:pt x="8787" y="21351"/>
                  </a:lnTo>
                  <a:lnTo>
                    <a:pt x="9224" y="21153"/>
                  </a:lnTo>
                  <a:lnTo>
                    <a:pt x="9622" y="20954"/>
                  </a:lnTo>
                  <a:lnTo>
                    <a:pt x="10059" y="20675"/>
                  </a:lnTo>
                  <a:lnTo>
                    <a:pt x="10417" y="20357"/>
                  </a:lnTo>
                  <a:lnTo>
                    <a:pt x="10815" y="19960"/>
                  </a:lnTo>
                  <a:lnTo>
                    <a:pt x="11133" y="19522"/>
                  </a:lnTo>
                  <a:lnTo>
                    <a:pt x="11411" y="19006"/>
                  </a:lnTo>
                  <a:lnTo>
                    <a:pt x="11650" y="18409"/>
                  </a:lnTo>
                  <a:lnTo>
                    <a:pt x="11849" y="17733"/>
                  </a:lnTo>
                  <a:lnTo>
                    <a:pt x="11968" y="16978"/>
                  </a:lnTo>
                  <a:lnTo>
                    <a:pt x="12087" y="15348"/>
                  </a:lnTo>
                  <a:lnTo>
                    <a:pt x="12127" y="13718"/>
                  </a:lnTo>
                  <a:lnTo>
                    <a:pt x="12087" y="12286"/>
                  </a:lnTo>
                  <a:lnTo>
                    <a:pt x="11968" y="10815"/>
                  </a:lnTo>
                  <a:lnTo>
                    <a:pt x="11849" y="9622"/>
                  </a:lnTo>
                  <a:lnTo>
                    <a:pt x="11610" y="8430"/>
                  </a:lnTo>
                  <a:lnTo>
                    <a:pt x="11332" y="7237"/>
                  </a:lnTo>
                  <a:lnTo>
                    <a:pt x="11014" y="6044"/>
                  </a:lnTo>
                  <a:lnTo>
                    <a:pt x="10576" y="4613"/>
                  </a:lnTo>
                  <a:lnTo>
                    <a:pt x="10020" y="3062"/>
                  </a:lnTo>
                  <a:lnTo>
                    <a:pt x="9702" y="2267"/>
                  </a:lnTo>
                  <a:lnTo>
                    <a:pt x="9383" y="1472"/>
                  </a:lnTo>
                  <a:lnTo>
                    <a:pt x="8986" y="716"/>
                  </a:lnTo>
                  <a:lnTo>
                    <a:pt x="8549" y="1"/>
                  </a:lnTo>
                  <a:close/>
                </a:path>
              </a:pathLst>
            </a:custGeom>
            <a:solidFill>
              <a:srgbClr val="f38a86"/>
            </a:solidFill>
            <a:ln>
              <a:noFill/>
            </a:ln>
          </p:spPr>
          <p:style>
            <a:lnRef idx="0"/>
            <a:fillRef idx="0"/>
            <a:effectRef idx="0"/>
            <a:fontRef idx="minor"/>
          </p:style>
        </p:sp>
        <p:sp>
          <p:nvSpPr>
            <p:cNvPr id="2376" name="CustomShape 308"/>
            <p:cNvSpPr/>
            <p:nvPr/>
          </p:nvSpPr>
          <p:spPr>
            <a:xfrm rot="3427200">
              <a:off x="5996880" y="1284480"/>
              <a:ext cx="302040" cy="541800"/>
            </a:xfrm>
            <a:custGeom>
              <a:avLst/>
              <a:gdLst/>
              <a:ahLst/>
              <a:rect l="l" t="t" r="r" b="b"/>
              <a:pathLst>
                <a:path w="12127" h="21710">
                  <a:moveTo>
                    <a:pt x="8549" y="1"/>
                  </a:moveTo>
                  <a:lnTo>
                    <a:pt x="8549" y="1"/>
                  </a:lnTo>
                  <a:lnTo>
                    <a:pt x="8867" y="836"/>
                  </a:lnTo>
                  <a:lnTo>
                    <a:pt x="9145" y="1671"/>
                  </a:lnTo>
                  <a:lnTo>
                    <a:pt x="9622" y="3181"/>
                  </a:lnTo>
                  <a:lnTo>
                    <a:pt x="9622" y="3181"/>
                  </a:lnTo>
                  <a:lnTo>
                    <a:pt x="9980" y="4494"/>
                  </a:lnTo>
                  <a:lnTo>
                    <a:pt x="10258" y="5845"/>
                  </a:lnTo>
                  <a:lnTo>
                    <a:pt x="10497" y="7197"/>
                  </a:lnTo>
                  <a:lnTo>
                    <a:pt x="10656" y="8549"/>
                  </a:lnTo>
                  <a:lnTo>
                    <a:pt x="10696" y="9901"/>
                  </a:lnTo>
                  <a:lnTo>
                    <a:pt x="10735" y="11292"/>
                  </a:lnTo>
                  <a:lnTo>
                    <a:pt x="10656" y="12644"/>
                  </a:lnTo>
                  <a:lnTo>
                    <a:pt x="10576" y="13996"/>
                  </a:lnTo>
                  <a:lnTo>
                    <a:pt x="10576" y="13996"/>
                  </a:lnTo>
                  <a:lnTo>
                    <a:pt x="10576" y="13996"/>
                  </a:lnTo>
                  <a:lnTo>
                    <a:pt x="10576" y="13996"/>
                  </a:lnTo>
                  <a:lnTo>
                    <a:pt x="10735" y="14036"/>
                  </a:lnTo>
                  <a:lnTo>
                    <a:pt x="10894" y="14036"/>
                  </a:lnTo>
                  <a:lnTo>
                    <a:pt x="11014" y="14115"/>
                  </a:lnTo>
                  <a:lnTo>
                    <a:pt x="11093" y="14195"/>
                  </a:lnTo>
                  <a:lnTo>
                    <a:pt x="11173" y="14314"/>
                  </a:lnTo>
                  <a:lnTo>
                    <a:pt x="11212" y="14473"/>
                  </a:lnTo>
                  <a:lnTo>
                    <a:pt x="11212" y="14632"/>
                  </a:lnTo>
                  <a:lnTo>
                    <a:pt x="11133" y="14831"/>
                  </a:lnTo>
                  <a:lnTo>
                    <a:pt x="11133" y="14831"/>
                  </a:lnTo>
                  <a:lnTo>
                    <a:pt x="11053" y="15030"/>
                  </a:lnTo>
                  <a:lnTo>
                    <a:pt x="10894" y="15149"/>
                  </a:lnTo>
                  <a:lnTo>
                    <a:pt x="10735" y="15268"/>
                  </a:lnTo>
                  <a:lnTo>
                    <a:pt x="10537" y="15348"/>
                  </a:lnTo>
                  <a:lnTo>
                    <a:pt x="10537" y="15348"/>
                  </a:lnTo>
                  <a:lnTo>
                    <a:pt x="10457" y="15348"/>
                  </a:lnTo>
                  <a:lnTo>
                    <a:pt x="10457" y="15348"/>
                  </a:lnTo>
                  <a:lnTo>
                    <a:pt x="10298" y="15388"/>
                  </a:lnTo>
                  <a:lnTo>
                    <a:pt x="10298" y="15388"/>
                  </a:lnTo>
                  <a:lnTo>
                    <a:pt x="10179" y="15745"/>
                  </a:lnTo>
                  <a:lnTo>
                    <a:pt x="10020" y="16103"/>
                  </a:lnTo>
                  <a:lnTo>
                    <a:pt x="10020" y="16103"/>
                  </a:lnTo>
                  <a:lnTo>
                    <a:pt x="10218" y="16143"/>
                  </a:lnTo>
                  <a:lnTo>
                    <a:pt x="10417" y="16222"/>
                  </a:lnTo>
                  <a:lnTo>
                    <a:pt x="10576" y="16342"/>
                  </a:lnTo>
                  <a:lnTo>
                    <a:pt x="10735" y="16461"/>
                  </a:lnTo>
                  <a:lnTo>
                    <a:pt x="10974" y="16779"/>
                  </a:lnTo>
                  <a:lnTo>
                    <a:pt x="11053" y="16938"/>
                  </a:lnTo>
                  <a:lnTo>
                    <a:pt x="11133" y="17097"/>
                  </a:lnTo>
                  <a:lnTo>
                    <a:pt x="11173" y="17296"/>
                  </a:lnTo>
                  <a:lnTo>
                    <a:pt x="11212" y="17455"/>
                  </a:lnTo>
                  <a:lnTo>
                    <a:pt x="11173" y="17614"/>
                  </a:lnTo>
                  <a:lnTo>
                    <a:pt x="11133" y="17773"/>
                  </a:lnTo>
                  <a:lnTo>
                    <a:pt x="11053" y="17932"/>
                  </a:lnTo>
                  <a:lnTo>
                    <a:pt x="10934" y="18051"/>
                  </a:lnTo>
                  <a:lnTo>
                    <a:pt x="10775" y="18171"/>
                  </a:lnTo>
                  <a:lnTo>
                    <a:pt x="10537" y="18210"/>
                  </a:lnTo>
                  <a:lnTo>
                    <a:pt x="10537" y="18210"/>
                  </a:lnTo>
                  <a:lnTo>
                    <a:pt x="10258" y="18250"/>
                  </a:lnTo>
                  <a:lnTo>
                    <a:pt x="10258" y="18250"/>
                  </a:lnTo>
                  <a:lnTo>
                    <a:pt x="9980" y="18250"/>
                  </a:lnTo>
                  <a:lnTo>
                    <a:pt x="9741" y="18171"/>
                  </a:lnTo>
                  <a:lnTo>
                    <a:pt x="9741" y="18171"/>
                  </a:lnTo>
                  <a:lnTo>
                    <a:pt x="9503" y="18051"/>
                  </a:lnTo>
                  <a:lnTo>
                    <a:pt x="9264" y="17932"/>
                  </a:lnTo>
                  <a:lnTo>
                    <a:pt x="9105" y="17733"/>
                  </a:lnTo>
                  <a:lnTo>
                    <a:pt x="8946" y="17574"/>
                  </a:lnTo>
                  <a:lnTo>
                    <a:pt x="8946" y="17574"/>
                  </a:lnTo>
                  <a:lnTo>
                    <a:pt x="8668" y="17813"/>
                  </a:lnTo>
                  <a:lnTo>
                    <a:pt x="8350" y="18012"/>
                  </a:lnTo>
                  <a:lnTo>
                    <a:pt x="8350" y="18012"/>
                  </a:lnTo>
                  <a:lnTo>
                    <a:pt x="8469" y="18210"/>
                  </a:lnTo>
                  <a:lnTo>
                    <a:pt x="8509" y="18330"/>
                  </a:lnTo>
                  <a:lnTo>
                    <a:pt x="8469" y="18449"/>
                  </a:lnTo>
                  <a:lnTo>
                    <a:pt x="8429" y="18528"/>
                  </a:lnTo>
                  <a:lnTo>
                    <a:pt x="8350" y="18648"/>
                  </a:lnTo>
                  <a:lnTo>
                    <a:pt x="8230" y="18767"/>
                  </a:lnTo>
                  <a:lnTo>
                    <a:pt x="8071" y="18886"/>
                  </a:lnTo>
                  <a:lnTo>
                    <a:pt x="8071" y="18886"/>
                  </a:lnTo>
                  <a:lnTo>
                    <a:pt x="7833" y="19006"/>
                  </a:lnTo>
                  <a:lnTo>
                    <a:pt x="7714" y="19045"/>
                  </a:lnTo>
                  <a:lnTo>
                    <a:pt x="7594" y="19045"/>
                  </a:lnTo>
                  <a:lnTo>
                    <a:pt x="7594" y="19045"/>
                  </a:lnTo>
                  <a:lnTo>
                    <a:pt x="7594" y="19045"/>
                  </a:lnTo>
                  <a:lnTo>
                    <a:pt x="7594" y="19045"/>
                  </a:lnTo>
                  <a:lnTo>
                    <a:pt x="7396" y="19006"/>
                  </a:lnTo>
                  <a:lnTo>
                    <a:pt x="7197" y="18926"/>
                  </a:lnTo>
                  <a:lnTo>
                    <a:pt x="6998" y="18807"/>
                  </a:lnTo>
                  <a:lnTo>
                    <a:pt x="6839" y="18648"/>
                  </a:lnTo>
                  <a:lnTo>
                    <a:pt x="6839" y="18648"/>
                  </a:lnTo>
                  <a:lnTo>
                    <a:pt x="6402" y="18727"/>
                  </a:lnTo>
                  <a:lnTo>
                    <a:pt x="6044" y="18807"/>
                  </a:lnTo>
                  <a:lnTo>
                    <a:pt x="5328" y="18847"/>
                  </a:lnTo>
                  <a:lnTo>
                    <a:pt x="5328" y="18847"/>
                  </a:lnTo>
                  <a:lnTo>
                    <a:pt x="5288" y="19045"/>
                  </a:lnTo>
                  <a:lnTo>
                    <a:pt x="5288" y="19045"/>
                  </a:lnTo>
                  <a:lnTo>
                    <a:pt x="5169" y="19204"/>
                  </a:lnTo>
                  <a:lnTo>
                    <a:pt x="4970" y="19363"/>
                  </a:lnTo>
                  <a:lnTo>
                    <a:pt x="4771" y="19443"/>
                  </a:lnTo>
                  <a:lnTo>
                    <a:pt x="4573" y="19483"/>
                  </a:lnTo>
                  <a:lnTo>
                    <a:pt x="4573" y="19483"/>
                  </a:lnTo>
                  <a:lnTo>
                    <a:pt x="4533" y="19483"/>
                  </a:lnTo>
                  <a:lnTo>
                    <a:pt x="4533" y="19483"/>
                  </a:lnTo>
                  <a:lnTo>
                    <a:pt x="4255" y="19403"/>
                  </a:lnTo>
                  <a:lnTo>
                    <a:pt x="3936" y="19284"/>
                  </a:lnTo>
                  <a:lnTo>
                    <a:pt x="3698" y="19085"/>
                  </a:lnTo>
                  <a:lnTo>
                    <a:pt x="3459" y="18847"/>
                  </a:lnTo>
                  <a:lnTo>
                    <a:pt x="3459" y="18847"/>
                  </a:lnTo>
                  <a:lnTo>
                    <a:pt x="2942" y="18767"/>
                  </a:lnTo>
                  <a:lnTo>
                    <a:pt x="2346" y="18648"/>
                  </a:lnTo>
                  <a:lnTo>
                    <a:pt x="2346" y="18648"/>
                  </a:lnTo>
                  <a:lnTo>
                    <a:pt x="2187" y="18886"/>
                  </a:lnTo>
                  <a:lnTo>
                    <a:pt x="2187" y="18886"/>
                  </a:lnTo>
                  <a:lnTo>
                    <a:pt x="2068" y="18926"/>
                  </a:lnTo>
                  <a:lnTo>
                    <a:pt x="1949" y="18966"/>
                  </a:lnTo>
                  <a:lnTo>
                    <a:pt x="1949" y="18966"/>
                  </a:lnTo>
                  <a:lnTo>
                    <a:pt x="1789" y="18926"/>
                  </a:lnTo>
                  <a:lnTo>
                    <a:pt x="1630" y="18886"/>
                  </a:lnTo>
                  <a:lnTo>
                    <a:pt x="1352" y="18688"/>
                  </a:lnTo>
                  <a:lnTo>
                    <a:pt x="1193" y="18568"/>
                  </a:lnTo>
                  <a:lnTo>
                    <a:pt x="1114" y="18449"/>
                  </a:lnTo>
                  <a:lnTo>
                    <a:pt x="994" y="18290"/>
                  </a:lnTo>
                  <a:lnTo>
                    <a:pt x="955" y="18131"/>
                  </a:lnTo>
                  <a:lnTo>
                    <a:pt x="955" y="18131"/>
                  </a:lnTo>
                  <a:lnTo>
                    <a:pt x="477" y="17813"/>
                  </a:lnTo>
                  <a:lnTo>
                    <a:pt x="0" y="17415"/>
                  </a:lnTo>
                  <a:lnTo>
                    <a:pt x="0" y="17415"/>
                  </a:lnTo>
                  <a:lnTo>
                    <a:pt x="159" y="18131"/>
                  </a:lnTo>
                  <a:lnTo>
                    <a:pt x="358" y="18727"/>
                  </a:lnTo>
                  <a:lnTo>
                    <a:pt x="597" y="19244"/>
                  </a:lnTo>
                  <a:lnTo>
                    <a:pt x="915" y="19721"/>
                  </a:lnTo>
                  <a:lnTo>
                    <a:pt x="1233" y="20119"/>
                  </a:lnTo>
                  <a:lnTo>
                    <a:pt x="1591" y="20477"/>
                  </a:lnTo>
                  <a:lnTo>
                    <a:pt x="1988" y="20795"/>
                  </a:lnTo>
                  <a:lnTo>
                    <a:pt x="2386" y="21033"/>
                  </a:lnTo>
                  <a:lnTo>
                    <a:pt x="2783" y="21232"/>
                  </a:lnTo>
                  <a:lnTo>
                    <a:pt x="3181" y="21391"/>
                  </a:lnTo>
                  <a:lnTo>
                    <a:pt x="3579" y="21510"/>
                  </a:lnTo>
                  <a:lnTo>
                    <a:pt x="3976" y="21590"/>
                  </a:lnTo>
                  <a:lnTo>
                    <a:pt x="4692" y="21669"/>
                  </a:lnTo>
                  <a:lnTo>
                    <a:pt x="5328" y="21709"/>
                  </a:lnTo>
                  <a:lnTo>
                    <a:pt x="5328" y="21709"/>
                  </a:lnTo>
                  <a:lnTo>
                    <a:pt x="5765" y="21709"/>
                  </a:lnTo>
                  <a:lnTo>
                    <a:pt x="5964" y="21669"/>
                  </a:lnTo>
                  <a:lnTo>
                    <a:pt x="5964" y="21669"/>
                  </a:lnTo>
                  <a:lnTo>
                    <a:pt x="5964" y="21669"/>
                  </a:lnTo>
                  <a:lnTo>
                    <a:pt x="5964" y="21669"/>
                  </a:lnTo>
                  <a:lnTo>
                    <a:pt x="5964" y="21669"/>
                  </a:lnTo>
                  <a:lnTo>
                    <a:pt x="6123" y="21709"/>
                  </a:lnTo>
                  <a:lnTo>
                    <a:pt x="6600" y="21709"/>
                  </a:lnTo>
                  <a:lnTo>
                    <a:pt x="6600" y="21709"/>
                  </a:lnTo>
                  <a:lnTo>
                    <a:pt x="7197" y="21669"/>
                  </a:lnTo>
                  <a:lnTo>
                    <a:pt x="7952" y="21590"/>
                  </a:lnTo>
                  <a:lnTo>
                    <a:pt x="8390" y="21471"/>
                  </a:lnTo>
                  <a:lnTo>
                    <a:pt x="8787" y="21351"/>
                  </a:lnTo>
                  <a:lnTo>
                    <a:pt x="9224" y="21153"/>
                  </a:lnTo>
                  <a:lnTo>
                    <a:pt x="9622" y="20954"/>
                  </a:lnTo>
                  <a:lnTo>
                    <a:pt x="10059" y="20675"/>
                  </a:lnTo>
                  <a:lnTo>
                    <a:pt x="10417" y="20357"/>
                  </a:lnTo>
                  <a:lnTo>
                    <a:pt x="10815" y="19960"/>
                  </a:lnTo>
                  <a:lnTo>
                    <a:pt x="11133" y="19522"/>
                  </a:lnTo>
                  <a:lnTo>
                    <a:pt x="11411" y="19006"/>
                  </a:lnTo>
                  <a:lnTo>
                    <a:pt x="11650" y="18409"/>
                  </a:lnTo>
                  <a:lnTo>
                    <a:pt x="11849" y="17733"/>
                  </a:lnTo>
                  <a:lnTo>
                    <a:pt x="11968" y="16978"/>
                  </a:lnTo>
                  <a:lnTo>
                    <a:pt x="11968" y="16978"/>
                  </a:lnTo>
                  <a:lnTo>
                    <a:pt x="12087" y="15348"/>
                  </a:lnTo>
                  <a:lnTo>
                    <a:pt x="12127" y="13718"/>
                  </a:lnTo>
                  <a:lnTo>
                    <a:pt x="12127" y="13718"/>
                  </a:lnTo>
                  <a:lnTo>
                    <a:pt x="12087" y="12286"/>
                  </a:lnTo>
                  <a:lnTo>
                    <a:pt x="11968" y="10815"/>
                  </a:lnTo>
                  <a:lnTo>
                    <a:pt x="11968" y="10815"/>
                  </a:lnTo>
                  <a:lnTo>
                    <a:pt x="11849" y="9622"/>
                  </a:lnTo>
                  <a:lnTo>
                    <a:pt x="11610" y="8430"/>
                  </a:lnTo>
                  <a:lnTo>
                    <a:pt x="11332" y="7237"/>
                  </a:lnTo>
                  <a:lnTo>
                    <a:pt x="11014" y="6044"/>
                  </a:lnTo>
                  <a:lnTo>
                    <a:pt x="11014" y="6044"/>
                  </a:lnTo>
                  <a:lnTo>
                    <a:pt x="11014" y="6044"/>
                  </a:lnTo>
                  <a:lnTo>
                    <a:pt x="11014" y="6044"/>
                  </a:lnTo>
                  <a:lnTo>
                    <a:pt x="11014" y="6044"/>
                  </a:lnTo>
                  <a:lnTo>
                    <a:pt x="11014" y="6044"/>
                  </a:lnTo>
                  <a:lnTo>
                    <a:pt x="11014" y="6044"/>
                  </a:lnTo>
                  <a:lnTo>
                    <a:pt x="11014" y="6044"/>
                  </a:lnTo>
                  <a:lnTo>
                    <a:pt x="10576" y="4613"/>
                  </a:lnTo>
                  <a:lnTo>
                    <a:pt x="10020" y="3062"/>
                  </a:lnTo>
                  <a:lnTo>
                    <a:pt x="9702" y="2267"/>
                  </a:lnTo>
                  <a:lnTo>
                    <a:pt x="9383" y="1472"/>
                  </a:lnTo>
                  <a:lnTo>
                    <a:pt x="8986" y="716"/>
                  </a:lnTo>
                  <a:lnTo>
                    <a:pt x="8549" y="1"/>
                  </a:lnTo>
                </a:path>
              </a:pathLst>
            </a:custGeom>
            <a:noFill/>
            <a:ln>
              <a:noFill/>
            </a:ln>
          </p:spPr>
          <p:style>
            <a:lnRef idx="0"/>
            <a:fillRef idx="0"/>
            <a:effectRef idx="0"/>
            <a:fontRef idx="minor"/>
          </p:style>
        </p:sp>
        <p:sp>
          <p:nvSpPr>
            <p:cNvPr id="2377" name="CustomShape 309"/>
            <p:cNvSpPr/>
            <p:nvPr/>
          </p:nvSpPr>
          <p:spPr>
            <a:xfrm rot="3427200">
              <a:off x="5910120" y="1557720"/>
              <a:ext cx="33840" cy="19800"/>
            </a:xfrm>
            <a:custGeom>
              <a:avLst/>
              <a:gdLst/>
              <a:ahLst/>
              <a:rect l="l" t="t" r="r" b="b"/>
              <a:pathLst>
                <a:path w="1393" h="836">
                  <a:moveTo>
                    <a:pt x="1" y="1"/>
                  </a:moveTo>
                  <a:lnTo>
                    <a:pt x="40" y="160"/>
                  </a:lnTo>
                  <a:lnTo>
                    <a:pt x="160" y="319"/>
                  </a:lnTo>
                  <a:lnTo>
                    <a:pt x="239" y="438"/>
                  </a:lnTo>
                  <a:lnTo>
                    <a:pt x="398" y="558"/>
                  </a:lnTo>
                  <a:lnTo>
                    <a:pt x="676" y="756"/>
                  </a:lnTo>
                  <a:lnTo>
                    <a:pt x="835" y="796"/>
                  </a:lnTo>
                  <a:lnTo>
                    <a:pt x="995" y="836"/>
                  </a:lnTo>
                  <a:lnTo>
                    <a:pt x="1114" y="796"/>
                  </a:lnTo>
                  <a:lnTo>
                    <a:pt x="1233" y="756"/>
                  </a:lnTo>
                  <a:lnTo>
                    <a:pt x="1392" y="518"/>
                  </a:lnTo>
                  <a:lnTo>
                    <a:pt x="1034" y="438"/>
                  </a:lnTo>
                  <a:lnTo>
                    <a:pt x="716" y="319"/>
                  </a:lnTo>
                  <a:lnTo>
                    <a:pt x="358" y="200"/>
                  </a:lnTo>
                  <a:lnTo>
                    <a:pt x="1" y="1"/>
                  </a:lnTo>
                  <a:close/>
                </a:path>
              </a:pathLst>
            </a:custGeom>
            <a:solidFill>
              <a:srgbClr val="eb7978"/>
            </a:solidFill>
            <a:ln>
              <a:noFill/>
            </a:ln>
          </p:spPr>
          <p:style>
            <a:lnRef idx="0"/>
            <a:fillRef idx="0"/>
            <a:effectRef idx="0"/>
            <a:fontRef idx="minor"/>
          </p:style>
        </p:sp>
        <p:sp>
          <p:nvSpPr>
            <p:cNvPr id="2378" name="CustomShape 310"/>
            <p:cNvSpPr/>
            <p:nvPr/>
          </p:nvSpPr>
          <p:spPr>
            <a:xfrm rot="3427200">
              <a:off x="5910120" y="1557720"/>
              <a:ext cx="33840" cy="19800"/>
            </a:xfrm>
            <a:custGeom>
              <a:avLst/>
              <a:gdLst/>
              <a:ahLst/>
              <a:rect l="l" t="t" r="r" b="b"/>
              <a:pathLst>
                <a:path w="1393" h="836">
                  <a:moveTo>
                    <a:pt x="1" y="1"/>
                  </a:moveTo>
                  <a:lnTo>
                    <a:pt x="1" y="1"/>
                  </a:lnTo>
                  <a:lnTo>
                    <a:pt x="40" y="160"/>
                  </a:lnTo>
                  <a:lnTo>
                    <a:pt x="160" y="319"/>
                  </a:lnTo>
                  <a:lnTo>
                    <a:pt x="239" y="438"/>
                  </a:lnTo>
                  <a:lnTo>
                    <a:pt x="398" y="558"/>
                  </a:lnTo>
                  <a:lnTo>
                    <a:pt x="676" y="756"/>
                  </a:lnTo>
                  <a:lnTo>
                    <a:pt x="835" y="796"/>
                  </a:lnTo>
                  <a:lnTo>
                    <a:pt x="995" y="836"/>
                  </a:lnTo>
                  <a:lnTo>
                    <a:pt x="995" y="836"/>
                  </a:lnTo>
                  <a:lnTo>
                    <a:pt x="1114" y="796"/>
                  </a:lnTo>
                  <a:lnTo>
                    <a:pt x="1233" y="756"/>
                  </a:lnTo>
                  <a:lnTo>
                    <a:pt x="1233" y="756"/>
                  </a:lnTo>
                  <a:lnTo>
                    <a:pt x="1392" y="518"/>
                  </a:lnTo>
                  <a:lnTo>
                    <a:pt x="1392" y="518"/>
                  </a:lnTo>
                  <a:lnTo>
                    <a:pt x="1034" y="438"/>
                  </a:lnTo>
                  <a:lnTo>
                    <a:pt x="716" y="319"/>
                  </a:lnTo>
                  <a:lnTo>
                    <a:pt x="358" y="200"/>
                  </a:lnTo>
                  <a:lnTo>
                    <a:pt x="1" y="1"/>
                  </a:lnTo>
                </a:path>
              </a:pathLst>
            </a:custGeom>
            <a:noFill/>
            <a:ln>
              <a:noFill/>
            </a:ln>
          </p:spPr>
          <p:style>
            <a:lnRef idx="0"/>
            <a:fillRef idx="0"/>
            <a:effectRef idx="0"/>
            <a:fontRef idx="minor"/>
          </p:style>
        </p:sp>
        <p:sp>
          <p:nvSpPr>
            <p:cNvPr id="2379" name="CustomShape 311"/>
            <p:cNvSpPr/>
            <p:nvPr/>
          </p:nvSpPr>
          <p:spPr>
            <a:xfrm rot="3427200">
              <a:off x="5928840" y="1625040"/>
              <a:ext cx="45720" cy="15840"/>
            </a:xfrm>
            <a:custGeom>
              <a:avLst/>
              <a:gdLst/>
              <a:ahLst/>
              <a:rect l="l" t="t" r="r" b="b"/>
              <a:pathLst>
                <a:path w="1870" h="677">
                  <a:moveTo>
                    <a:pt x="915" y="1"/>
                  </a:moveTo>
                  <a:lnTo>
                    <a:pt x="438" y="41"/>
                  </a:lnTo>
                  <a:lnTo>
                    <a:pt x="0" y="41"/>
                  </a:lnTo>
                  <a:lnTo>
                    <a:pt x="239" y="279"/>
                  </a:lnTo>
                  <a:lnTo>
                    <a:pt x="477" y="478"/>
                  </a:lnTo>
                  <a:lnTo>
                    <a:pt x="796" y="597"/>
                  </a:lnTo>
                  <a:lnTo>
                    <a:pt x="1074" y="677"/>
                  </a:lnTo>
                  <a:lnTo>
                    <a:pt x="1114" y="677"/>
                  </a:lnTo>
                  <a:lnTo>
                    <a:pt x="1312" y="637"/>
                  </a:lnTo>
                  <a:lnTo>
                    <a:pt x="1511" y="557"/>
                  </a:lnTo>
                  <a:lnTo>
                    <a:pt x="1710" y="398"/>
                  </a:lnTo>
                  <a:lnTo>
                    <a:pt x="1829" y="239"/>
                  </a:lnTo>
                  <a:lnTo>
                    <a:pt x="1869" y="41"/>
                  </a:lnTo>
                  <a:lnTo>
                    <a:pt x="1710" y="41"/>
                  </a:lnTo>
                  <a:lnTo>
                    <a:pt x="1273" y="1"/>
                  </a:lnTo>
                  <a:close/>
                </a:path>
              </a:pathLst>
            </a:custGeom>
            <a:solidFill>
              <a:srgbClr val="eb7978"/>
            </a:solidFill>
            <a:ln>
              <a:noFill/>
            </a:ln>
          </p:spPr>
          <p:style>
            <a:lnRef idx="0"/>
            <a:fillRef idx="0"/>
            <a:effectRef idx="0"/>
            <a:fontRef idx="minor"/>
          </p:style>
        </p:sp>
        <p:sp>
          <p:nvSpPr>
            <p:cNvPr id="2380" name="CustomShape 312"/>
            <p:cNvSpPr/>
            <p:nvPr/>
          </p:nvSpPr>
          <p:spPr>
            <a:xfrm rot="3427200">
              <a:off x="5928840" y="1625040"/>
              <a:ext cx="45720" cy="15840"/>
            </a:xfrm>
            <a:custGeom>
              <a:avLst/>
              <a:gdLst/>
              <a:ahLst/>
              <a:rect l="l" t="t" r="r" b="b"/>
              <a:pathLst>
                <a:path w="1870" h="677">
                  <a:moveTo>
                    <a:pt x="1074" y="1"/>
                  </a:moveTo>
                  <a:lnTo>
                    <a:pt x="1074" y="1"/>
                  </a:lnTo>
                  <a:lnTo>
                    <a:pt x="915" y="1"/>
                  </a:lnTo>
                  <a:lnTo>
                    <a:pt x="438" y="41"/>
                  </a:lnTo>
                  <a:lnTo>
                    <a:pt x="438" y="41"/>
                  </a:lnTo>
                  <a:lnTo>
                    <a:pt x="0" y="41"/>
                  </a:lnTo>
                  <a:lnTo>
                    <a:pt x="0" y="41"/>
                  </a:lnTo>
                  <a:lnTo>
                    <a:pt x="239" y="279"/>
                  </a:lnTo>
                  <a:lnTo>
                    <a:pt x="477" y="478"/>
                  </a:lnTo>
                  <a:lnTo>
                    <a:pt x="796" y="597"/>
                  </a:lnTo>
                  <a:lnTo>
                    <a:pt x="1074" y="677"/>
                  </a:lnTo>
                  <a:lnTo>
                    <a:pt x="1074" y="677"/>
                  </a:lnTo>
                  <a:lnTo>
                    <a:pt x="1114" y="677"/>
                  </a:lnTo>
                  <a:lnTo>
                    <a:pt x="1114" y="677"/>
                  </a:lnTo>
                  <a:lnTo>
                    <a:pt x="1312" y="637"/>
                  </a:lnTo>
                  <a:lnTo>
                    <a:pt x="1511" y="557"/>
                  </a:lnTo>
                  <a:lnTo>
                    <a:pt x="1710" y="398"/>
                  </a:lnTo>
                  <a:lnTo>
                    <a:pt x="1829" y="239"/>
                  </a:lnTo>
                  <a:lnTo>
                    <a:pt x="1829" y="239"/>
                  </a:lnTo>
                  <a:lnTo>
                    <a:pt x="1869" y="41"/>
                  </a:lnTo>
                  <a:lnTo>
                    <a:pt x="1869" y="41"/>
                  </a:lnTo>
                  <a:lnTo>
                    <a:pt x="1710" y="41"/>
                  </a:lnTo>
                  <a:lnTo>
                    <a:pt x="1710" y="41"/>
                  </a:lnTo>
                  <a:lnTo>
                    <a:pt x="1273" y="1"/>
                  </a:lnTo>
                  <a:lnTo>
                    <a:pt x="1074" y="1"/>
                  </a:lnTo>
                </a:path>
              </a:pathLst>
            </a:custGeom>
            <a:noFill/>
            <a:ln>
              <a:noFill/>
            </a:ln>
          </p:spPr>
          <p:style>
            <a:lnRef idx="0"/>
            <a:fillRef idx="0"/>
            <a:effectRef idx="0"/>
            <a:fontRef idx="minor"/>
          </p:style>
        </p:sp>
        <p:sp>
          <p:nvSpPr>
            <p:cNvPr id="2381" name="CustomShape 313"/>
            <p:cNvSpPr/>
            <p:nvPr/>
          </p:nvSpPr>
          <p:spPr>
            <a:xfrm rot="3427200">
              <a:off x="5988240" y="1680840"/>
              <a:ext cx="40680" cy="24840"/>
            </a:xfrm>
            <a:custGeom>
              <a:avLst/>
              <a:gdLst/>
              <a:ahLst/>
              <a:rect l="l" t="t" r="r" b="b"/>
              <a:pathLst>
                <a:path w="1671" h="1035">
                  <a:moveTo>
                    <a:pt x="1512" y="1"/>
                  </a:moveTo>
                  <a:lnTo>
                    <a:pt x="1154" y="199"/>
                  </a:lnTo>
                  <a:lnTo>
                    <a:pt x="756" y="398"/>
                  </a:lnTo>
                  <a:lnTo>
                    <a:pt x="359" y="517"/>
                  </a:lnTo>
                  <a:lnTo>
                    <a:pt x="1" y="637"/>
                  </a:lnTo>
                  <a:lnTo>
                    <a:pt x="160" y="796"/>
                  </a:lnTo>
                  <a:lnTo>
                    <a:pt x="359" y="915"/>
                  </a:lnTo>
                  <a:lnTo>
                    <a:pt x="558" y="995"/>
                  </a:lnTo>
                  <a:lnTo>
                    <a:pt x="756" y="1034"/>
                  </a:lnTo>
                  <a:lnTo>
                    <a:pt x="876" y="1034"/>
                  </a:lnTo>
                  <a:lnTo>
                    <a:pt x="995" y="995"/>
                  </a:lnTo>
                  <a:lnTo>
                    <a:pt x="1233" y="875"/>
                  </a:lnTo>
                  <a:lnTo>
                    <a:pt x="1392" y="756"/>
                  </a:lnTo>
                  <a:lnTo>
                    <a:pt x="1512" y="637"/>
                  </a:lnTo>
                  <a:lnTo>
                    <a:pt x="1591" y="517"/>
                  </a:lnTo>
                  <a:lnTo>
                    <a:pt x="1631" y="438"/>
                  </a:lnTo>
                  <a:lnTo>
                    <a:pt x="1671" y="319"/>
                  </a:lnTo>
                  <a:lnTo>
                    <a:pt x="1631" y="199"/>
                  </a:lnTo>
                  <a:lnTo>
                    <a:pt x="1512" y="1"/>
                  </a:lnTo>
                  <a:close/>
                </a:path>
              </a:pathLst>
            </a:custGeom>
            <a:solidFill>
              <a:srgbClr val="eb7978"/>
            </a:solidFill>
            <a:ln>
              <a:noFill/>
            </a:ln>
          </p:spPr>
          <p:style>
            <a:lnRef idx="0"/>
            <a:fillRef idx="0"/>
            <a:effectRef idx="0"/>
            <a:fontRef idx="minor"/>
          </p:style>
        </p:sp>
        <p:sp>
          <p:nvSpPr>
            <p:cNvPr id="2382" name="CustomShape 314"/>
            <p:cNvSpPr/>
            <p:nvPr/>
          </p:nvSpPr>
          <p:spPr>
            <a:xfrm rot="3427200">
              <a:off x="5988240" y="1680840"/>
              <a:ext cx="40680" cy="24840"/>
            </a:xfrm>
            <a:custGeom>
              <a:avLst/>
              <a:gdLst/>
              <a:ahLst/>
              <a:rect l="l" t="t" r="r" b="b"/>
              <a:pathLst>
                <a:path w="1671" h="1035">
                  <a:moveTo>
                    <a:pt x="1512" y="1"/>
                  </a:moveTo>
                  <a:lnTo>
                    <a:pt x="1512" y="1"/>
                  </a:lnTo>
                  <a:lnTo>
                    <a:pt x="1154" y="199"/>
                  </a:lnTo>
                  <a:lnTo>
                    <a:pt x="756" y="398"/>
                  </a:lnTo>
                  <a:lnTo>
                    <a:pt x="359" y="517"/>
                  </a:lnTo>
                  <a:lnTo>
                    <a:pt x="1" y="637"/>
                  </a:lnTo>
                  <a:lnTo>
                    <a:pt x="1" y="637"/>
                  </a:lnTo>
                  <a:lnTo>
                    <a:pt x="160" y="796"/>
                  </a:lnTo>
                  <a:lnTo>
                    <a:pt x="359" y="915"/>
                  </a:lnTo>
                  <a:lnTo>
                    <a:pt x="558" y="995"/>
                  </a:lnTo>
                  <a:lnTo>
                    <a:pt x="756" y="1034"/>
                  </a:lnTo>
                  <a:lnTo>
                    <a:pt x="756" y="1034"/>
                  </a:lnTo>
                  <a:lnTo>
                    <a:pt x="756" y="1034"/>
                  </a:lnTo>
                  <a:lnTo>
                    <a:pt x="756" y="1034"/>
                  </a:lnTo>
                  <a:lnTo>
                    <a:pt x="876" y="1034"/>
                  </a:lnTo>
                  <a:lnTo>
                    <a:pt x="995" y="995"/>
                  </a:lnTo>
                  <a:lnTo>
                    <a:pt x="1233" y="875"/>
                  </a:lnTo>
                  <a:lnTo>
                    <a:pt x="1233" y="875"/>
                  </a:lnTo>
                  <a:lnTo>
                    <a:pt x="1392" y="756"/>
                  </a:lnTo>
                  <a:lnTo>
                    <a:pt x="1512" y="637"/>
                  </a:lnTo>
                  <a:lnTo>
                    <a:pt x="1591" y="517"/>
                  </a:lnTo>
                  <a:lnTo>
                    <a:pt x="1631" y="438"/>
                  </a:lnTo>
                  <a:lnTo>
                    <a:pt x="1671" y="319"/>
                  </a:lnTo>
                  <a:lnTo>
                    <a:pt x="1631" y="199"/>
                  </a:lnTo>
                  <a:lnTo>
                    <a:pt x="1512" y="1"/>
                  </a:lnTo>
                </a:path>
              </a:pathLst>
            </a:custGeom>
            <a:noFill/>
            <a:ln>
              <a:noFill/>
            </a:ln>
          </p:spPr>
          <p:style>
            <a:lnRef idx="0"/>
            <a:fillRef idx="0"/>
            <a:effectRef idx="0"/>
            <a:fontRef idx="minor"/>
          </p:style>
        </p:sp>
        <p:sp>
          <p:nvSpPr>
            <p:cNvPr id="2383" name="CustomShape 315"/>
            <p:cNvSpPr/>
            <p:nvPr/>
          </p:nvSpPr>
          <p:spPr>
            <a:xfrm rot="3427200">
              <a:off x="6042240" y="1699200"/>
              <a:ext cx="55440" cy="52560"/>
            </a:xfrm>
            <a:custGeom>
              <a:avLst/>
              <a:gdLst/>
              <a:ahLst/>
              <a:rect l="l" t="t" r="r" b="b"/>
              <a:pathLst>
                <a:path w="2267" h="2148">
                  <a:moveTo>
                    <a:pt x="1074" y="0"/>
                  </a:moveTo>
                  <a:lnTo>
                    <a:pt x="875" y="438"/>
                  </a:lnTo>
                  <a:lnTo>
                    <a:pt x="597" y="835"/>
                  </a:lnTo>
                  <a:lnTo>
                    <a:pt x="318" y="1153"/>
                  </a:lnTo>
                  <a:lnTo>
                    <a:pt x="0" y="1471"/>
                  </a:lnTo>
                  <a:lnTo>
                    <a:pt x="159" y="1630"/>
                  </a:lnTo>
                  <a:lnTo>
                    <a:pt x="318" y="1829"/>
                  </a:lnTo>
                  <a:lnTo>
                    <a:pt x="557" y="1948"/>
                  </a:lnTo>
                  <a:lnTo>
                    <a:pt x="795" y="2068"/>
                  </a:lnTo>
                  <a:lnTo>
                    <a:pt x="1034" y="2147"/>
                  </a:lnTo>
                  <a:lnTo>
                    <a:pt x="1312" y="2147"/>
                  </a:lnTo>
                  <a:lnTo>
                    <a:pt x="1591" y="2107"/>
                  </a:lnTo>
                  <a:lnTo>
                    <a:pt x="1829" y="2068"/>
                  </a:lnTo>
                  <a:lnTo>
                    <a:pt x="1988" y="1948"/>
                  </a:lnTo>
                  <a:lnTo>
                    <a:pt x="2107" y="1829"/>
                  </a:lnTo>
                  <a:lnTo>
                    <a:pt x="2187" y="1670"/>
                  </a:lnTo>
                  <a:lnTo>
                    <a:pt x="2227" y="1511"/>
                  </a:lnTo>
                  <a:lnTo>
                    <a:pt x="2266" y="1352"/>
                  </a:lnTo>
                  <a:lnTo>
                    <a:pt x="2227" y="1193"/>
                  </a:lnTo>
                  <a:lnTo>
                    <a:pt x="2187" y="994"/>
                  </a:lnTo>
                  <a:lnTo>
                    <a:pt x="2107" y="835"/>
                  </a:lnTo>
                  <a:lnTo>
                    <a:pt x="2028" y="676"/>
                  </a:lnTo>
                  <a:lnTo>
                    <a:pt x="1789" y="358"/>
                  </a:lnTo>
                  <a:lnTo>
                    <a:pt x="1630" y="239"/>
                  </a:lnTo>
                  <a:lnTo>
                    <a:pt x="1471" y="119"/>
                  </a:lnTo>
                  <a:lnTo>
                    <a:pt x="1272" y="40"/>
                  </a:lnTo>
                  <a:lnTo>
                    <a:pt x="1074" y="0"/>
                  </a:lnTo>
                  <a:close/>
                </a:path>
              </a:pathLst>
            </a:custGeom>
            <a:solidFill>
              <a:srgbClr val="eb7978"/>
            </a:solidFill>
            <a:ln>
              <a:noFill/>
            </a:ln>
          </p:spPr>
          <p:style>
            <a:lnRef idx="0"/>
            <a:fillRef idx="0"/>
            <a:effectRef idx="0"/>
            <a:fontRef idx="minor"/>
          </p:style>
        </p:sp>
        <p:sp>
          <p:nvSpPr>
            <p:cNvPr id="2384" name="CustomShape 316"/>
            <p:cNvSpPr/>
            <p:nvPr/>
          </p:nvSpPr>
          <p:spPr>
            <a:xfrm rot="3427200">
              <a:off x="6042240" y="1699200"/>
              <a:ext cx="55440" cy="52560"/>
            </a:xfrm>
            <a:custGeom>
              <a:avLst/>
              <a:gdLst/>
              <a:ahLst/>
              <a:rect l="l" t="t" r="r" b="b"/>
              <a:pathLst>
                <a:path w="2267" h="2148">
                  <a:moveTo>
                    <a:pt x="1074" y="0"/>
                  </a:moveTo>
                  <a:lnTo>
                    <a:pt x="1074" y="0"/>
                  </a:lnTo>
                  <a:lnTo>
                    <a:pt x="875" y="438"/>
                  </a:lnTo>
                  <a:lnTo>
                    <a:pt x="597" y="835"/>
                  </a:lnTo>
                  <a:lnTo>
                    <a:pt x="318" y="1153"/>
                  </a:lnTo>
                  <a:lnTo>
                    <a:pt x="0" y="1471"/>
                  </a:lnTo>
                  <a:lnTo>
                    <a:pt x="0" y="1471"/>
                  </a:lnTo>
                  <a:lnTo>
                    <a:pt x="159" y="1630"/>
                  </a:lnTo>
                  <a:lnTo>
                    <a:pt x="318" y="1829"/>
                  </a:lnTo>
                  <a:lnTo>
                    <a:pt x="557" y="1948"/>
                  </a:lnTo>
                  <a:lnTo>
                    <a:pt x="795" y="2068"/>
                  </a:lnTo>
                  <a:lnTo>
                    <a:pt x="795" y="2068"/>
                  </a:lnTo>
                  <a:lnTo>
                    <a:pt x="1034" y="2147"/>
                  </a:lnTo>
                  <a:lnTo>
                    <a:pt x="1312" y="2147"/>
                  </a:lnTo>
                  <a:lnTo>
                    <a:pt x="1312" y="2147"/>
                  </a:lnTo>
                  <a:lnTo>
                    <a:pt x="1591" y="2107"/>
                  </a:lnTo>
                  <a:lnTo>
                    <a:pt x="1591" y="2107"/>
                  </a:lnTo>
                  <a:lnTo>
                    <a:pt x="1829" y="2068"/>
                  </a:lnTo>
                  <a:lnTo>
                    <a:pt x="1988" y="1948"/>
                  </a:lnTo>
                  <a:lnTo>
                    <a:pt x="2107" y="1829"/>
                  </a:lnTo>
                  <a:lnTo>
                    <a:pt x="2187" y="1670"/>
                  </a:lnTo>
                  <a:lnTo>
                    <a:pt x="2227" y="1511"/>
                  </a:lnTo>
                  <a:lnTo>
                    <a:pt x="2266" y="1352"/>
                  </a:lnTo>
                  <a:lnTo>
                    <a:pt x="2227" y="1193"/>
                  </a:lnTo>
                  <a:lnTo>
                    <a:pt x="2187" y="994"/>
                  </a:lnTo>
                  <a:lnTo>
                    <a:pt x="2107" y="835"/>
                  </a:lnTo>
                  <a:lnTo>
                    <a:pt x="2028" y="676"/>
                  </a:lnTo>
                  <a:lnTo>
                    <a:pt x="1789" y="358"/>
                  </a:lnTo>
                  <a:lnTo>
                    <a:pt x="1630" y="239"/>
                  </a:lnTo>
                  <a:lnTo>
                    <a:pt x="1471" y="119"/>
                  </a:lnTo>
                  <a:lnTo>
                    <a:pt x="1272" y="40"/>
                  </a:lnTo>
                  <a:lnTo>
                    <a:pt x="1074" y="0"/>
                  </a:lnTo>
                </a:path>
              </a:pathLst>
            </a:custGeom>
            <a:noFill/>
            <a:ln>
              <a:noFill/>
            </a:ln>
          </p:spPr>
          <p:style>
            <a:lnRef idx="0"/>
            <a:fillRef idx="0"/>
            <a:effectRef idx="0"/>
            <a:fontRef idx="minor"/>
          </p:style>
        </p:sp>
        <p:sp>
          <p:nvSpPr>
            <p:cNvPr id="2385" name="CustomShape 317"/>
            <p:cNvSpPr/>
            <p:nvPr/>
          </p:nvSpPr>
          <p:spPr>
            <a:xfrm rot="3427200">
              <a:off x="6120360" y="1689480"/>
              <a:ext cx="21960" cy="33840"/>
            </a:xfrm>
            <a:custGeom>
              <a:avLst/>
              <a:gdLst/>
              <a:ahLst/>
              <a:rect l="l" t="t" r="r" b="b"/>
              <a:pathLst>
                <a:path w="916" h="1393">
                  <a:moveTo>
                    <a:pt x="279" y="1"/>
                  </a:moveTo>
                  <a:lnTo>
                    <a:pt x="240" y="120"/>
                  </a:lnTo>
                  <a:lnTo>
                    <a:pt x="160" y="796"/>
                  </a:lnTo>
                  <a:lnTo>
                    <a:pt x="1" y="1393"/>
                  </a:lnTo>
                  <a:lnTo>
                    <a:pt x="160" y="1353"/>
                  </a:lnTo>
                  <a:lnTo>
                    <a:pt x="240" y="1353"/>
                  </a:lnTo>
                  <a:lnTo>
                    <a:pt x="438" y="1273"/>
                  </a:lnTo>
                  <a:lnTo>
                    <a:pt x="597" y="1154"/>
                  </a:lnTo>
                  <a:lnTo>
                    <a:pt x="756" y="1035"/>
                  </a:lnTo>
                  <a:lnTo>
                    <a:pt x="836" y="836"/>
                  </a:lnTo>
                  <a:lnTo>
                    <a:pt x="915" y="637"/>
                  </a:lnTo>
                  <a:lnTo>
                    <a:pt x="915" y="478"/>
                  </a:lnTo>
                  <a:lnTo>
                    <a:pt x="876" y="319"/>
                  </a:lnTo>
                  <a:lnTo>
                    <a:pt x="796" y="200"/>
                  </a:lnTo>
                  <a:lnTo>
                    <a:pt x="717" y="120"/>
                  </a:lnTo>
                  <a:lnTo>
                    <a:pt x="597" y="41"/>
                  </a:lnTo>
                  <a:lnTo>
                    <a:pt x="438" y="41"/>
                  </a:lnTo>
                  <a:lnTo>
                    <a:pt x="279" y="1"/>
                  </a:lnTo>
                  <a:close/>
                </a:path>
              </a:pathLst>
            </a:custGeom>
            <a:solidFill>
              <a:srgbClr val="eb7978"/>
            </a:solidFill>
            <a:ln>
              <a:noFill/>
            </a:ln>
          </p:spPr>
          <p:style>
            <a:lnRef idx="0"/>
            <a:fillRef idx="0"/>
            <a:effectRef idx="0"/>
            <a:fontRef idx="minor"/>
          </p:style>
        </p:sp>
        <p:sp>
          <p:nvSpPr>
            <p:cNvPr id="2386" name="CustomShape 318"/>
            <p:cNvSpPr/>
            <p:nvPr/>
          </p:nvSpPr>
          <p:spPr>
            <a:xfrm rot="3427200">
              <a:off x="6120360" y="1689480"/>
              <a:ext cx="21960" cy="33840"/>
            </a:xfrm>
            <a:custGeom>
              <a:avLst/>
              <a:gdLst/>
              <a:ahLst/>
              <a:rect l="l" t="t" r="r" b="b"/>
              <a:pathLst>
                <a:path w="916" h="1393">
                  <a:moveTo>
                    <a:pt x="279" y="1"/>
                  </a:moveTo>
                  <a:lnTo>
                    <a:pt x="279" y="1"/>
                  </a:lnTo>
                  <a:lnTo>
                    <a:pt x="279" y="1"/>
                  </a:lnTo>
                  <a:lnTo>
                    <a:pt x="279" y="1"/>
                  </a:lnTo>
                  <a:lnTo>
                    <a:pt x="240" y="120"/>
                  </a:lnTo>
                  <a:lnTo>
                    <a:pt x="240" y="120"/>
                  </a:lnTo>
                  <a:lnTo>
                    <a:pt x="160" y="796"/>
                  </a:lnTo>
                  <a:lnTo>
                    <a:pt x="1" y="1393"/>
                  </a:lnTo>
                  <a:lnTo>
                    <a:pt x="1" y="1393"/>
                  </a:lnTo>
                  <a:lnTo>
                    <a:pt x="160" y="1353"/>
                  </a:lnTo>
                  <a:lnTo>
                    <a:pt x="160" y="1353"/>
                  </a:lnTo>
                  <a:lnTo>
                    <a:pt x="240" y="1353"/>
                  </a:lnTo>
                  <a:lnTo>
                    <a:pt x="240" y="1353"/>
                  </a:lnTo>
                  <a:lnTo>
                    <a:pt x="438" y="1273"/>
                  </a:lnTo>
                  <a:lnTo>
                    <a:pt x="597" y="1154"/>
                  </a:lnTo>
                  <a:lnTo>
                    <a:pt x="756" y="1035"/>
                  </a:lnTo>
                  <a:lnTo>
                    <a:pt x="836" y="836"/>
                  </a:lnTo>
                  <a:lnTo>
                    <a:pt x="836" y="836"/>
                  </a:lnTo>
                  <a:lnTo>
                    <a:pt x="915" y="637"/>
                  </a:lnTo>
                  <a:lnTo>
                    <a:pt x="915" y="478"/>
                  </a:lnTo>
                  <a:lnTo>
                    <a:pt x="876" y="319"/>
                  </a:lnTo>
                  <a:lnTo>
                    <a:pt x="796" y="200"/>
                  </a:lnTo>
                  <a:lnTo>
                    <a:pt x="717" y="120"/>
                  </a:lnTo>
                  <a:lnTo>
                    <a:pt x="597" y="41"/>
                  </a:lnTo>
                  <a:lnTo>
                    <a:pt x="438" y="41"/>
                  </a:lnTo>
                  <a:lnTo>
                    <a:pt x="279" y="1"/>
                  </a:lnTo>
                </a:path>
              </a:pathLst>
            </a:custGeom>
            <a:noFill/>
            <a:ln>
              <a:noFill/>
            </a:ln>
          </p:spPr>
          <p:style>
            <a:lnRef idx="0"/>
            <a:fillRef idx="0"/>
            <a:effectRef idx="0"/>
            <a:fontRef idx="minor"/>
          </p:style>
        </p:sp>
        <p:sp>
          <p:nvSpPr>
            <p:cNvPr id="2387" name="CustomShape 319"/>
            <p:cNvSpPr/>
            <p:nvPr/>
          </p:nvSpPr>
          <p:spPr>
            <a:xfrm rot="3427200">
              <a:off x="5929200" y="1703160"/>
              <a:ext cx="52560" cy="52560"/>
            </a:xfrm>
            <a:custGeom>
              <a:avLst/>
              <a:gdLst/>
              <a:ahLst/>
              <a:rect l="l" t="t" r="r" b="b"/>
              <a:pathLst>
                <a:path w="2148" h="2148">
                  <a:moveTo>
                    <a:pt x="875" y="0"/>
                  </a:moveTo>
                  <a:lnTo>
                    <a:pt x="636" y="80"/>
                  </a:lnTo>
                  <a:lnTo>
                    <a:pt x="477" y="159"/>
                  </a:lnTo>
                  <a:lnTo>
                    <a:pt x="318" y="318"/>
                  </a:lnTo>
                  <a:lnTo>
                    <a:pt x="199" y="477"/>
                  </a:lnTo>
                  <a:lnTo>
                    <a:pt x="80" y="636"/>
                  </a:lnTo>
                  <a:lnTo>
                    <a:pt x="40" y="835"/>
                  </a:lnTo>
                  <a:lnTo>
                    <a:pt x="0" y="1074"/>
                  </a:lnTo>
                  <a:lnTo>
                    <a:pt x="40" y="1273"/>
                  </a:lnTo>
                  <a:lnTo>
                    <a:pt x="80" y="1471"/>
                  </a:lnTo>
                  <a:lnTo>
                    <a:pt x="199" y="1670"/>
                  </a:lnTo>
                  <a:lnTo>
                    <a:pt x="318" y="1829"/>
                  </a:lnTo>
                  <a:lnTo>
                    <a:pt x="477" y="1949"/>
                  </a:lnTo>
                  <a:lnTo>
                    <a:pt x="636" y="2028"/>
                  </a:lnTo>
                  <a:lnTo>
                    <a:pt x="875" y="2108"/>
                  </a:lnTo>
                  <a:lnTo>
                    <a:pt x="1074" y="2147"/>
                  </a:lnTo>
                  <a:lnTo>
                    <a:pt x="1272" y="2108"/>
                  </a:lnTo>
                  <a:lnTo>
                    <a:pt x="1471" y="2028"/>
                  </a:lnTo>
                  <a:lnTo>
                    <a:pt x="1670" y="1949"/>
                  </a:lnTo>
                  <a:lnTo>
                    <a:pt x="1829" y="1829"/>
                  </a:lnTo>
                  <a:lnTo>
                    <a:pt x="1948" y="1670"/>
                  </a:lnTo>
                  <a:lnTo>
                    <a:pt x="2068" y="1471"/>
                  </a:lnTo>
                  <a:lnTo>
                    <a:pt x="2107" y="1273"/>
                  </a:lnTo>
                  <a:lnTo>
                    <a:pt x="2147" y="1074"/>
                  </a:lnTo>
                  <a:lnTo>
                    <a:pt x="2107" y="835"/>
                  </a:lnTo>
                  <a:lnTo>
                    <a:pt x="2068" y="636"/>
                  </a:lnTo>
                  <a:lnTo>
                    <a:pt x="1948" y="477"/>
                  </a:lnTo>
                  <a:lnTo>
                    <a:pt x="1829" y="318"/>
                  </a:lnTo>
                  <a:lnTo>
                    <a:pt x="1670" y="159"/>
                  </a:lnTo>
                  <a:lnTo>
                    <a:pt x="1471" y="80"/>
                  </a:lnTo>
                  <a:lnTo>
                    <a:pt x="1272" y="0"/>
                  </a:lnTo>
                  <a:close/>
                </a:path>
              </a:pathLst>
            </a:custGeom>
            <a:solidFill>
              <a:srgbClr val="231f20"/>
            </a:solidFill>
            <a:ln>
              <a:noFill/>
            </a:ln>
          </p:spPr>
          <p:style>
            <a:lnRef idx="0"/>
            <a:fillRef idx="0"/>
            <a:effectRef idx="0"/>
            <a:fontRef idx="minor"/>
          </p:style>
        </p:sp>
        <p:sp>
          <p:nvSpPr>
            <p:cNvPr id="2388" name="CustomShape 320"/>
            <p:cNvSpPr/>
            <p:nvPr/>
          </p:nvSpPr>
          <p:spPr>
            <a:xfrm rot="3427200">
              <a:off x="5959080" y="1721160"/>
              <a:ext cx="20880" cy="20880"/>
            </a:xfrm>
            <a:custGeom>
              <a:avLst/>
              <a:gdLst/>
              <a:ahLst/>
              <a:rect l="l" t="t" r="r" b="b"/>
              <a:pathLst>
                <a:path w="875" h="875">
                  <a:moveTo>
                    <a:pt x="437" y="0"/>
                  </a:moveTo>
                  <a:lnTo>
                    <a:pt x="278" y="40"/>
                  </a:lnTo>
                  <a:lnTo>
                    <a:pt x="119" y="159"/>
                  </a:lnTo>
                  <a:lnTo>
                    <a:pt x="40" y="278"/>
                  </a:lnTo>
                  <a:lnTo>
                    <a:pt x="0" y="437"/>
                  </a:lnTo>
                  <a:lnTo>
                    <a:pt x="40" y="597"/>
                  </a:lnTo>
                  <a:lnTo>
                    <a:pt x="119" y="756"/>
                  </a:lnTo>
                  <a:lnTo>
                    <a:pt x="278" y="835"/>
                  </a:lnTo>
                  <a:lnTo>
                    <a:pt x="437" y="875"/>
                  </a:lnTo>
                  <a:lnTo>
                    <a:pt x="596" y="835"/>
                  </a:lnTo>
                  <a:lnTo>
                    <a:pt x="756" y="756"/>
                  </a:lnTo>
                  <a:lnTo>
                    <a:pt x="835" y="597"/>
                  </a:lnTo>
                  <a:lnTo>
                    <a:pt x="875" y="437"/>
                  </a:lnTo>
                  <a:lnTo>
                    <a:pt x="835" y="278"/>
                  </a:lnTo>
                  <a:lnTo>
                    <a:pt x="756" y="159"/>
                  </a:lnTo>
                  <a:lnTo>
                    <a:pt x="596" y="40"/>
                  </a:lnTo>
                  <a:lnTo>
                    <a:pt x="437" y="0"/>
                  </a:lnTo>
                  <a:close/>
                </a:path>
              </a:pathLst>
            </a:custGeom>
            <a:solidFill>
              <a:srgbClr val="ffffff"/>
            </a:solidFill>
            <a:ln>
              <a:noFill/>
            </a:ln>
          </p:spPr>
          <p:style>
            <a:lnRef idx="0"/>
            <a:fillRef idx="0"/>
            <a:effectRef idx="0"/>
            <a:fontRef idx="minor"/>
          </p:style>
        </p:sp>
        <p:sp>
          <p:nvSpPr>
            <p:cNvPr id="2389" name="CustomShape 321"/>
            <p:cNvSpPr/>
            <p:nvPr/>
          </p:nvSpPr>
          <p:spPr>
            <a:xfrm rot="3427200">
              <a:off x="5880960" y="1629000"/>
              <a:ext cx="52560" cy="52560"/>
            </a:xfrm>
            <a:custGeom>
              <a:avLst/>
              <a:gdLst/>
              <a:ahLst/>
              <a:rect l="l" t="t" r="r" b="b"/>
              <a:pathLst>
                <a:path w="2148" h="2148">
                  <a:moveTo>
                    <a:pt x="875" y="0"/>
                  </a:moveTo>
                  <a:lnTo>
                    <a:pt x="676" y="80"/>
                  </a:lnTo>
                  <a:lnTo>
                    <a:pt x="478" y="159"/>
                  </a:lnTo>
                  <a:lnTo>
                    <a:pt x="319" y="318"/>
                  </a:lnTo>
                  <a:lnTo>
                    <a:pt x="199" y="477"/>
                  </a:lnTo>
                  <a:lnTo>
                    <a:pt x="80" y="636"/>
                  </a:lnTo>
                  <a:lnTo>
                    <a:pt x="40" y="835"/>
                  </a:lnTo>
                  <a:lnTo>
                    <a:pt x="1" y="1074"/>
                  </a:lnTo>
                  <a:lnTo>
                    <a:pt x="40" y="1273"/>
                  </a:lnTo>
                  <a:lnTo>
                    <a:pt x="80" y="1471"/>
                  </a:lnTo>
                  <a:lnTo>
                    <a:pt x="199" y="1670"/>
                  </a:lnTo>
                  <a:lnTo>
                    <a:pt x="319" y="1829"/>
                  </a:lnTo>
                  <a:lnTo>
                    <a:pt x="478" y="1949"/>
                  </a:lnTo>
                  <a:lnTo>
                    <a:pt x="676" y="2028"/>
                  </a:lnTo>
                  <a:lnTo>
                    <a:pt x="875" y="2108"/>
                  </a:lnTo>
                  <a:lnTo>
                    <a:pt x="1074" y="2147"/>
                  </a:lnTo>
                  <a:lnTo>
                    <a:pt x="1313" y="2108"/>
                  </a:lnTo>
                  <a:lnTo>
                    <a:pt x="1511" y="2028"/>
                  </a:lnTo>
                  <a:lnTo>
                    <a:pt x="1670" y="1949"/>
                  </a:lnTo>
                  <a:lnTo>
                    <a:pt x="1829" y="1829"/>
                  </a:lnTo>
                  <a:lnTo>
                    <a:pt x="1988" y="1670"/>
                  </a:lnTo>
                  <a:lnTo>
                    <a:pt x="2068" y="1471"/>
                  </a:lnTo>
                  <a:lnTo>
                    <a:pt x="2148" y="1273"/>
                  </a:lnTo>
                  <a:lnTo>
                    <a:pt x="2148" y="1074"/>
                  </a:lnTo>
                  <a:lnTo>
                    <a:pt x="2148" y="835"/>
                  </a:lnTo>
                  <a:lnTo>
                    <a:pt x="2068" y="636"/>
                  </a:lnTo>
                  <a:lnTo>
                    <a:pt x="1988" y="477"/>
                  </a:lnTo>
                  <a:lnTo>
                    <a:pt x="1829" y="318"/>
                  </a:lnTo>
                  <a:lnTo>
                    <a:pt x="1670" y="159"/>
                  </a:lnTo>
                  <a:lnTo>
                    <a:pt x="1511" y="80"/>
                  </a:lnTo>
                  <a:lnTo>
                    <a:pt x="1313" y="0"/>
                  </a:lnTo>
                  <a:close/>
                </a:path>
              </a:pathLst>
            </a:custGeom>
            <a:solidFill>
              <a:srgbClr val="231f20"/>
            </a:solidFill>
            <a:ln>
              <a:noFill/>
            </a:ln>
          </p:spPr>
          <p:style>
            <a:lnRef idx="0"/>
            <a:fillRef idx="0"/>
            <a:effectRef idx="0"/>
            <a:fontRef idx="minor"/>
          </p:style>
        </p:sp>
        <p:sp>
          <p:nvSpPr>
            <p:cNvPr id="2390" name="CustomShape 322"/>
            <p:cNvSpPr/>
            <p:nvPr/>
          </p:nvSpPr>
          <p:spPr>
            <a:xfrm rot="3427200">
              <a:off x="5911920" y="1647000"/>
              <a:ext cx="19800" cy="20880"/>
            </a:xfrm>
            <a:custGeom>
              <a:avLst/>
              <a:gdLst/>
              <a:ahLst/>
              <a:rect l="l" t="t" r="r" b="b"/>
              <a:pathLst>
                <a:path w="836" h="875">
                  <a:moveTo>
                    <a:pt x="398" y="0"/>
                  </a:moveTo>
                  <a:lnTo>
                    <a:pt x="239" y="40"/>
                  </a:lnTo>
                  <a:lnTo>
                    <a:pt x="120" y="159"/>
                  </a:lnTo>
                  <a:lnTo>
                    <a:pt x="0" y="278"/>
                  </a:lnTo>
                  <a:lnTo>
                    <a:pt x="0" y="437"/>
                  </a:lnTo>
                  <a:lnTo>
                    <a:pt x="0" y="597"/>
                  </a:lnTo>
                  <a:lnTo>
                    <a:pt x="120" y="756"/>
                  </a:lnTo>
                  <a:lnTo>
                    <a:pt x="239" y="835"/>
                  </a:lnTo>
                  <a:lnTo>
                    <a:pt x="398" y="875"/>
                  </a:lnTo>
                  <a:lnTo>
                    <a:pt x="557" y="835"/>
                  </a:lnTo>
                  <a:lnTo>
                    <a:pt x="716" y="756"/>
                  </a:lnTo>
                  <a:lnTo>
                    <a:pt x="795" y="597"/>
                  </a:lnTo>
                  <a:lnTo>
                    <a:pt x="835" y="437"/>
                  </a:lnTo>
                  <a:lnTo>
                    <a:pt x="795" y="278"/>
                  </a:lnTo>
                  <a:lnTo>
                    <a:pt x="716" y="159"/>
                  </a:lnTo>
                  <a:lnTo>
                    <a:pt x="557" y="40"/>
                  </a:lnTo>
                  <a:lnTo>
                    <a:pt x="398" y="0"/>
                  </a:lnTo>
                  <a:close/>
                </a:path>
              </a:pathLst>
            </a:custGeom>
            <a:solidFill>
              <a:srgbClr val="ffffff"/>
            </a:solidFill>
            <a:ln>
              <a:noFill/>
            </a:ln>
          </p:spPr>
          <p:style>
            <a:lnRef idx="0"/>
            <a:fillRef idx="0"/>
            <a:effectRef idx="0"/>
            <a:fontRef idx="minor"/>
          </p:style>
        </p:sp>
        <p:sp>
          <p:nvSpPr>
            <p:cNvPr id="2391" name="CustomShape 323"/>
            <p:cNvSpPr/>
            <p:nvPr/>
          </p:nvSpPr>
          <p:spPr>
            <a:xfrm rot="3427200">
              <a:off x="6306120" y="1337040"/>
              <a:ext cx="80280" cy="101160"/>
            </a:xfrm>
            <a:custGeom>
              <a:avLst/>
              <a:gdLst/>
              <a:ahLst/>
              <a:rect l="l" t="t" r="r" b="b"/>
              <a:pathLst>
                <a:path w="3261" h="4096">
                  <a:moveTo>
                    <a:pt x="2784" y="1"/>
                  </a:moveTo>
                  <a:lnTo>
                    <a:pt x="2664" y="40"/>
                  </a:lnTo>
                  <a:lnTo>
                    <a:pt x="2466" y="40"/>
                  </a:lnTo>
                  <a:lnTo>
                    <a:pt x="2267" y="80"/>
                  </a:lnTo>
                  <a:lnTo>
                    <a:pt x="2028" y="160"/>
                  </a:lnTo>
                  <a:lnTo>
                    <a:pt x="1750" y="319"/>
                  </a:lnTo>
                  <a:lnTo>
                    <a:pt x="1432" y="518"/>
                  </a:lnTo>
                  <a:lnTo>
                    <a:pt x="1114" y="875"/>
                  </a:lnTo>
                  <a:lnTo>
                    <a:pt x="756" y="1313"/>
                  </a:lnTo>
                  <a:lnTo>
                    <a:pt x="438" y="1909"/>
                  </a:lnTo>
                  <a:lnTo>
                    <a:pt x="239" y="2426"/>
                  </a:lnTo>
                  <a:lnTo>
                    <a:pt x="80" y="2863"/>
                  </a:lnTo>
                  <a:lnTo>
                    <a:pt x="40" y="3261"/>
                  </a:lnTo>
                  <a:lnTo>
                    <a:pt x="1" y="3539"/>
                  </a:lnTo>
                  <a:lnTo>
                    <a:pt x="80" y="3778"/>
                  </a:lnTo>
                  <a:lnTo>
                    <a:pt x="160" y="3937"/>
                  </a:lnTo>
                  <a:lnTo>
                    <a:pt x="279" y="4056"/>
                  </a:lnTo>
                  <a:lnTo>
                    <a:pt x="438" y="4096"/>
                  </a:lnTo>
                  <a:lnTo>
                    <a:pt x="557" y="4056"/>
                  </a:lnTo>
                  <a:lnTo>
                    <a:pt x="676" y="4016"/>
                  </a:lnTo>
                  <a:lnTo>
                    <a:pt x="796" y="3937"/>
                  </a:lnTo>
                  <a:lnTo>
                    <a:pt x="915" y="3818"/>
                  </a:lnTo>
                  <a:lnTo>
                    <a:pt x="1154" y="3579"/>
                  </a:lnTo>
                  <a:lnTo>
                    <a:pt x="1392" y="3221"/>
                  </a:lnTo>
                  <a:lnTo>
                    <a:pt x="1869" y="2505"/>
                  </a:lnTo>
                  <a:lnTo>
                    <a:pt x="2386" y="1790"/>
                  </a:lnTo>
                  <a:lnTo>
                    <a:pt x="2625" y="1511"/>
                  </a:lnTo>
                  <a:lnTo>
                    <a:pt x="2863" y="1273"/>
                  </a:lnTo>
                  <a:lnTo>
                    <a:pt x="3022" y="1074"/>
                  </a:lnTo>
                  <a:lnTo>
                    <a:pt x="3142" y="875"/>
                  </a:lnTo>
                  <a:lnTo>
                    <a:pt x="3221" y="677"/>
                  </a:lnTo>
                  <a:lnTo>
                    <a:pt x="3261" y="478"/>
                  </a:lnTo>
                  <a:lnTo>
                    <a:pt x="3221" y="279"/>
                  </a:lnTo>
                  <a:lnTo>
                    <a:pt x="3102" y="160"/>
                  </a:lnTo>
                  <a:lnTo>
                    <a:pt x="2982" y="40"/>
                  </a:lnTo>
                  <a:lnTo>
                    <a:pt x="2784" y="1"/>
                  </a:lnTo>
                  <a:close/>
                </a:path>
              </a:pathLst>
            </a:custGeom>
            <a:solidFill>
              <a:srgbClr val="f9bbb8"/>
            </a:solidFill>
            <a:ln>
              <a:noFill/>
            </a:ln>
          </p:spPr>
          <p:style>
            <a:lnRef idx="0"/>
            <a:fillRef idx="0"/>
            <a:effectRef idx="0"/>
            <a:fontRef idx="minor"/>
          </p:style>
        </p:sp>
        <p:sp>
          <p:nvSpPr>
            <p:cNvPr id="2392" name="CustomShape 324"/>
            <p:cNvSpPr/>
            <p:nvPr/>
          </p:nvSpPr>
          <p:spPr>
            <a:xfrm rot="3427200">
              <a:off x="6306120" y="1337040"/>
              <a:ext cx="80280" cy="101160"/>
            </a:xfrm>
            <a:custGeom>
              <a:avLst/>
              <a:gdLst/>
              <a:ahLst/>
              <a:rect l="l" t="t" r="r" b="b"/>
              <a:pathLst>
                <a:path w="3261" h="4096">
                  <a:moveTo>
                    <a:pt x="2784" y="1"/>
                  </a:moveTo>
                  <a:lnTo>
                    <a:pt x="2784" y="1"/>
                  </a:lnTo>
                  <a:lnTo>
                    <a:pt x="2664" y="40"/>
                  </a:lnTo>
                  <a:lnTo>
                    <a:pt x="2664" y="40"/>
                  </a:lnTo>
                  <a:lnTo>
                    <a:pt x="2625" y="40"/>
                  </a:lnTo>
                  <a:lnTo>
                    <a:pt x="2625" y="40"/>
                  </a:lnTo>
                  <a:lnTo>
                    <a:pt x="2466" y="40"/>
                  </a:lnTo>
                  <a:lnTo>
                    <a:pt x="2267" y="80"/>
                  </a:lnTo>
                  <a:lnTo>
                    <a:pt x="2028" y="160"/>
                  </a:lnTo>
                  <a:lnTo>
                    <a:pt x="1750" y="319"/>
                  </a:lnTo>
                  <a:lnTo>
                    <a:pt x="1432" y="518"/>
                  </a:lnTo>
                  <a:lnTo>
                    <a:pt x="1114" y="875"/>
                  </a:lnTo>
                  <a:lnTo>
                    <a:pt x="756" y="1313"/>
                  </a:lnTo>
                  <a:lnTo>
                    <a:pt x="438" y="1909"/>
                  </a:lnTo>
                  <a:lnTo>
                    <a:pt x="438" y="1909"/>
                  </a:lnTo>
                  <a:lnTo>
                    <a:pt x="239" y="2426"/>
                  </a:lnTo>
                  <a:lnTo>
                    <a:pt x="80" y="2863"/>
                  </a:lnTo>
                  <a:lnTo>
                    <a:pt x="40" y="3261"/>
                  </a:lnTo>
                  <a:lnTo>
                    <a:pt x="1" y="3539"/>
                  </a:lnTo>
                  <a:lnTo>
                    <a:pt x="80" y="3778"/>
                  </a:lnTo>
                  <a:lnTo>
                    <a:pt x="160" y="3937"/>
                  </a:lnTo>
                  <a:lnTo>
                    <a:pt x="279" y="4056"/>
                  </a:lnTo>
                  <a:lnTo>
                    <a:pt x="438" y="4096"/>
                  </a:lnTo>
                  <a:lnTo>
                    <a:pt x="438" y="4096"/>
                  </a:lnTo>
                  <a:lnTo>
                    <a:pt x="557" y="4056"/>
                  </a:lnTo>
                  <a:lnTo>
                    <a:pt x="676" y="4016"/>
                  </a:lnTo>
                  <a:lnTo>
                    <a:pt x="796" y="3937"/>
                  </a:lnTo>
                  <a:lnTo>
                    <a:pt x="915" y="3818"/>
                  </a:lnTo>
                  <a:lnTo>
                    <a:pt x="915" y="3818"/>
                  </a:lnTo>
                  <a:lnTo>
                    <a:pt x="1154" y="3579"/>
                  </a:lnTo>
                  <a:lnTo>
                    <a:pt x="1392" y="3221"/>
                  </a:lnTo>
                  <a:lnTo>
                    <a:pt x="1869" y="2505"/>
                  </a:lnTo>
                  <a:lnTo>
                    <a:pt x="2386" y="1790"/>
                  </a:lnTo>
                  <a:lnTo>
                    <a:pt x="2625" y="1511"/>
                  </a:lnTo>
                  <a:lnTo>
                    <a:pt x="2863" y="1273"/>
                  </a:lnTo>
                  <a:lnTo>
                    <a:pt x="2863" y="1273"/>
                  </a:lnTo>
                  <a:lnTo>
                    <a:pt x="3022" y="1074"/>
                  </a:lnTo>
                  <a:lnTo>
                    <a:pt x="3142" y="875"/>
                  </a:lnTo>
                  <a:lnTo>
                    <a:pt x="3221" y="677"/>
                  </a:lnTo>
                  <a:lnTo>
                    <a:pt x="3261" y="478"/>
                  </a:lnTo>
                  <a:lnTo>
                    <a:pt x="3221" y="279"/>
                  </a:lnTo>
                  <a:lnTo>
                    <a:pt x="3102" y="160"/>
                  </a:lnTo>
                  <a:lnTo>
                    <a:pt x="2982" y="40"/>
                  </a:lnTo>
                  <a:lnTo>
                    <a:pt x="2784" y="1"/>
                  </a:lnTo>
                </a:path>
              </a:pathLst>
            </a:custGeom>
            <a:noFill/>
            <a:ln>
              <a:noFill/>
            </a:ln>
          </p:spPr>
          <p:style>
            <a:lnRef idx="0"/>
            <a:fillRef idx="0"/>
            <a:effectRef idx="0"/>
            <a:fontRef idx="minor"/>
          </p:style>
        </p:sp>
      </p:grpSp>
      <p:grpSp>
        <p:nvGrpSpPr>
          <p:cNvPr id="2393" name="Group 325"/>
          <p:cNvGrpSpPr/>
          <p:nvPr/>
        </p:nvGrpSpPr>
        <p:grpSpPr>
          <a:xfrm>
            <a:off x="1385280" y="2227320"/>
            <a:ext cx="924480" cy="1006920"/>
            <a:chOff x="1385280" y="2227320"/>
            <a:chExt cx="924480" cy="1006920"/>
          </a:xfrm>
        </p:grpSpPr>
        <p:sp>
          <p:nvSpPr>
            <p:cNvPr id="2394" name="CustomShape 326"/>
            <p:cNvSpPr/>
            <p:nvPr/>
          </p:nvSpPr>
          <p:spPr>
            <a:xfrm>
              <a:off x="1385280" y="2227320"/>
              <a:ext cx="924480" cy="1006920"/>
            </a:xfrm>
            <a:custGeom>
              <a:avLst/>
              <a:gdLst/>
              <a:ahLst/>
              <a:rect l="l" t="t" r="r" b="b"/>
              <a:pathLst>
                <a:path w="12450" h="14751">
                  <a:moveTo>
                    <a:pt x="3055" y="0"/>
                  </a:moveTo>
                  <a:cubicBezTo>
                    <a:pt x="3032" y="0"/>
                    <a:pt x="3009" y="4"/>
                    <a:pt x="2990" y="11"/>
                  </a:cubicBezTo>
                  <a:cubicBezTo>
                    <a:pt x="2672" y="106"/>
                    <a:pt x="2417" y="376"/>
                    <a:pt x="2338" y="694"/>
                  </a:cubicBezTo>
                  <a:cubicBezTo>
                    <a:pt x="2274" y="1028"/>
                    <a:pt x="2227" y="1362"/>
                    <a:pt x="2211" y="1696"/>
                  </a:cubicBezTo>
                  <a:cubicBezTo>
                    <a:pt x="2083" y="2968"/>
                    <a:pt x="1670" y="4081"/>
                    <a:pt x="1861" y="5353"/>
                  </a:cubicBezTo>
                  <a:cubicBezTo>
                    <a:pt x="1956" y="6052"/>
                    <a:pt x="2338" y="6672"/>
                    <a:pt x="2735" y="7261"/>
                  </a:cubicBezTo>
                  <a:cubicBezTo>
                    <a:pt x="3149" y="7833"/>
                    <a:pt x="3244" y="8501"/>
                    <a:pt x="3498" y="9153"/>
                  </a:cubicBezTo>
                  <a:cubicBezTo>
                    <a:pt x="3753" y="9804"/>
                    <a:pt x="3816" y="10583"/>
                    <a:pt x="3451" y="11188"/>
                  </a:cubicBezTo>
                  <a:cubicBezTo>
                    <a:pt x="3347" y="11349"/>
                    <a:pt x="3152" y="11501"/>
                    <a:pt x="2980" y="11501"/>
                  </a:cubicBezTo>
                  <a:cubicBezTo>
                    <a:pt x="2914" y="11501"/>
                    <a:pt x="2852" y="11479"/>
                    <a:pt x="2799" y="11426"/>
                  </a:cubicBezTo>
                  <a:cubicBezTo>
                    <a:pt x="2751" y="11378"/>
                    <a:pt x="2704" y="11315"/>
                    <a:pt x="2688" y="11235"/>
                  </a:cubicBezTo>
                  <a:cubicBezTo>
                    <a:pt x="2624" y="11045"/>
                    <a:pt x="2608" y="10854"/>
                    <a:pt x="2608" y="10663"/>
                  </a:cubicBezTo>
                  <a:cubicBezTo>
                    <a:pt x="2640" y="10472"/>
                    <a:pt x="2640" y="10265"/>
                    <a:pt x="2608" y="10075"/>
                  </a:cubicBezTo>
                  <a:cubicBezTo>
                    <a:pt x="2576" y="9868"/>
                    <a:pt x="2401" y="9725"/>
                    <a:pt x="2195" y="9725"/>
                  </a:cubicBezTo>
                  <a:cubicBezTo>
                    <a:pt x="1867" y="9760"/>
                    <a:pt x="1642" y="10537"/>
                    <a:pt x="1350" y="10537"/>
                  </a:cubicBezTo>
                  <a:cubicBezTo>
                    <a:pt x="1245" y="10537"/>
                    <a:pt x="1132" y="10438"/>
                    <a:pt x="1002" y="10170"/>
                  </a:cubicBezTo>
                  <a:cubicBezTo>
                    <a:pt x="907" y="9963"/>
                    <a:pt x="875" y="9725"/>
                    <a:pt x="764" y="9518"/>
                  </a:cubicBezTo>
                  <a:cubicBezTo>
                    <a:pt x="716" y="9359"/>
                    <a:pt x="589" y="9248"/>
                    <a:pt x="430" y="9216"/>
                  </a:cubicBezTo>
                  <a:cubicBezTo>
                    <a:pt x="255" y="9216"/>
                    <a:pt x="96" y="9327"/>
                    <a:pt x="48" y="9502"/>
                  </a:cubicBezTo>
                  <a:cubicBezTo>
                    <a:pt x="1" y="9661"/>
                    <a:pt x="1" y="9836"/>
                    <a:pt x="48" y="9995"/>
                  </a:cubicBezTo>
                  <a:cubicBezTo>
                    <a:pt x="191" y="10647"/>
                    <a:pt x="573" y="11299"/>
                    <a:pt x="1193" y="11490"/>
                  </a:cubicBezTo>
                  <a:cubicBezTo>
                    <a:pt x="1765" y="11712"/>
                    <a:pt x="2306" y="12014"/>
                    <a:pt x="2799" y="12396"/>
                  </a:cubicBezTo>
                  <a:cubicBezTo>
                    <a:pt x="3292" y="12746"/>
                    <a:pt x="3260" y="13461"/>
                    <a:pt x="3530" y="13986"/>
                  </a:cubicBezTo>
                  <a:cubicBezTo>
                    <a:pt x="3689" y="14336"/>
                    <a:pt x="3991" y="14606"/>
                    <a:pt x="4357" y="14717"/>
                  </a:cubicBezTo>
                  <a:cubicBezTo>
                    <a:pt x="4447" y="14740"/>
                    <a:pt x="4537" y="14751"/>
                    <a:pt x="4627" y="14751"/>
                  </a:cubicBezTo>
                  <a:cubicBezTo>
                    <a:pt x="4918" y="14751"/>
                    <a:pt x="5196" y="14634"/>
                    <a:pt x="5390" y="14415"/>
                  </a:cubicBezTo>
                  <a:cubicBezTo>
                    <a:pt x="5613" y="14161"/>
                    <a:pt x="5677" y="13827"/>
                    <a:pt x="5947" y="13620"/>
                  </a:cubicBezTo>
                  <a:cubicBezTo>
                    <a:pt x="6074" y="13541"/>
                    <a:pt x="6217" y="13477"/>
                    <a:pt x="6376" y="13445"/>
                  </a:cubicBezTo>
                  <a:cubicBezTo>
                    <a:pt x="6758" y="13350"/>
                    <a:pt x="7108" y="13191"/>
                    <a:pt x="7426" y="12984"/>
                  </a:cubicBezTo>
                  <a:cubicBezTo>
                    <a:pt x="7918" y="12650"/>
                    <a:pt x="8205" y="12110"/>
                    <a:pt x="8411" y="11569"/>
                  </a:cubicBezTo>
                  <a:cubicBezTo>
                    <a:pt x="8553" y="11175"/>
                    <a:pt x="8633" y="10265"/>
                    <a:pt x="9207" y="10265"/>
                  </a:cubicBezTo>
                  <a:cubicBezTo>
                    <a:pt x="9212" y="10265"/>
                    <a:pt x="9217" y="10265"/>
                    <a:pt x="9222" y="10265"/>
                  </a:cubicBezTo>
                  <a:cubicBezTo>
                    <a:pt x="9488" y="10265"/>
                    <a:pt x="9743" y="10521"/>
                    <a:pt x="9987" y="10521"/>
                  </a:cubicBezTo>
                  <a:cubicBezTo>
                    <a:pt x="10034" y="10521"/>
                    <a:pt x="10082" y="10511"/>
                    <a:pt x="10128" y="10488"/>
                  </a:cubicBezTo>
                  <a:cubicBezTo>
                    <a:pt x="10271" y="10393"/>
                    <a:pt x="10319" y="10186"/>
                    <a:pt x="10224" y="10027"/>
                  </a:cubicBezTo>
                  <a:cubicBezTo>
                    <a:pt x="10128" y="9884"/>
                    <a:pt x="9954" y="9788"/>
                    <a:pt x="9779" y="9788"/>
                  </a:cubicBezTo>
                  <a:cubicBezTo>
                    <a:pt x="9795" y="9391"/>
                    <a:pt x="10176" y="9105"/>
                    <a:pt x="10574" y="8978"/>
                  </a:cubicBezTo>
                  <a:cubicBezTo>
                    <a:pt x="10971" y="8866"/>
                    <a:pt x="11369" y="8835"/>
                    <a:pt x="11734" y="8628"/>
                  </a:cubicBezTo>
                  <a:cubicBezTo>
                    <a:pt x="12227" y="8310"/>
                    <a:pt x="12450" y="7690"/>
                    <a:pt x="12259" y="7133"/>
                  </a:cubicBezTo>
                  <a:cubicBezTo>
                    <a:pt x="12227" y="7054"/>
                    <a:pt x="12195" y="6974"/>
                    <a:pt x="12116" y="6958"/>
                  </a:cubicBezTo>
                  <a:cubicBezTo>
                    <a:pt x="12052" y="6958"/>
                    <a:pt x="11989" y="6974"/>
                    <a:pt x="11941" y="7006"/>
                  </a:cubicBezTo>
                  <a:cubicBezTo>
                    <a:pt x="11591" y="7197"/>
                    <a:pt x="11369" y="7563"/>
                    <a:pt x="11082" y="7833"/>
                  </a:cubicBezTo>
                  <a:cubicBezTo>
                    <a:pt x="10717" y="8151"/>
                    <a:pt x="10256" y="8326"/>
                    <a:pt x="9779" y="8326"/>
                  </a:cubicBezTo>
                  <a:cubicBezTo>
                    <a:pt x="9643" y="8318"/>
                    <a:pt x="9504" y="8314"/>
                    <a:pt x="9365" y="8314"/>
                  </a:cubicBezTo>
                  <a:cubicBezTo>
                    <a:pt x="9226" y="8314"/>
                    <a:pt x="9087" y="8318"/>
                    <a:pt x="8952" y="8326"/>
                  </a:cubicBezTo>
                  <a:cubicBezTo>
                    <a:pt x="8586" y="8421"/>
                    <a:pt x="8284" y="8660"/>
                    <a:pt x="8109" y="8994"/>
                  </a:cubicBezTo>
                  <a:cubicBezTo>
                    <a:pt x="7775" y="9518"/>
                    <a:pt x="7744" y="10122"/>
                    <a:pt x="7346" y="10615"/>
                  </a:cubicBezTo>
                  <a:cubicBezTo>
                    <a:pt x="6996" y="11060"/>
                    <a:pt x="6535" y="11410"/>
                    <a:pt x="6026" y="11665"/>
                  </a:cubicBezTo>
                  <a:cubicBezTo>
                    <a:pt x="5963" y="11696"/>
                    <a:pt x="5899" y="11712"/>
                    <a:pt x="5836" y="11712"/>
                  </a:cubicBezTo>
                  <a:cubicBezTo>
                    <a:pt x="5708" y="11696"/>
                    <a:pt x="5629" y="11553"/>
                    <a:pt x="5613" y="11426"/>
                  </a:cubicBezTo>
                  <a:cubicBezTo>
                    <a:pt x="5470" y="10854"/>
                    <a:pt x="5549" y="10265"/>
                    <a:pt x="5804" y="9741"/>
                  </a:cubicBezTo>
                  <a:cubicBezTo>
                    <a:pt x="6058" y="9248"/>
                    <a:pt x="6472" y="8787"/>
                    <a:pt x="6472" y="8246"/>
                  </a:cubicBezTo>
                  <a:cubicBezTo>
                    <a:pt x="6472" y="7833"/>
                    <a:pt x="6217" y="7420"/>
                    <a:pt x="6329" y="7022"/>
                  </a:cubicBezTo>
                  <a:cubicBezTo>
                    <a:pt x="6535" y="6402"/>
                    <a:pt x="7441" y="6386"/>
                    <a:pt x="7855" y="5893"/>
                  </a:cubicBezTo>
                  <a:cubicBezTo>
                    <a:pt x="7982" y="5734"/>
                    <a:pt x="8062" y="5464"/>
                    <a:pt x="7903" y="5337"/>
                  </a:cubicBezTo>
                  <a:cubicBezTo>
                    <a:pt x="7847" y="5296"/>
                    <a:pt x="7787" y="5280"/>
                    <a:pt x="7725" y="5280"/>
                  </a:cubicBezTo>
                  <a:cubicBezTo>
                    <a:pt x="7591" y="5280"/>
                    <a:pt x="7450" y="5356"/>
                    <a:pt x="7330" y="5432"/>
                  </a:cubicBezTo>
                  <a:cubicBezTo>
                    <a:pt x="7207" y="5530"/>
                    <a:pt x="7047" y="5638"/>
                    <a:pt x="6899" y="5638"/>
                  </a:cubicBezTo>
                  <a:cubicBezTo>
                    <a:pt x="6856" y="5638"/>
                    <a:pt x="6814" y="5629"/>
                    <a:pt x="6774" y="5607"/>
                  </a:cubicBezTo>
                  <a:cubicBezTo>
                    <a:pt x="6583" y="5528"/>
                    <a:pt x="6551" y="5321"/>
                    <a:pt x="6535" y="5146"/>
                  </a:cubicBezTo>
                  <a:cubicBezTo>
                    <a:pt x="6472" y="4748"/>
                    <a:pt x="6424" y="4335"/>
                    <a:pt x="6615" y="3985"/>
                  </a:cubicBezTo>
                  <a:cubicBezTo>
                    <a:pt x="6694" y="3842"/>
                    <a:pt x="6821" y="3715"/>
                    <a:pt x="6917" y="3572"/>
                  </a:cubicBezTo>
                  <a:cubicBezTo>
                    <a:pt x="7028" y="3349"/>
                    <a:pt x="7092" y="3111"/>
                    <a:pt x="7123" y="2872"/>
                  </a:cubicBezTo>
                  <a:cubicBezTo>
                    <a:pt x="7155" y="2745"/>
                    <a:pt x="7139" y="2602"/>
                    <a:pt x="7076" y="2491"/>
                  </a:cubicBezTo>
                  <a:cubicBezTo>
                    <a:pt x="7025" y="2435"/>
                    <a:pt x="6963" y="2412"/>
                    <a:pt x="6899" y="2412"/>
                  </a:cubicBezTo>
                  <a:cubicBezTo>
                    <a:pt x="6740" y="2412"/>
                    <a:pt x="6562" y="2551"/>
                    <a:pt x="6472" y="2697"/>
                  </a:cubicBezTo>
                  <a:cubicBezTo>
                    <a:pt x="6344" y="2904"/>
                    <a:pt x="6281" y="3190"/>
                    <a:pt x="6058" y="3286"/>
                  </a:cubicBezTo>
                  <a:cubicBezTo>
                    <a:pt x="5597" y="2602"/>
                    <a:pt x="5518" y="1728"/>
                    <a:pt x="5502" y="901"/>
                  </a:cubicBezTo>
                  <a:cubicBezTo>
                    <a:pt x="5502" y="657"/>
                    <a:pt x="5414" y="326"/>
                    <a:pt x="5184" y="326"/>
                  </a:cubicBezTo>
                  <a:cubicBezTo>
                    <a:pt x="5173" y="326"/>
                    <a:pt x="5163" y="327"/>
                    <a:pt x="5152" y="329"/>
                  </a:cubicBezTo>
                  <a:cubicBezTo>
                    <a:pt x="4977" y="344"/>
                    <a:pt x="4882" y="535"/>
                    <a:pt x="4850" y="726"/>
                  </a:cubicBezTo>
                  <a:cubicBezTo>
                    <a:pt x="4755" y="1235"/>
                    <a:pt x="4929" y="1744"/>
                    <a:pt x="5088" y="2236"/>
                  </a:cubicBezTo>
                  <a:cubicBezTo>
                    <a:pt x="5438" y="3349"/>
                    <a:pt x="5756" y="4510"/>
                    <a:pt x="5597" y="5655"/>
                  </a:cubicBezTo>
                  <a:cubicBezTo>
                    <a:pt x="5549" y="6084"/>
                    <a:pt x="5422" y="6497"/>
                    <a:pt x="5375" y="6911"/>
                  </a:cubicBezTo>
                  <a:cubicBezTo>
                    <a:pt x="5279" y="7737"/>
                    <a:pt x="5438" y="8564"/>
                    <a:pt x="5279" y="9359"/>
                  </a:cubicBezTo>
                  <a:cubicBezTo>
                    <a:pt x="5247" y="9550"/>
                    <a:pt x="5168" y="9741"/>
                    <a:pt x="5057" y="9884"/>
                  </a:cubicBezTo>
                  <a:cubicBezTo>
                    <a:pt x="4950" y="10002"/>
                    <a:pt x="4809" y="10067"/>
                    <a:pt x="4672" y="10067"/>
                  </a:cubicBezTo>
                  <a:cubicBezTo>
                    <a:pt x="4624" y="10067"/>
                    <a:pt x="4577" y="10059"/>
                    <a:pt x="4532" y="10043"/>
                  </a:cubicBezTo>
                  <a:cubicBezTo>
                    <a:pt x="4214" y="9916"/>
                    <a:pt x="4230" y="9470"/>
                    <a:pt x="4230" y="9137"/>
                  </a:cubicBezTo>
                  <a:cubicBezTo>
                    <a:pt x="4262" y="8453"/>
                    <a:pt x="4055" y="7801"/>
                    <a:pt x="3673" y="7245"/>
                  </a:cubicBezTo>
                  <a:cubicBezTo>
                    <a:pt x="3562" y="7133"/>
                    <a:pt x="3483" y="6990"/>
                    <a:pt x="3435" y="6831"/>
                  </a:cubicBezTo>
                  <a:cubicBezTo>
                    <a:pt x="3308" y="6370"/>
                    <a:pt x="3832" y="6020"/>
                    <a:pt x="4039" y="5591"/>
                  </a:cubicBezTo>
                  <a:cubicBezTo>
                    <a:pt x="4198" y="5289"/>
                    <a:pt x="4198" y="4923"/>
                    <a:pt x="4055" y="4621"/>
                  </a:cubicBezTo>
                  <a:cubicBezTo>
                    <a:pt x="4007" y="4510"/>
                    <a:pt x="3912" y="4415"/>
                    <a:pt x="3801" y="4415"/>
                  </a:cubicBezTo>
                  <a:cubicBezTo>
                    <a:pt x="3705" y="4415"/>
                    <a:pt x="3642" y="4542"/>
                    <a:pt x="3594" y="4637"/>
                  </a:cubicBezTo>
                  <a:cubicBezTo>
                    <a:pt x="3514" y="4796"/>
                    <a:pt x="3419" y="4939"/>
                    <a:pt x="3292" y="5066"/>
                  </a:cubicBezTo>
                  <a:cubicBezTo>
                    <a:pt x="3242" y="5129"/>
                    <a:pt x="3161" y="5192"/>
                    <a:pt x="3083" y="5192"/>
                  </a:cubicBezTo>
                  <a:cubicBezTo>
                    <a:pt x="3062" y="5192"/>
                    <a:pt x="3041" y="5188"/>
                    <a:pt x="3022" y="5178"/>
                  </a:cubicBezTo>
                  <a:cubicBezTo>
                    <a:pt x="2974" y="5146"/>
                    <a:pt x="2942" y="5098"/>
                    <a:pt x="2926" y="5051"/>
                  </a:cubicBezTo>
                  <a:cubicBezTo>
                    <a:pt x="2608" y="4287"/>
                    <a:pt x="2767" y="3413"/>
                    <a:pt x="2974" y="2618"/>
                  </a:cubicBezTo>
                  <a:cubicBezTo>
                    <a:pt x="3180" y="1823"/>
                    <a:pt x="3419" y="980"/>
                    <a:pt x="3228" y="185"/>
                  </a:cubicBezTo>
                  <a:cubicBezTo>
                    <a:pt x="3228" y="122"/>
                    <a:pt x="3196" y="58"/>
                    <a:pt x="3149" y="26"/>
                  </a:cubicBezTo>
                  <a:cubicBezTo>
                    <a:pt x="3121" y="8"/>
                    <a:pt x="3087" y="0"/>
                    <a:pt x="3055" y="0"/>
                  </a:cubicBezTo>
                  <a:close/>
                </a:path>
              </a:pathLst>
            </a:custGeom>
            <a:gradFill rotWithShape="0">
              <a:gsLst>
                <a:gs pos="0">
                  <a:srgbClr val="f30497"/>
                </a:gs>
                <a:gs pos="100000">
                  <a:srgbClr val="d460ec"/>
                </a:gs>
              </a:gsLst>
              <a:lin ang="5400000"/>
            </a:gradFill>
            <a:ln>
              <a:noFill/>
            </a:ln>
          </p:spPr>
          <p:style>
            <a:lnRef idx="0"/>
            <a:fillRef idx="0"/>
            <a:effectRef idx="0"/>
            <a:fontRef idx="minor"/>
          </p:style>
        </p:sp>
        <p:sp>
          <p:nvSpPr>
            <p:cNvPr id="2395" name="CustomShape 327"/>
            <p:cNvSpPr/>
            <p:nvPr/>
          </p:nvSpPr>
          <p:spPr>
            <a:xfrm>
              <a:off x="1397160" y="2891880"/>
              <a:ext cx="55800" cy="53280"/>
            </a:xfrm>
            <a:custGeom>
              <a:avLst/>
              <a:gdLst/>
              <a:ahLst/>
              <a:rect l="l" t="t" r="r" b="b"/>
              <a:pathLst>
                <a:path w="764" h="796">
                  <a:moveTo>
                    <a:pt x="700" y="1"/>
                  </a:moveTo>
                  <a:cubicBezTo>
                    <a:pt x="462" y="208"/>
                    <a:pt x="239" y="398"/>
                    <a:pt x="1" y="605"/>
                  </a:cubicBezTo>
                  <a:cubicBezTo>
                    <a:pt x="32" y="669"/>
                    <a:pt x="48" y="732"/>
                    <a:pt x="80" y="796"/>
                  </a:cubicBezTo>
                  <a:cubicBezTo>
                    <a:pt x="303" y="605"/>
                    <a:pt x="541" y="398"/>
                    <a:pt x="764" y="208"/>
                  </a:cubicBezTo>
                  <a:lnTo>
                    <a:pt x="700" y="1"/>
                  </a:lnTo>
                  <a:close/>
                </a:path>
              </a:pathLst>
            </a:custGeom>
            <a:solidFill>
              <a:schemeClr val="lt1"/>
            </a:solidFill>
            <a:ln>
              <a:noFill/>
            </a:ln>
          </p:spPr>
          <p:style>
            <a:lnRef idx="0"/>
            <a:fillRef idx="0"/>
            <a:effectRef idx="0"/>
            <a:fontRef idx="minor"/>
          </p:style>
        </p:sp>
        <p:sp>
          <p:nvSpPr>
            <p:cNvPr id="2396" name="CustomShape 328"/>
            <p:cNvSpPr/>
            <p:nvPr/>
          </p:nvSpPr>
          <p:spPr>
            <a:xfrm>
              <a:off x="1456200" y="2941920"/>
              <a:ext cx="30960" cy="67320"/>
            </a:xfrm>
            <a:custGeom>
              <a:avLst/>
              <a:gdLst/>
              <a:ahLst/>
              <a:rect l="l" t="t" r="r" b="b"/>
              <a:pathLst>
                <a:path w="430" h="1002">
                  <a:moveTo>
                    <a:pt x="239" y="0"/>
                  </a:moveTo>
                  <a:cubicBezTo>
                    <a:pt x="160" y="302"/>
                    <a:pt x="80" y="604"/>
                    <a:pt x="1" y="922"/>
                  </a:cubicBezTo>
                  <a:cubicBezTo>
                    <a:pt x="64" y="954"/>
                    <a:pt x="112" y="986"/>
                    <a:pt x="176" y="1002"/>
                  </a:cubicBezTo>
                  <a:cubicBezTo>
                    <a:pt x="255" y="700"/>
                    <a:pt x="335" y="382"/>
                    <a:pt x="430" y="80"/>
                  </a:cubicBezTo>
                  <a:cubicBezTo>
                    <a:pt x="350" y="80"/>
                    <a:pt x="287" y="48"/>
                    <a:pt x="239" y="0"/>
                  </a:cubicBezTo>
                  <a:close/>
                </a:path>
              </a:pathLst>
            </a:custGeom>
            <a:solidFill>
              <a:schemeClr val="lt1"/>
            </a:solidFill>
            <a:ln>
              <a:noFill/>
            </a:ln>
          </p:spPr>
          <p:style>
            <a:lnRef idx="0"/>
            <a:fillRef idx="0"/>
            <a:effectRef idx="0"/>
            <a:fontRef idx="minor"/>
          </p:style>
        </p:sp>
        <p:sp>
          <p:nvSpPr>
            <p:cNvPr id="2397" name="CustomShape 329"/>
            <p:cNvSpPr/>
            <p:nvPr/>
          </p:nvSpPr>
          <p:spPr>
            <a:xfrm>
              <a:off x="1520280" y="2941920"/>
              <a:ext cx="60480" cy="94680"/>
            </a:xfrm>
            <a:custGeom>
              <a:avLst/>
              <a:gdLst/>
              <a:ahLst/>
              <a:rect l="l" t="t" r="r" b="b"/>
              <a:pathLst>
                <a:path w="827" h="1400">
                  <a:moveTo>
                    <a:pt x="827" y="0"/>
                  </a:moveTo>
                  <a:lnTo>
                    <a:pt x="827" y="0"/>
                  </a:lnTo>
                  <a:cubicBezTo>
                    <a:pt x="557" y="430"/>
                    <a:pt x="286" y="875"/>
                    <a:pt x="0" y="1304"/>
                  </a:cubicBezTo>
                  <a:lnTo>
                    <a:pt x="175" y="1399"/>
                  </a:lnTo>
                  <a:cubicBezTo>
                    <a:pt x="398" y="1065"/>
                    <a:pt x="604" y="732"/>
                    <a:pt x="827" y="382"/>
                  </a:cubicBezTo>
                  <a:cubicBezTo>
                    <a:pt x="811" y="334"/>
                    <a:pt x="811" y="271"/>
                    <a:pt x="811" y="207"/>
                  </a:cubicBezTo>
                  <a:cubicBezTo>
                    <a:pt x="811" y="143"/>
                    <a:pt x="811" y="64"/>
                    <a:pt x="827" y="0"/>
                  </a:cubicBezTo>
                  <a:close/>
                </a:path>
              </a:pathLst>
            </a:custGeom>
            <a:solidFill>
              <a:schemeClr val="lt1"/>
            </a:solidFill>
            <a:ln>
              <a:noFill/>
            </a:ln>
          </p:spPr>
          <p:style>
            <a:lnRef idx="0"/>
            <a:fillRef idx="0"/>
            <a:effectRef idx="0"/>
            <a:fontRef idx="minor"/>
          </p:style>
        </p:sp>
        <p:sp>
          <p:nvSpPr>
            <p:cNvPr id="2398" name="CustomShape 330"/>
            <p:cNvSpPr/>
            <p:nvPr/>
          </p:nvSpPr>
          <p:spPr>
            <a:xfrm>
              <a:off x="1617120" y="3003840"/>
              <a:ext cx="47520" cy="202320"/>
            </a:xfrm>
            <a:custGeom>
              <a:avLst/>
              <a:gdLst/>
              <a:ahLst/>
              <a:rect l="l" t="t" r="r" b="b"/>
              <a:pathLst>
                <a:path w="653" h="2974">
                  <a:moveTo>
                    <a:pt x="176" y="0"/>
                  </a:moveTo>
                  <a:cubicBezTo>
                    <a:pt x="128" y="48"/>
                    <a:pt x="64" y="80"/>
                    <a:pt x="1" y="112"/>
                  </a:cubicBezTo>
                  <a:cubicBezTo>
                    <a:pt x="112" y="923"/>
                    <a:pt x="239" y="1749"/>
                    <a:pt x="398" y="2560"/>
                  </a:cubicBezTo>
                  <a:lnTo>
                    <a:pt x="430" y="2640"/>
                  </a:lnTo>
                  <a:cubicBezTo>
                    <a:pt x="478" y="2751"/>
                    <a:pt x="557" y="2862"/>
                    <a:pt x="653" y="2974"/>
                  </a:cubicBezTo>
                  <a:cubicBezTo>
                    <a:pt x="653" y="2942"/>
                    <a:pt x="653" y="2926"/>
                    <a:pt x="653" y="2910"/>
                  </a:cubicBezTo>
                  <a:cubicBezTo>
                    <a:pt x="478" y="1940"/>
                    <a:pt x="319" y="970"/>
                    <a:pt x="176" y="0"/>
                  </a:cubicBezTo>
                  <a:close/>
                </a:path>
              </a:pathLst>
            </a:custGeom>
            <a:solidFill>
              <a:schemeClr val="lt1"/>
            </a:solidFill>
            <a:ln>
              <a:noFill/>
            </a:ln>
          </p:spPr>
          <p:style>
            <a:lnRef idx="0"/>
            <a:fillRef idx="0"/>
            <a:effectRef idx="0"/>
            <a:fontRef idx="minor"/>
          </p:style>
        </p:sp>
        <p:sp>
          <p:nvSpPr>
            <p:cNvPr id="2399" name="CustomShape 331"/>
            <p:cNvSpPr/>
            <p:nvPr/>
          </p:nvSpPr>
          <p:spPr>
            <a:xfrm>
              <a:off x="1591200" y="2688840"/>
              <a:ext cx="53280" cy="45720"/>
            </a:xfrm>
            <a:custGeom>
              <a:avLst/>
              <a:gdLst/>
              <a:ahLst/>
              <a:rect l="l" t="t" r="r" b="b"/>
              <a:pathLst>
                <a:path w="732" h="685">
                  <a:moveTo>
                    <a:pt x="668" y="1"/>
                  </a:moveTo>
                  <a:cubicBezTo>
                    <a:pt x="429" y="160"/>
                    <a:pt x="207" y="335"/>
                    <a:pt x="0" y="510"/>
                  </a:cubicBezTo>
                  <a:cubicBezTo>
                    <a:pt x="32" y="573"/>
                    <a:pt x="80" y="621"/>
                    <a:pt x="111" y="684"/>
                  </a:cubicBezTo>
                  <a:cubicBezTo>
                    <a:pt x="302" y="510"/>
                    <a:pt x="509" y="351"/>
                    <a:pt x="731" y="207"/>
                  </a:cubicBezTo>
                  <a:cubicBezTo>
                    <a:pt x="700" y="160"/>
                    <a:pt x="684" y="112"/>
                    <a:pt x="684" y="80"/>
                  </a:cubicBezTo>
                  <a:cubicBezTo>
                    <a:pt x="684" y="48"/>
                    <a:pt x="684" y="33"/>
                    <a:pt x="668" y="1"/>
                  </a:cubicBezTo>
                  <a:close/>
                </a:path>
              </a:pathLst>
            </a:custGeom>
            <a:solidFill>
              <a:schemeClr val="lt1"/>
            </a:solidFill>
            <a:ln>
              <a:noFill/>
            </a:ln>
          </p:spPr>
          <p:style>
            <a:lnRef idx="0"/>
            <a:fillRef idx="0"/>
            <a:effectRef idx="0"/>
            <a:fontRef idx="minor"/>
          </p:style>
        </p:sp>
        <p:sp>
          <p:nvSpPr>
            <p:cNvPr id="2400" name="CustomShape 332"/>
            <p:cNvSpPr/>
            <p:nvPr/>
          </p:nvSpPr>
          <p:spPr>
            <a:xfrm>
              <a:off x="1617120" y="2769120"/>
              <a:ext cx="78120" cy="23760"/>
            </a:xfrm>
            <a:custGeom>
              <a:avLst/>
              <a:gdLst/>
              <a:ahLst/>
              <a:rect l="l" t="t" r="r" b="b"/>
              <a:pathLst>
                <a:path w="1067" h="366">
                  <a:moveTo>
                    <a:pt x="1" y="0"/>
                  </a:moveTo>
                  <a:lnTo>
                    <a:pt x="1" y="0"/>
                  </a:lnTo>
                  <a:cubicBezTo>
                    <a:pt x="17" y="64"/>
                    <a:pt x="49" y="127"/>
                    <a:pt x="64" y="191"/>
                  </a:cubicBezTo>
                  <a:cubicBezTo>
                    <a:pt x="398" y="239"/>
                    <a:pt x="732" y="286"/>
                    <a:pt x="1066" y="366"/>
                  </a:cubicBezTo>
                  <a:cubicBezTo>
                    <a:pt x="1034" y="286"/>
                    <a:pt x="1003" y="223"/>
                    <a:pt x="987" y="159"/>
                  </a:cubicBezTo>
                  <a:cubicBezTo>
                    <a:pt x="653" y="80"/>
                    <a:pt x="335" y="32"/>
                    <a:pt x="1" y="0"/>
                  </a:cubicBezTo>
                  <a:close/>
                </a:path>
              </a:pathLst>
            </a:custGeom>
            <a:solidFill>
              <a:schemeClr val="lt1"/>
            </a:solidFill>
            <a:ln>
              <a:noFill/>
            </a:ln>
          </p:spPr>
          <p:style>
            <a:lnRef idx="0"/>
            <a:fillRef idx="0"/>
            <a:effectRef idx="0"/>
            <a:fontRef idx="minor"/>
          </p:style>
        </p:sp>
        <p:sp>
          <p:nvSpPr>
            <p:cNvPr id="2401" name="CustomShape 333"/>
            <p:cNvSpPr/>
            <p:nvPr/>
          </p:nvSpPr>
          <p:spPr>
            <a:xfrm>
              <a:off x="1650240" y="2833200"/>
              <a:ext cx="51120" cy="39240"/>
            </a:xfrm>
            <a:custGeom>
              <a:avLst/>
              <a:gdLst/>
              <a:ahLst/>
              <a:rect l="l" t="t" r="r" b="b"/>
              <a:pathLst>
                <a:path w="700" h="589">
                  <a:moveTo>
                    <a:pt x="684" y="0"/>
                  </a:moveTo>
                  <a:cubicBezTo>
                    <a:pt x="461" y="143"/>
                    <a:pt x="223" y="271"/>
                    <a:pt x="0" y="398"/>
                  </a:cubicBezTo>
                  <a:cubicBezTo>
                    <a:pt x="16" y="461"/>
                    <a:pt x="32" y="525"/>
                    <a:pt x="64" y="589"/>
                  </a:cubicBezTo>
                  <a:cubicBezTo>
                    <a:pt x="270" y="477"/>
                    <a:pt x="477" y="350"/>
                    <a:pt x="684" y="223"/>
                  </a:cubicBezTo>
                  <a:cubicBezTo>
                    <a:pt x="700" y="143"/>
                    <a:pt x="700" y="80"/>
                    <a:pt x="684" y="0"/>
                  </a:cubicBezTo>
                  <a:close/>
                </a:path>
              </a:pathLst>
            </a:custGeom>
            <a:solidFill>
              <a:schemeClr val="lt1"/>
            </a:solidFill>
            <a:ln>
              <a:noFill/>
            </a:ln>
          </p:spPr>
          <p:style>
            <a:lnRef idx="0"/>
            <a:fillRef idx="0"/>
            <a:effectRef idx="0"/>
            <a:fontRef idx="minor"/>
          </p:style>
        </p:sp>
        <p:sp>
          <p:nvSpPr>
            <p:cNvPr id="2402" name="CustomShape 334"/>
            <p:cNvSpPr/>
            <p:nvPr/>
          </p:nvSpPr>
          <p:spPr>
            <a:xfrm>
              <a:off x="1633680" y="2559240"/>
              <a:ext cx="52200" cy="60840"/>
            </a:xfrm>
            <a:custGeom>
              <a:avLst/>
              <a:gdLst/>
              <a:ahLst/>
              <a:rect l="l" t="t" r="r" b="b"/>
              <a:pathLst>
                <a:path w="716" h="907">
                  <a:moveTo>
                    <a:pt x="128" y="1"/>
                  </a:moveTo>
                  <a:cubicBezTo>
                    <a:pt x="96" y="64"/>
                    <a:pt x="48" y="112"/>
                    <a:pt x="0" y="176"/>
                  </a:cubicBezTo>
                  <a:cubicBezTo>
                    <a:pt x="175" y="430"/>
                    <a:pt x="382" y="669"/>
                    <a:pt x="589" y="907"/>
                  </a:cubicBezTo>
                  <a:cubicBezTo>
                    <a:pt x="636" y="843"/>
                    <a:pt x="668" y="796"/>
                    <a:pt x="716" y="732"/>
                  </a:cubicBezTo>
                  <a:cubicBezTo>
                    <a:pt x="493" y="510"/>
                    <a:pt x="303" y="255"/>
                    <a:pt x="128" y="1"/>
                  </a:cubicBezTo>
                  <a:close/>
                </a:path>
              </a:pathLst>
            </a:custGeom>
            <a:solidFill>
              <a:schemeClr val="lt1"/>
            </a:solidFill>
            <a:ln>
              <a:noFill/>
            </a:ln>
          </p:spPr>
          <p:style>
            <a:lnRef idx="0"/>
            <a:fillRef idx="0"/>
            <a:effectRef idx="0"/>
            <a:fontRef idx="minor"/>
          </p:style>
        </p:sp>
        <p:sp>
          <p:nvSpPr>
            <p:cNvPr id="2403" name="CustomShape 335"/>
            <p:cNvSpPr/>
            <p:nvPr/>
          </p:nvSpPr>
          <p:spPr>
            <a:xfrm>
              <a:off x="1536480" y="2635560"/>
              <a:ext cx="115920" cy="26280"/>
            </a:xfrm>
            <a:custGeom>
              <a:avLst/>
              <a:gdLst/>
              <a:ahLst/>
              <a:rect l="l" t="t" r="r" b="b"/>
              <a:pathLst>
                <a:path w="1575" h="399">
                  <a:moveTo>
                    <a:pt x="1" y="1"/>
                  </a:moveTo>
                  <a:lnTo>
                    <a:pt x="1" y="1"/>
                  </a:lnTo>
                  <a:cubicBezTo>
                    <a:pt x="33" y="80"/>
                    <a:pt x="64" y="144"/>
                    <a:pt x="96" y="207"/>
                  </a:cubicBezTo>
                  <a:cubicBezTo>
                    <a:pt x="557" y="255"/>
                    <a:pt x="1018" y="319"/>
                    <a:pt x="1479" y="398"/>
                  </a:cubicBezTo>
                  <a:cubicBezTo>
                    <a:pt x="1511" y="350"/>
                    <a:pt x="1543" y="287"/>
                    <a:pt x="1575" y="223"/>
                  </a:cubicBezTo>
                  <a:cubicBezTo>
                    <a:pt x="1066" y="128"/>
                    <a:pt x="541" y="48"/>
                    <a:pt x="1" y="1"/>
                  </a:cubicBezTo>
                  <a:close/>
                </a:path>
              </a:pathLst>
            </a:custGeom>
            <a:solidFill>
              <a:schemeClr val="lt1"/>
            </a:solidFill>
            <a:ln>
              <a:noFill/>
            </a:ln>
          </p:spPr>
          <p:style>
            <a:lnRef idx="0"/>
            <a:fillRef idx="0"/>
            <a:effectRef idx="0"/>
            <a:fontRef idx="minor"/>
          </p:style>
        </p:sp>
        <p:sp>
          <p:nvSpPr>
            <p:cNvPr id="2404" name="CustomShape 336"/>
            <p:cNvSpPr/>
            <p:nvPr/>
          </p:nvSpPr>
          <p:spPr>
            <a:xfrm>
              <a:off x="1524960" y="2539800"/>
              <a:ext cx="72360" cy="68400"/>
            </a:xfrm>
            <a:custGeom>
              <a:avLst/>
              <a:gdLst/>
              <a:ahLst/>
              <a:rect l="l" t="t" r="r" b="b"/>
              <a:pathLst>
                <a:path w="987" h="1019">
                  <a:moveTo>
                    <a:pt x="939" y="1"/>
                  </a:moveTo>
                  <a:cubicBezTo>
                    <a:pt x="621" y="271"/>
                    <a:pt x="319" y="541"/>
                    <a:pt x="1" y="796"/>
                  </a:cubicBezTo>
                  <a:cubicBezTo>
                    <a:pt x="17" y="875"/>
                    <a:pt x="33" y="955"/>
                    <a:pt x="48" y="1018"/>
                  </a:cubicBezTo>
                  <a:cubicBezTo>
                    <a:pt x="366" y="764"/>
                    <a:pt x="669" y="509"/>
                    <a:pt x="987" y="223"/>
                  </a:cubicBezTo>
                  <a:cubicBezTo>
                    <a:pt x="971" y="160"/>
                    <a:pt x="939" y="96"/>
                    <a:pt x="939" y="1"/>
                  </a:cubicBezTo>
                  <a:close/>
                </a:path>
              </a:pathLst>
            </a:custGeom>
            <a:solidFill>
              <a:schemeClr val="lt1"/>
            </a:solidFill>
            <a:ln>
              <a:noFill/>
            </a:ln>
          </p:spPr>
          <p:style>
            <a:lnRef idx="0"/>
            <a:fillRef idx="0"/>
            <a:effectRef idx="0"/>
            <a:fontRef idx="minor"/>
          </p:style>
        </p:sp>
        <p:sp>
          <p:nvSpPr>
            <p:cNvPr id="2405" name="CustomShape 337"/>
            <p:cNvSpPr/>
            <p:nvPr/>
          </p:nvSpPr>
          <p:spPr>
            <a:xfrm>
              <a:off x="1531800" y="2432160"/>
              <a:ext cx="67680" cy="16200"/>
            </a:xfrm>
            <a:custGeom>
              <a:avLst/>
              <a:gdLst/>
              <a:ahLst/>
              <a:rect l="l" t="t" r="r" b="b"/>
              <a:pathLst>
                <a:path w="923" h="255">
                  <a:moveTo>
                    <a:pt x="922" y="1"/>
                  </a:moveTo>
                  <a:cubicBezTo>
                    <a:pt x="636" y="1"/>
                    <a:pt x="334" y="32"/>
                    <a:pt x="48" y="48"/>
                  </a:cubicBezTo>
                  <a:lnTo>
                    <a:pt x="0" y="255"/>
                  </a:lnTo>
                  <a:cubicBezTo>
                    <a:pt x="302" y="223"/>
                    <a:pt x="588" y="207"/>
                    <a:pt x="891" y="207"/>
                  </a:cubicBezTo>
                  <a:lnTo>
                    <a:pt x="922" y="1"/>
                  </a:lnTo>
                  <a:close/>
                </a:path>
              </a:pathLst>
            </a:custGeom>
            <a:solidFill>
              <a:schemeClr val="lt1"/>
            </a:solidFill>
            <a:ln>
              <a:noFill/>
            </a:ln>
          </p:spPr>
          <p:style>
            <a:lnRef idx="0"/>
            <a:fillRef idx="0"/>
            <a:effectRef idx="0"/>
            <a:fontRef idx="minor"/>
          </p:style>
        </p:sp>
        <p:sp>
          <p:nvSpPr>
            <p:cNvPr id="2406" name="CustomShape 338"/>
            <p:cNvSpPr/>
            <p:nvPr/>
          </p:nvSpPr>
          <p:spPr>
            <a:xfrm>
              <a:off x="1548360" y="2351880"/>
              <a:ext cx="68760" cy="29520"/>
            </a:xfrm>
            <a:custGeom>
              <a:avLst/>
              <a:gdLst/>
              <a:ahLst/>
              <a:rect l="l" t="t" r="r" b="b"/>
              <a:pathLst>
                <a:path w="939" h="446">
                  <a:moveTo>
                    <a:pt x="17" y="0"/>
                  </a:moveTo>
                  <a:cubicBezTo>
                    <a:pt x="17" y="64"/>
                    <a:pt x="1" y="127"/>
                    <a:pt x="1" y="191"/>
                  </a:cubicBezTo>
                  <a:cubicBezTo>
                    <a:pt x="287" y="286"/>
                    <a:pt x="589" y="366"/>
                    <a:pt x="891" y="445"/>
                  </a:cubicBezTo>
                  <a:lnTo>
                    <a:pt x="939" y="254"/>
                  </a:lnTo>
                  <a:cubicBezTo>
                    <a:pt x="621" y="175"/>
                    <a:pt x="319" y="95"/>
                    <a:pt x="17" y="0"/>
                  </a:cubicBezTo>
                  <a:close/>
                </a:path>
              </a:pathLst>
            </a:custGeom>
            <a:solidFill>
              <a:schemeClr val="lt1"/>
            </a:solidFill>
            <a:ln>
              <a:noFill/>
            </a:ln>
          </p:spPr>
          <p:style>
            <a:lnRef idx="0"/>
            <a:fillRef idx="0"/>
            <a:effectRef idx="0"/>
            <a:fontRef idx="minor"/>
          </p:style>
        </p:sp>
        <p:sp>
          <p:nvSpPr>
            <p:cNvPr id="2407" name="CustomShape 339"/>
            <p:cNvSpPr/>
            <p:nvPr/>
          </p:nvSpPr>
          <p:spPr>
            <a:xfrm>
              <a:off x="1556640" y="2275920"/>
              <a:ext cx="73440" cy="34920"/>
            </a:xfrm>
            <a:custGeom>
              <a:avLst/>
              <a:gdLst/>
              <a:ahLst/>
              <a:rect l="l" t="t" r="r" b="b"/>
              <a:pathLst>
                <a:path w="1002" h="525">
                  <a:moveTo>
                    <a:pt x="48" y="0"/>
                  </a:moveTo>
                  <a:cubicBezTo>
                    <a:pt x="16" y="64"/>
                    <a:pt x="0" y="127"/>
                    <a:pt x="0" y="207"/>
                  </a:cubicBezTo>
                  <a:lnTo>
                    <a:pt x="970" y="525"/>
                  </a:lnTo>
                  <a:cubicBezTo>
                    <a:pt x="986" y="445"/>
                    <a:pt x="1002" y="382"/>
                    <a:pt x="1002" y="318"/>
                  </a:cubicBezTo>
                  <a:lnTo>
                    <a:pt x="48" y="0"/>
                  </a:lnTo>
                  <a:close/>
                </a:path>
              </a:pathLst>
            </a:custGeom>
            <a:solidFill>
              <a:schemeClr val="lt1"/>
            </a:solidFill>
            <a:ln>
              <a:noFill/>
            </a:ln>
          </p:spPr>
          <p:style>
            <a:lnRef idx="0"/>
            <a:fillRef idx="0"/>
            <a:effectRef idx="0"/>
            <a:fontRef idx="minor"/>
          </p:style>
        </p:sp>
        <p:sp>
          <p:nvSpPr>
            <p:cNvPr id="2408" name="CustomShape 340"/>
            <p:cNvSpPr/>
            <p:nvPr/>
          </p:nvSpPr>
          <p:spPr>
            <a:xfrm>
              <a:off x="1782720" y="2821320"/>
              <a:ext cx="75960" cy="19800"/>
            </a:xfrm>
            <a:custGeom>
              <a:avLst/>
              <a:gdLst/>
              <a:ahLst/>
              <a:rect l="l" t="t" r="r" b="b"/>
              <a:pathLst>
                <a:path w="1035" h="303">
                  <a:moveTo>
                    <a:pt x="1034" y="0"/>
                  </a:moveTo>
                  <a:lnTo>
                    <a:pt x="1034" y="0"/>
                  </a:lnTo>
                  <a:cubicBezTo>
                    <a:pt x="700" y="32"/>
                    <a:pt x="351" y="80"/>
                    <a:pt x="17" y="112"/>
                  </a:cubicBezTo>
                  <a:cubicBezTo>
                    <a:pt x="17" y="175"/>
                    <a:pt x="17" y="239"/>
                    <a:pt x="1" y="303"/>
                  </a:cubicBezTo>
                  <a:cubicBezTo>
                    <a:pt x="319" y="271"/>
                    <a:pt x="637" y="239"/>
                    <a:pt x="939" y="207"/>
                  </a:cubicBezTo>
                  <a:cubicBezTo>
                    <a:pt x="987" y="128"/>
                    <a:pt x="1002" y="64"/>
                    <a:pt x="1034" y="0"/>
                  </a:cubicBezTo>
                  <a:close/>
                </a:path>
              </a:pathLst>
            </a:custGeom>
            <a:solidFill>
              <a:schemeClr val="lt1"/>
            </a:solidFill>
            <a:ln>
              <a:noFill/>
            </a:ln>
          </p:spPr>
          <p:style>
            <a:lnRef idx="0"/>
            <a:fillRef idx="0"/>
            <a:effectRef idx="0"/>
            <a:fontRef idx="minor"/>
          </p:style>
        </p:sp>
        <p:sp>
          <p:nvSpPr>
            <p:cNvPr id="2409" name="CustomShape 341"/>
            <p:cNvSpPr/>
            <p:nvPr/>
          </p:nvSpPr>
          <p:spPr>
            <a:xfrm>
              <a:off x="1783800" y="2730960"/>
              <a:ext cx="78120" cy="43560"/>
            </a:xfrm>
            <a:custGeom>
              <a:avLst/>
              <a:gdLst/>
              <a:ahLst/>
              <a:rect l="l" t="t" r="r" b="b"/>
              <a:pathLst>
                <a:path w="1066" h="653">
                  <a:moveTo>
                    <a:pt x="89" y="0"/>
                  </a:moveTo>
                  <a:cubicBezTo>
                    <a:pt x="55" y="0"/>
                    <a:pt x="21" y="18"/>
                    <a:pt x="1" y="49"/>
                  </a:cubicBezTo>
                  <a:cubicBezTo>
                    <a:pt x="1" y="49"/>
                    <a:pt x="1" y="64"/>
                    <a:pt x="1" y="64"/>
                  </a:cubicBezTo>
                  <a:lnTo>
                    <a:pt x="1" y="128"/>
                  </a:lnTo>
                  <a:cubicBezTo>
                    <a:pt x="17" y="160"/>
                    <a:pt x="32" y="176"/>
                    <a:pt x="48" y="192"/>
                  </a:cubicBezTo>
                  <a:cubicBezTo>
                    <a:pt x="382" y="366"/>
                    <a:pt x="716" y="525"/>
                    <a:pt x="1066" y="653"/>
                  </a:cubicBezTo>
                  <a:cubicBezTo>
                    <a:pt x="1066" y="573"/>
                    <a:pt x="1034" y="510"/>
                    <a:pt x="1018" y="430"/>
                  </a:cubicBezTo>
                  <a:cubicBezTo>
                    <a:pt x="716" y="303"/>
                    <a:pt x="430" y="160"/>
                    <a:pt x="144" y="17"/>
                  </a:cubicBezTo>
                  <a:cubicBezTo>
                    <a:pt x="127" y="5"/>
                    <a:pt x="108" y="0"/>
                    <a:pt x="89" y="0"/>
                  </a:cubicBezTo>
                  <a:close/>
                </a:path>
              </a:pathLst>
            </a:custGeom>
            <a:solidFill>
              <a:schemeClr val="lt1"/>
            </a:solidFill>
            <a:ln>
              <a:noFill/>
            </a:ln>
          </p:spPr>
          <p:style>
            <a:lnRef idx="0"/>
            <a:fillRef idx="0"/>
            <a:effectRef idx="0"/>
            <a:fontRef idx="minor"/>
          </p:style>
        </p:sp>
        <p:sp>
          <p:nvSpPr>
            <p:cNvPr id="2410" name="CustomShape 342"/>
            <p:cNvSpPr/>
            <p:nvPr/>
          </p:nvSpPr>
          <p:spPr>
            <a:xfrm>
              <a:off x="1788480" y="2656080"/>
              <a:ext cx="139680" cy="26280"/>
            </a:xfrm>
            <a:custGeom>
              <a:avLst/>
              <a:gdLst/>
              <a:ahLst/>
              <a:rect l="l" t="t" r="r" b="b"/>
              <a:pathLst>
                <a:path w="1893" h="399">
                  <a:moveTo>
                    <a:pt x="1892" y="1"/>
                  </a:moveTo>
                  <a:lnTo>
                    <a:pt x="48" y="192"/>
                  </a:lnTo>
                  <a:cubicBezTo>
                    <a:pt x="32" y="271"/>
                    <a:pt x="16" y="335"/>
                    <a:pt x="0" y="398"/>
                  </a:cubicBezTo>
                  <a:lnTo>
                    <a:pt x="1368" y="239"/>
                  </a:lnTo>
                  <a:cubicBezTo>
                    <a:pt x="1527" y="160"/>
                    <a:pt x="1717" y="80"/>
                    <a:pt x="1892" y="1"/>
                  </a:cubicBezTo>
                  <a:close/>
                </a:path>
              </a:pathLst>
            </a:custGeom>
            <a:solidFill>
              <a:schemeClr val="lt1"/>
            </a:solidFill>
            <a:ln>
              <a:noFill/>
            </a:ln>
          </p:spPr>
          <p:style>
            <a:lnRef idx="0"/>
            <a:fillRef idx="0"/>
            <a:effectRef idx="0"/>
            <a:fontRef idx="minor"/>
          </p:style>
        </p:sp>
        <p:sp>
          <p:nvSpPr>
            <p:cNvPr id="2411" name="CustomShape 343"/>
            <p:cNvSpPr/>
            <p:nvPr/>
          </p:nvSpPr>
          <p:spPr>
            <a:xfrm>
              <a:off x="1800360" y="2588760"/>
              <a:ext cx="75960" cy="38160"/>
            </a:xfrm>
            <a:custGeom>
              <a:avLst/>
              <a:gdLst/>
              <a:ahLst/>
              <a:rect l="l" t="t" r="r" b="b"/>
              <a:pathLst>
                <a:path w="1034" h="573">
                  <a:moveTo>
                    <a:pt x="954" y="0"/>
                  </a:moveTo>
                  <a:lnTo>
                    <a:pt x="48" y="350"/>
                  </a:lnTo>
                  <a:cubicBezTo>
                    <a:pt x="48" y="350"/>
                    <a:pt x="48" y="366"/>
                    <a:pt x="48" y="366"/>
                  </a:cubicBezTo>
                  <a:cubicBezTo>
                    <a:pt x="48" y="429"/>
                    <a:pt x="16" y="509"/>
                    <a:pt x="0" y="572"/>
                  </a:cubicBezTo>
                  <a:lnTo>
                    <a:pt x="1034" y="191"/>
                  </a:lnTo>
                  <a:cubicBezTo>
                    <a:pt x="1002" y="127"/>
                    <a:pt x="970" y="64"/>
                    <a:pt x="954" y="0"/>
                  </a:cubicBezTo>
                  <a:close/>
                </a:path>
              </a:pathLst>
            </a:custGeom>
            <a:solidFill>
              <a:schemeClr val="lt1"/>
            </a:solidFill>
            <a:ln>
              <a:noFill/>
            </a:ln>
          </p:spPr>
          <p:style>
            <a:lnRef idx="0"/>
            <a:fillRef idx="0"/>
            <a:effectRef idx="0"/>
            <a:fontRef idx="minor"/>
          </p:style>
        </p:sp>
        <p:sp>
          <p:nvSpPr>
            <p:cNvPr id="2412" name="CustomShape 344"/>
            <p:cNvSpPr/>
            <p:nvPr/>
          </p:nvSpPr>
          <p:spPr>
            <a:xfrm>
              <a:off x="1803960" y="2533320"/>
              <a:ext cx="63000" cy="28440"/>
            </a:xfrm>
            <a:custGeom>
              <a:avLst/>
              <a:gdLst/>
              <a:ahLst/>
              <a:rect l="l" t="t" r="r" b="b"/>
              <a:pathLst>
                <a:path w="860" h="430">
                  <a:moveTo>
                    <a:pt x="1" y="0"/>
                  </a:moveTo>
                  <a:cubicBezTo>
                    <a:pt x="1" y="64"/>
                    <a:pt x="17" y="143"/>
                    <a:pt x="17" y="207"/>
                  </a:cubicBezTo>
                  <a:cubicBezTo>
                    <a:pt x="303" y="286"/>
                    <a:pt x="573" y="350"/>
                    <a:pt x="860" y="429"/>
                  </a:cubicBezTo>
                  <a:cubicBezTo>
                    <a:pt x="844" y="350"/>
                    <a:pt x="844" y="286"/>
                    <a:pt x="844" y="223"/>
                  </a:cubicBezTo>
                  <a:cubicBezTo>
                    <a:pt x="557" y="143"/>
                    <a:pt x="287" y="80"/>
                    <a:pt x="1" y="0"/>
                  </a:cubicBezTo>
                  <a:close/>
                </a:path>
              </a:pathLst>
            </a:custGeom>
            <a:solidFill>
              <a:schemeClr val="lt1"/>
            </a:solidFill>
            <a:ln>
              <a:noFill/>
            </a:ln>
          </p:spPr>
          <p:style>
            <a:lnRef idx="0"/>
            <a:fillRef idx="0"/>
            <a:effectRef idx="0"/>
            <a:fontRef idx="minor"/>
          </p:style>
        </p:sp>
        <p:sp>
          <p:nvSpPr>
            <p:cNvPr id="2413" name="CustomShape 345"/>
            <p:cNvSpPr/>
            <p:nvPr/>
          </p:nvSpPr>
          <p:spPr>
            <a:xfrm>
              <a:off x="1851120" y="2427840"/>
              <a:ext cx="45000" cy="56520"/>
            </a:xfrm>
            <a:custGeom>
              <a:avLst/>
              <a:gdLst/>
              <a:ahLst/>
              <a:rect l="l" t="t" r="r" b="b"/>
              <a:pathLst>
                <a:path w="621" h="844">
                  <a:moveTo>
                    <a:pt x="112" y="1"/>
                  </a:moveTo>
                  <a:cubicBezTo>
                    <a:pt x="80" y="65"/>
                    <a:pt x="49" y="128"/>
                    <a:pt x="1" y="192"/>
                  </a:cubicBezTo>
                  <a:cubicBezTo>
                    <a:pt x="160" y="414"/>
                    <a:pt x="335" y="637"/>
                    <a:pt x="510" y="844"/>
                  </a:cubicBezTo>
                  <a:cubicBezTo>
                    <a:pt x="541" y="780"/>
                    <a:pt x="589" y="732"/>
                    <a:pt x="621" y="669"/>
                  </a:cubicBezTo>
                  <a:cubicBezTo>
                    <a:pt x="446" y="446"/>
                    <a:pt x="271" y="224"/>
                    <a:pt x="112" y="1"/>
                  </a:cubicBezTo>
                  <a:close/>
                </a:path>
              </a:pathLst>
            </a:custGeom>
            <a:solidFill>
              <a:schemeClr val="lt1"/>
            </a:solidFill>
            <a:ln>
              <a:noFill/>
            </a:ln>
          </p:spPr>
          <p:style>
            <a:lnRef idx="0"/>
            <a:fillRef idx="0"/>
            <a:effectRef idx="0"/>
            <a:fontRef idx="minor"/>
          </p:style>
        </p:sp>
        <p:sp>
          <p:nvSpPr>
            <p:cNvPr id="2414" name="CustomShape 346"/>
            <p:cNvSpPr/>
            <p:nvPr/>
          </p:nvSpPr>
          <p:spPr>
            <a:xfrm>
              <a:off x="1776600" y="2380320"/>
              <a:ext cx="33120" cy="54360"/>
            </a:xfrm>
            <a:custGeom>
              <a:avLst/>
              <a:gdLst/>
              <a:ahLst/>
              <a:rect l="l" t="t" r="r" b="b"/>
              <a:pathLst>
                <a:path w="462" h="812">
                  <a:moveTo>
                    <a:pt x="398" y="0"/>
                  </a:moveTo>
                  <a:cubicBezTo>
                    <a:pt x="255" y="191"/>
                    <a:pt x="127" y="366"/>
                    <a:pt x="0" y="557"/>
                  </a:cubicBezTo>
                  <a:cubicBezTo>
                    <a:pt x="32" y="636"/>
                    <a:pt x="64" y="732"/>
                    <a:pt x="80" y="811"/>
                  </a:cubicBezTo>
                  <a:cubicBezTo>
                    <a:pt x="207" y="605"/>
                    <a:pt x="318" y="446"/>
                    <a:pt x="461" y="255"/>
                  </a:cubicBezTo>
                  <a:cubicBezTo>
                    <a:pt x="430" y="175"/>
                    <a:pt x="414" y="96"/>
                    <a:pt x="398" y="0"/>
                  </a:cubicBezTo>
                  <a:close/>
                </a:path>
              </a:pathLst>
            </a:custGeom>
            <a:solidFill>
              <a:schemeClr val="lt1"/>
            </a:solidFill>
            <a:ln>
              <a:noFill/>
            </a:ln>
          </p:spPr>
          <p:style>
            <a:lnRef idx="0"/>
            <a:fillRef idx="0"/>
            <a:effectRef idx="0"/>
            <a:fontRef idx="minor"/>
          </p:style>
        </p:sp>
        <p:sp>
          <p:nvSpPr>
            <p:cNvPr id="2415" name="CustomShape 347"/>
            <p:cNvSpPr/>
            <p:nvPr/>
          </p:nvSpPr>
          <p:spPr>
            <a:xfrm>
              <a:off x="1748160" y="2275920"/>
              <a:ext cx="47520" cy="63000"/>
            </a:xfrm>
            <a:custGeom>
              <a:avLst/>
              <a:gdLst/>
              <a:ahLst/>
              <a:rect l="l" t="t" r="r" b="b"/>
              <a:pathLst>
                <a:path w="653" h="939">
                  <a:moveTo>
                    <a:pt x="621" y="0"/>
                  </a:moveTo>
                  <a:lnTo>
                    <a:pt x="1" y="700"/>
                  </a:lnTo>
                  <a:cubicBezTo>
                    <a:pt x="17" y="779"/>
                    <a:pt x="32" y="859"/>
                    <a:pt x="48" y="938"/>
                  </a:cubicBezTo>
                  <a:lnTo>
                    <a:pt x="637" y="270"/>
                  </a:lnTo>
                  <a:cubicBezTo>
                    <a:pt x="653" y="239"/>
                    <a:pt x="637" y="207"/>
                    <a:pt x="637" y="175"/>
                  </a:cubicBezTo>
                  <a:cubicBezTo>
                    <a:pt x="637" y="111"/>
                    <a:pt x="621" y="48"/>
                    <a:pt x="621" y="0"/>
                  </a:cubicBezTo>
                  <a:close/>
                </a:path>
              </a:pathLst>
            </a:custGeom>
            <a:solidFill>
              <a:schemeClr val="lt1"/>
            </a:solidFill>
            <a:ln>
              <a:noFill/>
            </a:ln>
          </p:spPr>
          <p:style>
            <a:lnRef idx="0"/>
            <a:fillRef idx="0"/>
            <a:effectRef idx="0"/>
            <a:fontRef idx="minor"/>
          </p:style>
        </p:sp>
        <p:sp>
          <p:nvSpPr>
            <p:cNvPr id="2416" name="CustomShape 348"/>
            <p:cNvSpPr/>
            <p:nvPr/>
          </p:nvSpPr>
          <p:spPr>
            <a:xfrm>
              <a:off x="1858320" y="3004920"/>
              <a:ext cx="52200" cy="128160"/>
            </a:xfrm>
            <a:custGeom>
              <a:avLst/>
              <a:gdLst/>
              <a:ahLst/>
              <a:rect l="l" t="t" r="r" b="b"/>
              <a:pathLst>
                <a:path w="716" h="1893">
                  <a:moveTo>
                    <a:pt x="175" y="0"/>
                  </a:moveTo>
                  <a:cubicBezTo>
                    <a:pt x="128" y="48"/>
                    <a:pt x="64" y="80"/>
                    <a:pt x="0" y="112"/>
                  </a:cubicBezTo>
                  <a:cubicBezTo>
                    <a:pt x="175" y="700"/>
                    <a:pt x="350" y="1304"/>
                    <a:pt x="541" y="1892"/>
                  </a:cubicBezTo>
                  <a:cubicBezTo>
                    <a:pt x="604" y="1876"/>
                    <a:pt x="668" y="1845"/>
                    <a:pt x="716" y="1813"/>
                  </a:cubicBezTo>
                  <a:cubicBezTo>
                    <a:pt x="525" y="1209"/>
                    <a:pt x="350" y="605"/>
                    <a:pt x="175" y="0"/>
                  </a:cubicBezTo>
                  <a:close/>
                </a:path>
              </a:pathLst>
            </a:custGeom>
            <a:solidFill>
              <a:schemeClr val="lt1"/>
            </a:solidFill>
            <a:ln>
              <a:noFill/>
            </a:ln>
          </p:spPr>
          <p:style>
            <a:lnRef idx="0"/>
            <a:fillRef idx="0"/>
            <a:effectRef idx="0"/>
            <a:fontRef idx="minor"/>
          </p:style>
        </p:sp>
        <p:sp>
          <p:nvSpPr>
            <p:cNvPr id="2417" name="CustomShape 349"/>
            <p:cNvSpPr/>
            <p:nvPr/>
          </p:nvSpPr>
          <p:spPr>
            <a:xfrm>
              <a:off x="1905480" y="2968920"/>
              <a:ext cx="82800" cy="104400"/>
            </a:xfrm>
            <a:custGeom>
              <a:avLst/>
              <a:gdLst/>
              <a:ahLst/>
              <a:rect l="l" t="t" r="r" b="b"/>
              <a:pathLst>
                <a:path w="1130" h="1543">
                  <a:moveTo>
                    <a:pt x="143" y="1"/>
                  </a:moveTo>
                  <a:cubicBezTo>
                    <a:pt x="96" y="48"/>
                    <a:pt x="48" y="96"/>
                    <a:pt x="0" y="144"/>
                  </a:cubicBezTo>
                  <a:cubicBezTo>
                    <a:pt x="302" y="637"/>
                    <a:pt x="636" y="1098"/>
                    <a:pt x="1018" y="1543"/>
                  </a:cubicBezTo>
                  <a:cubicBezTo>
                    <a:pt x="1050" y="1479"/>
                    <a:pt x="1097" y="1416"/>
                    <a:pt x="1129" y="1352"/>
                  </a:cubicBezTo>
                  <a:cubicBezTo>
                    <a:pt x="763" y="939"/>
                    <a:pt x="430" y="478"/>
                    <a:pt x="143" y="1"/>
                  </a:cubicBezTo>
                  <a:close/>
                </a:path>
              </a:pathLst>
            </a:custGeom>
            <a:solidFill>
              <a:schemeClr val="lt1"/>
            </a:solidFill>
            <a:ln>
              <a:noFill/>
            </a:ln>
          </p:spPr>
          <p:style>
            <a:lnRef idx="0"/>
            <a:fillRef idx="0"/>
            <a:effectRef idx="0"/>
            <a:fontRef idx="minor"/>
          </p:style>
        </p:sp>
        <p:sp>
          <p:nvSpPr>
            <p:cNvPr id="2418" name="CustomShape 350"/>
            <p:cNvSpPr/>
            <p:nvPr/>
          </p:nvSpPr>
          <p:spPr>
            <a:xfrm>
              <a:off x="1937520" y="2934360"/>
              <a:ext cx="86400" cy="52200"/>
            </a:xfrm>
            <a:custGeom>
              <a:avLst/>
              <a:gdLst/>
              <a:ahLst/>
              <a:rect l="l" t="t" r="r" b="b"/>
              <a:pathLst>
                <a:path w="1178" h="780">
                  <a:moveTo>
                    <a:pt x="96" y="1"/>
                  </a:moveTo>
                  <a:cubicBezTo>
                    <a:pt x="80" y="65"/>
                    <a:pt x="32" y="112"/>
                    <a:pt x="1" y="160"/>
                  </a:cubicBezTo>
                  <a:cubicBezTo>
                    <a:pt x="16" y="176"/>
                    <a:pt x="16" y="176"/>
                    <a:pt x="32" y="192"/>
                  </a:cubicBezTo>
                  <a:lnTo>
                    <a:pt x="1129" y="780"/>
                  </a:lnTo>
                  <a:cubicBezTo>
                    <a:pt x="1145" y="716"/>
                    <a:pt x="1161" y="653"/>
                    <a:pt x="1177" y="589"/>
                  </a:cubicBezTo>
                  <a:lnTo>
                    <a:pt x="128" y="17"/>
                  </a:lnTo>
                  <a:lnTo>
                    <a:pt x="96" y="1"/>
                  </a:lnTo>
                  <a:close/>
                </a:path>
              </a:pathLst>
            </a:custGeom>
            <a:solidFill>
              <a:schemeClr val="lt1"/>
            </a:solidFill>
            <a:ln>
              <a:noFill/>
            </a:ln>
          </p:spPr>
          <p:style>
            <a:lnRef idx="0"/>
            <a:fillRef idx="0"/>
            <a:effectRef idx="0"/>
            <a:fontRef idx="minor"/>
          </p:style>
        </p:sp>
        <p:sp>
          <p:nvSpPr>
            <p:cNvPr id="2419" name="CustomShape 351"/>
            <p:cNvSpPr/>
            <p:nvPr/>
          </p:nvSpPr>
          <p:spPr>
            <a:xfrm>
              <a:off x="2029680" y="2799720"/>
              <a:ext cx="45000" cy="129240"/>
            </a:xfrm>
            <a:custGeom>
              <a:avLst/>
              <a:gdLst/>
              <a:ahLst/>
              <a:rect l="l" t="t" r="r" b="b"/>
              <a:pathLst>
                <a:path w="621" h="1909">
                  <a:moveTo>
                    <a:pt x="191" y="0"/>
                  </a:moveTo>
                  <a:cubicBezTo>
                    <a:pt x="128" y="16"/>
                    <a:pt x="64" y="48"/>
                    <a:pt x="1" y="80"/>
                  </a:cubicBezTo>
                  <a:cubicBezTo>
                    <a:pt x="239" y="652"/>
                    <a:pt x="382" y="1272"/>
                    <a:pt x="430" y="1908"/>
                  </a:cubicBezTo>
                  <a:cubicBezTo>
                    <a:pt x="478" y="1892"/>
                    <a:pt x="525" y="1877"/>
                    <a:pt x="573" y="1877"/>
                  </a:cubicBezTo>
                  <a:lnTo>
                    <a:pt x="621" y="1877"/>
                  </a:lnTo>
                  <a:cubicBezTo>
                    <a:pt x="573" y="1241"/>
                    <a:pt x="430" y="589"/>
                    <a:pt x="191" y="0"/>
                  </a:cubicBezTo>
                  <a:close/>
                </a:path>
              </a:pathLst>
            </a:custGeom>
            <a:solidFill>
              <a:schemeClr val="lt1"/>
            </a:solidFill>
            <a:ln>
              <a:noFill/>
            </a:ln>
          </p:spPr>
          <p:style>
            <a:lnRef idx="0"/>
            <a:fillRef idx="0"/>
            <a:effectRef idx="0"/>
            <a:fontRef idx="minor"/>
          </p:style>
        </p:sp>
        <p:sp>
          <p:nvSpPr>
            <p:cNvPr id="2420" name="CustomShape 352"/>
            <p:cNvSpPr/>
            <p:nvPr/>
          </p:nvSpPr>
          <p:spPr>
            <a:xfrm>
              <a:off x="2112480" y="2900520"/>
              <a:ext cx="30960" cy="44640"/>
            </a:xfrm>
            <a:custGeom>
              <a:avLst/>
              <a:gdLst/>
              <a:ahLst/>
              <a:rect l="l" t="t" r="r" b="b"/>
              <a:pathLst>
                <a:path w="430" h="668">
                  <a:moveTo>
                    <a:pt x="271" y="0"/>
                  </a:moveTo>
                  <a:lnTo>
                    <a:pt x="239" y="48"/>
                  </a:lnTo>
                  <a:lnTo>
                    <a:pt x="1" y="604"/>
                  </a:lnTo>
                  <a:cubicBezTo>
                    <a:pt x="64" y="636"/>
                    <a:pt x="128" y="652"/>
                    <a:pt x="191" y="668"/>
                  </a:cubicBezTo>
                  <a:lnTo>
                    <a:pt x="430" y="127"/>
                  </a:lnTo>
                  <a:cubicBezTo>
                    <a:pt x="382" y="64"/>
                    <a:pt x="319" y="32"/>
                    <a:pt x="271" y="0"/>
                  </a:cubicBezTo>
                  <a:close/>
                </a:path>
              </a:pathLst>
            </a:custGeom>
            <a:solidFill>
              <a:schemeClr val="lt1"/>
            </a:solidFill>
            <a:ln>
              <a:noFill/>
            </a:ln>
          </p:spPr>
          <p:style>
            <a:lnRef idx="0"/>
            <a:fillRef idx="0"/>
            <a:effectRef idx="0"/>
            <a:fontRef idx="minor"/>
          </p:style>
        </p:sp>
        <p:sp>
          <p:nvSpPr>
            <p:cNvPr id="2421" name="CustomShape 353"/>
            <p:cNvSpPr/>
            <p:nvPr/>
          </p:nvSpPr>
          <p:spPr>
            <a:xfrm>
              <a:off x="2146680" y="2788560"/>
              <a:ext cx="21600" cy="58680"/>
            </a:xfrm>
            <a:custGeom>
              <a:avLst/>
              <a:gdLst/>
              <a:ahLst/>
              <a:rect l="l" t="t" r="r" b="b"/>
              <a:pathLst>
                <a:path w="303" h="875">
                  <a:moveTo>
                    <a:pt x="191" y="0"/>
                  </a:moveTo>
                  <a:cubicBezTo>
                    <a:pt x="128" y="16"/>
                    <a:pt x="64" y="32"/>
                    <a:pt x="1" y="48"/>
                  </a:cubicBezTo>
                  <a:lnTo>
                    <a:pt x="80" y="668"/>
                  </a:lnTo>
                  <a:cubicBezTo>
                    <a:pt x="80" y="732"/>
                    <a:pt x="96" y="795"/>
                    <a:pt x="112" y="875"/>
                  </a:cubicBezTo>
                  <a:cubicBezTo>
                    <a:pt x="176" y="843"/>
                    <a:pt x="239" y="811"/>
                    <a:pt x="303" y="795"/>
                  </a:cubicBezTo>
                  <a:cubicBezTo>
                    <a:pt x="287" y="748"/>
                    <a:pt x="287" y="700"/>
                    <a:pt x="271" y="652"/>
                  </a:cubicBezTo>
                  <a:lnTo>
                    <a:pt x="191" y="0"/>
                  </a:lnTo>
                  <a:close/>
                </a:path>
              </a:pathLst>
            </a:custGeom>
            <a:solidFill>
              <a:schemeClr val="lt1"/>
            </a:solidFill>
            <a:ln>
              <a:noFill/>
            </a:ln>
          </p:spPr>
          <p:style>
            <a:lnRef idx="0"/>
            <a:fillRef idx="0"/>
            <a:effectRef idx="0"/>
            <a:fontRef idx="minor"/>
          </p:style>
        </p:sp>
        <p:sp>
          <p:nvSpPr>
            <p:cNvPr id="2422" name="CustomShape 354"/>
            <p:cNvSpPr/>
            <p:nvPr/>
          </p:nvSpPr>
          <p:spPr>
            <a:xfrm>
              <a:off x="2198880" y="2760480"/>
              <a:ext cx="75960" cy="51120"/>
            </a:xfrm>
            <a:custGeom>
              <a:avLst/>
              <a:gdLst/>
              <a:ahLst/>
              <a:rect l="l" t="t" r="r" b="b"/>
              <a:pathLst>
                <a:path w="1034" h="764">
                  <a:moveTo>
                    <a:pt x="159" y="0"/>
                  </a:moveTo>
                  <a:lnTo>
                    <a:pt x="143" y="32"/>
                  </a:lnTo>
                  <a:cubicBezTo>
                    <a:pt x="96" y="64"/>
                    <a:pt x="48" y="111"/>
                    <a:pt x="0" y="143"/>
                  </a:cubicBezTo>
                  <a:cubicBezTo>
                    <a:pt x="302" y="334"/>
                    <a:pt x="589" y="541"/>
                    <a:pt x="875" y="763"/>
                  </a:cubicBezTo>
                  <a:cubicBezTo>
                    <a:pt x="938" y="716"/>
                    <a:pt x="986" y="668"/>
                    <a:pt x="1034" y="620"/>
                  </a:cubicBezTo>
                  <a:cubicBezTo>
                    <a:pt x="748" y="413"/>
                    <a:pt x="461" y="207"/>
                    <a:pt x="159" y="0"/>
                  </a:cubicBezTo>
                  <a:close/>
                </a:path>
              </a:pathLst>
            </a:custGeom>
            <a:solidFill>
              <a:schemeClr val="lt1"/>
            </a:solidFill>
            <a:ln>
              <a:noFill/>
            </a:ln>
          </p:spPr>
          <p:style>
            <a:lnRef idx="0"/>
            <a:fillRef idx="0"/>
            <a:effectRef idx="0"/>
            <a:fontRef idx="minor"/>
          </p:style>
        </p:sp>
        <p:sp>
          <p:nvSpPr>
            <p:cNvPr id="2423" name="CustomShape 355"/>
            <p:cNvSpPr/>
            <p:nvPr/>
          </p:nvSpPr>
          <p:spPr>
            <a:xfrm>
              <a:off x="2252880" y="2710440"/>
              <a:ext cx="47520" cy="42480"/>
            </a:xfrm>
            <a:custGeom>
              <a:avLst/>
              <a:gdLst/>
              <a:ahLst/>
              <a:rect l="l" t="t" r="r" b="b"/>
              <a:pathLst>
                <a:path w="653" h="637">
                  <a:moveTo>
                    <a:pt x="160" y="1"/>
                  </a:moveTo>
                  <a:cubicBezTo>
                    <a:pt x="112" y="48"/>
                    <a:pt x="48" y="80"/>
                    <a:pt x="1" y="128"/>
                  </a:cubicBezTo>
                  <a:lnTo>
                    <a:pt x="652" y="637"/>
                  </a:lnTo>
                  <a:cubicBezTo>
                    <a:pt x="652" y="557"/>
                    <a:pt x="652" y="462"/>
                    <a:pt x="652" y="382"/>
                  </a:cubicBezTo>
                  <a:lnTo>
                    <a:pt x="160" y="1"/>
                  </a:lnTo>
                  <a:close/>
                </a:path>
              </a:pathLst>
            </a:custGeom>
            <a:solidFill>
              <a:schemeClr val="lt1"/>
            </a:solidFill>
            <a:ln>
              <a:noFill/>
            </a:ln>
          </p:spPr>
          <p:style>
            <a:lnRef idx="0"/>
            <a:fillRef idx="0"/>
            <a:effectRef idx="0"/>
            <a:fontRef idx="minor"/>
          </p:style>
        </p:sp>
        <p:sp>
          <p:nvSpPr>
            <p:cNvPr id="2424" name="CustomShape 356"/>
            <p:cNvSpPr/>
            <p:nvPr/>
          </p:nvSpPr>
          <p:spPr>
            <a:xfrm>
              <a:off x="1651320" y="2960280"/>
              <a:ext cx="138600" cy="218520"/>
            </a:xfrm>
            <a:custGeom>
              <a:avLst/>
              <a:gdLst/>
              <a:ahLst/>
              <a:rect l="l" t="t" r="r" b="b"/>
              <a:pathLst>
                <a:path w="1878" h="3213">
                  <a:moveTo>
                    <a:pt x="80" y="1"/>
                  </a:moveTo>
                  <a:cubicBezTo>
                    <a:pt x="49" y="64"/>
                    <a:pt x="33" y="128"/>
                    <a:pt x="1" y="191"/>
                  </a:cubicBezTo>
                  <a:cubicBezTo>
                    <a:pt x="526" y="700"/>
                    <a:pt x="875" y="1352"/>
                    <a:pt x="1178" y="1956"/>
                  </a:cubicBezTo>
                  <a:lnTo>
                    <a:pt x="1829" y="3212"/>
                  </a:lnTo>
                  <a:cubicBezTo>
                    <a:pt x="1845" y="3085"/>
                    <a:pt x="1861" y="2974"/>
                    <a:pt x="1877" y="2846"/>
                  </a:cubicBezTo>
                  <a:lnTo>
                    <a:pt x="1352" y="1861"/>
                  </a:lnTo>
                  <a:cubicBezTo>
                    <a:pt x="1019" y="1225"/>
                    <a:pt x="653" y="509"/>
                    <a:pt x="80" y="1"/>
                  </a:cubicBezTo>
                  <a:close/>
                </a:path>
              </a:pathLst>
            </a:custGeom>
            <a:solidFill>
              <a:schemeClr val="lt1"/>
            </a:solidFill>
            <a:ln>
              <a:noFill/>
            </a:ln>
          </p:spPr>
          <p:style>
            <a:lnRef idx="0"/>
            <a:fillRef idx="0"/>
            <a:effectRef idx="0"/>
            <a:fontRef idx="minor"/>
          </p:style>
        </p:sp>
        <p:sp>
          <p:nvSpPr>
            <p:cNvPr id="2425" name="CustomShape 357"/>
            <p:cNvSpPr/>
            <p:nvPr/>
          </p:nvSpPr>
          <p:spPr>
            <a:xfrm>
              <a:off x="1801440" y="3177720"/>
              <a:ext cx="3600" cy="14040"/>
            </a:xfrm>
            <a:custGeom>
              <a:avLst/>
              <a:gdLst/>
              <a:ahLst/>
              <a:rect l="l" t="t" r="r" b="b"/>
              <a:pathLst>
                <a:path w="64" h="223">
                  <a:moveTo>
                    <a:pt x="16" y="0"/>
                  </a:moveTo>
                  <a:lnTo>
                    <a:pt x="0" y="223"/>
                  </a:lnTo>
                  <a:lnTo>
                    <a:pt x="64" y="96"/>
                  </a:lnTo>
                  <a:lnTo>
                    <a:pt x="16" y="0"/>
                  </a:lnTo>
                  <a:close/>
                </a:path>
              </a:pathLst>
            </a:custGeom>
            <a:solidFill>
              <a:schemeClr val="lt1"/>
            </a:solidFill>
            <a:ln>
              <a:noFill/>
            </a:ln>
          </p:spPr>
          <p:style>
            <a:lnRef idx="0"/>
            <a:fillRef idx="0"/>
            <a:effectRef idx="0"/>
            <a:fontRef idx="minor"/>
          </p:style>
        </p:sp>
        <p:sp>
          <p:nvSpPr>
            <p:cNvPr id="2426" name="CustomShape 358"/>
            <p:cNvSpPr/>
            <p:nvPr/>
          </p:nvSpPr>
          <p:spPr>
            <a:xfrm>
              <a:off x="1768320" y="2882160"/>
              <a:ext cx="46440" cy="21960"/>
            </a:xfrm>
            <a:custGeom>
              <a:avLst/>
              <a:gdLst/>
              <a:ahLst/>
              <a:rect l="l" t="t" r="r" b="b"/>
              <a:pathLst>
                <a:path w="637" h="335">
                  <a:moveTo>
                    <a:pt x="80" y="1"/>
                  </a:moveTo>
                  <a:cubicBezTo>
                    <a:pt x="49" y="64"/>
                    <a:pt x="33" y="112"/>
                    <a:pt x="1" y="176"/>
                  </a:cubicBezTo>
                  <a:cubicBezTo>
                    <a:pt x="192" y="223"/>
                    <a:pt x="367" y="287"/>
                    <a:pt x="557" y="335"/>
                  </a:cubicBezTo>
                  <a:cubicBezTo>
                    <a:pt x="589" y="287"/>
                    <a:pt x="621" y="223"/>
                    <a:pt x="637" y="176"/>
                  </a:cubicBezTo>
                  <a:lnTo>
                    <a:pt x="637" y="160"/>
                  </a:lnTo>
                  <a:cubicBezTo>
                    <a:pt x="462" y="96"/>
                    <a:pt x="271" y="48"/>
                    <a:pt x="80" y="1"/>
                  </a:cubicBezTo>
                  <a:close/>
                </a:path>
              </a:pathLst>
            </a:custGeom>
            <a:solidFill>
              <a:schemeClr val="lt1"/>
            </a:solidFill>
            <a:ln>
              <a:noFill/>
            </a:ln>
          </p:spPr>
          <p:style>
            <a:lnRef idx="0"/>
            <a:fillRef idx="0"/>
            <a:effectRef idx="0"/>
            <a:fontRef idx="minor"/>
          </p:style>
        </p:sp>
        <p:sp>
          <p:nvSpPr>
            <p:cNvPr id="2427" name="CustomShape 359"/>
            <p:cNvSpPr/>
            <p:nvPr/>
          </p:nvSpPr>
          <p:spPr>
            <a:xfrm>
              <a:off x="1783800" y="3179880"/>
              <a:ext cx="13320" cy="34920"/>
            </a:xfrm>
            <a:custGeom>
              <a:avLst/>
              <a:gdLst/>
              <a:ahLst/>
              <a:rect l="l" t="t" r="r" b="b"/>
              <a:pathLst>
                <a:path w="192" h="525">
                  <a:moveTo>
                    <a:pt x="48" y="0"/>
                  </a:moveTo>
                  <a:cubicBezTo>
                    <a:pt x="32" y="175"/>
                    <a:pt x="17" y="350"/>
                    <a:pt x="1" y="525"/>
                  </a:cubicBezTo>
                  <a:cubicBezTo>
                    <a:pt x="17" y="509"/>
                    <a:pt x="32" y="493"/>
                    <a:pt x="48" y="477"/>
                  </a:cubicBezTo>
                  <a:cubicBezTo>
                    <a:pt x="112" y="414"/>
                    <a:pt x="160" y="350"/>
                    <a:pt x="191" y="286"/>
                  </a:cubicBezTo>
                  <a:lnTo>
                    <a:pt x="48" y="0"/>
                  </a:lnTo>
                  <a:close/>
                </a:path>
              </a:pathLst>
            </a:custGeom>
            <a:solidFill>
              <a:schemeClr val="lt1"/>
            </a:solidFill>
            <a:ln>
              <a:noFill/>
            </a:ln>
          </p:spPr>
          <p:style>
            <a:lnRef idx="0"/>
            <a:fillRef idx="0"/>
            <a:effectRef idx="0"/>
            <a:fontRef idx="minor"/>
          </p:style>
        </p:sp>
        <p:sp>
          <p:nvSpPr>
            <p:cNvPr id="2428" name="CustomShape 360"/>
            <p:cNvSpPr/>
            <p:nvPr/>
          </p:nvSpPr>
          <p:spPr>
            <a:xfrm>
              <a:off x="1791000" y="3024360"/>
              <a:ext cx="34560" cy="152280"/>
            </a:xfrm>
            <a:custGeom>
              <a:avLst/>
              <a:gdLst/>
              <a:ahLst/>
              <a:rect l="l" t="t" r="r" b="b"/>
              <a:pathLst>
                <a:path w="478" h="2243">
                  <a:moveTo>
                    <a:pt x="270" y="1"/>
                  </a:moveTo>
                  <a:cubicBezTo>
                    <a:pt x="159" y="637"/>
                    <a:pt x="80" y="1273"/>
                    <a:pt x="0" y="1908"/>
                  </a:cubicBezTo>
                  <a:lnTo>
                    <a:pt x="159" y="2242"/>
                  </a:lnTo>
                  <a:cubicBezTo>
                    <a:pt x="239" y="1511"/>
                    <a:pt x="350" y="780"/>
                    <a:pt x="477" y="48"/>
                  </a:cubicBezTo>
                  <a:lnTo>
                    <a:pt x="477" y="48"/>
                  </a:lnTo>
                  <a:cubicBezTo>
                    <a:pt x="453" y="56"/>
                    <a:pt x="433" y="60"/>
                    <a:pt x="415" y="60"/>
                  </a:cubicBezTo>
                  <a:cubicBezTo>
                    <a:pt x="398" y="60"/>
                    <a:pt x="382" y="56"/>
                    <a:pt x="366" y="48"/>
                  </a:cubicBezTo>
                  <a:cubicBezTo>
                    <a:pt x="334" y="48"/>
                    <a:pt x="302" y="32"/>
                    <a:pt x="270" y="1"/>
                  </a:cubicBezTo>
                  <a:close/>
                </a:path>
              </a:pathLst>
            </a:custGeom>
            <a:solidFill>
              <a:schemeClr val="lt1"/>
            </a:solidFill>
            <a:ln>
              <a:noFill/>
            </a:ln>
          </p:spPr>
          <p:style>
            <a:lnRef idx="0"/>
            <a:fillRef idx="0"/>
            <a:effectRef idx="0"/>
            <a:fontRef idx="minor"/>
          </p:style>
        </p:sp>
        <p:sp>
          <p:nvSpPr>
            <p:cNvPr id="2429" name="CustomShape 361"/>
            <p:cNvSpPr/>
            <p:nvPr/>
          </p:nvSpPr>
          <p:spPr>
            <a:xfrm>
              <a:off x="1787400" y="3155760"/>
              <a:ext cx="14400" cy="41400"/>
            </a:xfrm>
            <a:custGeom>
              <a:avLst/>
              <a:gdLst/>
              <a:ahLst/>
              <a:rect l="l" t="t" r="r" b="b"/>
              <a:pathLst>
                <a:path w="208" h="621">
                  <a:moveTo>
                    <a:pt x="48" y="0"/>
                  </a:moveTo>
                  <a:cubicBezTo>
                    <a:pt x="32" y="112"/>
                    <a:pt x="16" y="223"/>
                    <a:pt x="0" y="350"/>
                  </a:cubicBezTo>
                  <a:lnTo>
                    <a:pt x="143" y="620"/>
                  </a:lnTo>
                  <a:lnTo>
                    <a:pt x="191" y="541"/>
                  </a:lnTo>
                  <a:lnTo>
                    <a:pt x="207" y="318"/>
                  </a:lnTo>
                  <a:lnTo>
                    <a:pt x="48" y="0"/>
                  </a:lnTo>
                  <a:close/>
                </a:path>
              </a:pathLst>
            </a:custGeom>
            <a:solidFill>
              <a:schemeClr val="lt1"/>
            </a:solidFill>
            <a:ln>
              <a:noFill/>
            </a:ln>
          </p:spPr>
          <p:style>
            <a:lnRef idx="0"/>
            <a:fillRef idx="0"/>
            <a:effectRef idx="0"/>
            <a:fontRef idx="minor"/>
          </p:style>
        </p:sp>
        <p:sp>
          <p:nvSpPr>
            <p:cNvPr id="2430" name="CustomShape 362"/>
            <p:cNvSpPr/>
            <p:nvPr/>
          </p:nvSpPr>
          <p:spPr>
            <a:xfrm>
              <a:off x="1662120" y="2916720"/>
              <a:ext cx="135000" cy="48960"/>
            </a:xfrm>
            <a:custGeom>
              <a:avLst/>
              <a:gdLst/>
              <a:ahLst/>
              <a:rect l="l" t="t" r="r" b="b"/>
              <a:pathLst>
                <a:path w="1829" h="732">
                  <a:moveTo>
                    <a:pt x="0" y="1"/>
                  </a:moveTo>
                  <a:lnTo>
                    <a:pt x="0" y="207"/>
                  </a:lnTo>
                  <a:cubicBezTo>
                    <a:pt x="620" y="334"/>
                    <a:pt x="1224" y="525"/>
                    <a:pt x="1813" y="732"/>
                  </a:cubicBezTo>
                  <a:cubicBezTo>
                    <a:pt x="1813" y="668"/>
                    <a:pt x="1828" y="605"/>
                    <a:pt x="1828" y="541"/>
                  </a:cubicBezTo>
                  <a:cubicBezTo>
                    <a:pt x="1224" y="319"/>
                    <a:pt x="620" y="144"/>
                    <a:pt x="0" y="1"/>
                  </a:cubicBezTo>
                  <a:close/>
                </a:path>
              </a:pathLst>
            </a:custGeom>
            <a:solidFill>
              <a:schemeClr val="lt1"/>
            </a:solidFill>
            <a:ln>
              <a:noFill/>
            </a:ln>
          </p:spPr>
          <p:style>
            <a:lnRef idx="0"/>
            <a:fillRef idx="0"/>
            <a:effectRef idx="0"/>
            <a:fontRef idx="minor"/>
          </p:style>
        </p:sp>
      </p:grpSp>
      <p:sp>
        <p:nvSpPr>
          <p:cNvPr id="2431" name="CustomShape 363"/>
          <p:cNvSpPr/>
          <p:nvPr/>
        </p:nvSpPr>
        <p:spPr>
          <a:xfrm>
            <a:off x="2311200" y="2731320"/>
            <a:ext cx="1073520" cy="360"/>
          </a:xfrm>
          <a:prstGeom prst="bentConnector3">
            <a:avLst>
              <a:gd name="adj1" fmla="val 49995"/>
            </a:avLst>
          </a:prstGeom>
          <a:noFill/>
          <a:ln w="38160">
            <a:solidFill>
              <a:schemeClr val="dk1"/>
            </a:solidFill>
            <a:round/>
            <a:tailEnd len="med" type="oval" w="med"/>
          </a:ln>
        </p:spPr>
        <p:style>
          <a:lnRef idx="0"/>
          <a:fillRef idx="0"/>
          <a:effectRef idx="0"/>
          <a:fontRef idx="minor"/>
        </p:style>
      </p:sp>
      <p:grpSp>
        <p:nvGrpSpPr>
          <p:cNvPr id="2432" name="Group 364"/>
          <p:cNvGrpSpPr/>
          <p:nvPr/>
        </p:nvGrpSpPr>
        <p:grpSpPr>
          <a:xfrm>
            <a:off x="2989080" y="1613160"/>
            <a:ext cx="1717920" cy="2328120"/>
            <a:chOff x="2989080" y="1613160"/>
            <a:chExt cx="1717920" cy="2328120"/>
          </a:xfrm>
        </p:grpSpPr>
        <p:sp>
          <p:nvSpPr>
            <p:cNvPr id="2433" name="CustomShape 365"/>
            <p:cNvSpPr/>
            <p:nvPr/>
          </p:nvSpPr>
          <p:spPr>
            <a:xfrm>
              <a:off x="3385440" y="2268360"/>
              <a:ext cx="924840" cy="92484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2434" name="CustomShape 366"/>
            <p:cNvSpPr/>
            <p:nvPr/>
          </p:nvSpPr>
          <p:spPr>
            <a:xfrm>
              <a:off x="2989080" y="1613160"/>
              <a:ext cx="171792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2435" name="CustomShape 367"/>
            <p:cNvSpPr/>
            <p:nvPr/>
          </p:nvSpPr>
          <p:spPr>
            <a:xfrm>
              <a:off x="2989080" y="3370320"/>
              <a:ext cx="1717920" cy="57096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gr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36" name="Group 1"/>
          <p:cNvGrpSpPr/>
          <p:nvPr/>
        </p:nvGrpSpPr>
        <p:grpSpPr>
          <a:xfrm>
            <a:off x="6532920" y="1442520"/>
            <a:ext cx="1729440" cy="1695600"/>
            <a:chOff x="6532920" y="1442520"/>
            <a:chExt cx="1729440" cy="1695600"/>
          </a:xfrm>
        </p:grpSpPr>
        <p:sp>
          <p:nvSpPr>
            <p:cNvPr id="2437" name="CustomShape 2"/>
            <p:cNvSpPr/>
            <p:nvPr/>
          </p:nvSpPr>
          <p:spPr>
            <a:xfrm>
              <a:off x="6936120" y="1442520"/>
              <a:ext cx="924840" cy="924840"/>
            </a:xfrm>
            <a:prstGeom prst="ellipse">
              <a:avLst/>
            </a:prstGeom>
            <a:gradFill rotWithShape="0">
              <a:gsLst>
                <a:gs pos="0">
                  <a:srgbClr val="34d1f0">
                    <a:alpha val="27058"/>
                  </a:srgbClr>
                </a:gs>
                <a:gs pos="100000">
                  <a:srgbClr val="f30497">
                    <a:alpha val="34117"/>
                  </a:srgbClr>
                </a:gs>
              </a:gsLst>
              <a:lin ang="2700000"/>
            </a:gradFill>
            <a:ln>
              <a:noFill/>
            </a:ln>
          </p:spPr>
          <p:style>
            <a:lnRef idx="0"/>
            <a:fillRef idx="0"/>
            <a:effectRef idx="0"/>
            <a:fontRef idx="minor"/>
          </p:style>
        </p:sp>
        <p:sp>
          <p:nvSpPr>
            <p:cNvPr id="2438" name="CustomShape 3"/>
            <p:cNvSpPr/>
            <p:nvPr/>
          </p:nvSpPr>
          <p:spPr>
            <a:xfrm flipH="1">
              <a:off x="6532920" y="2413440"/>
              <a:ext cx="172944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p:txBody>
        </p:sp>
        <p:sp>
          <p:nvSpPr>
            <p:cNvPr id="2439" name="CustomShape 4"/>
            <p:cNvSpPr/>
            <p:nvPr/>
          </p:nvSpPr>
          <p:spPr>
            <a:xfrm flipH="1">
              <a:off x="6532920" y="2780280"/>
              <a:ext cx="1729440" cy="3578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It has many rings</a:t>
              </a:r>
              <a:endParaRPr b="0" lang="en-US" sz="1500" spc="-1" strike="noStrike">
                <a:latin typeface="Arial"/>
              </a:endParaRPr>
            </a:p>
          </p:txBody>
        </p:sp>
      </p:grpSp>
      <p:grpSp>
        <p:nvGrpSpPr>
          <p:cNvPr id="2440" name="Group 5"/>
          <p:cNvGrpSpPr/>
          <p:nvPr/>
        </p:nvGrpSpPr>
        <p:grpSpPr>
          <a:xfrm>
            <a:off x="7130160" y="1418400"/>
            <a:ext cx="536760" cy="973800"/>
            <a:chOff x="7130160" y="1418400"/>
            <a:chExt cx="536760" cy="973800"/>
          </a:xfrm>
        </p:grpSpPr>
        <p:sp>
          <p:nvSpPr>
            <p:cNvPr id="2441" name="CustomShape 6"/>
            <p:cNvSpPr/>
            <p:nvPr/>
          </p:nvSpPr>
          <p:spPr>
            <a:xfrm>
              <a:off x="7364880" y="1559520"/>
              <a:ext cx="207000" cy="704520"/>
            </a:xfrm>
            <a:custGeom>
              <a:avLst/>
              <a:gdLst/>
              <a:ahLst/>
              <a:rect l="l" t="t" r="r" b="b"/>
              <a:pathLst>
                <a:path w="10806" h="36673">
                  <a:moveTo>
                    <a:pt x="10561" y="0"/>
                  </a:moveTo>
                  <a:cubicBezTo>
                    <a:pt x="7973" y="280"/>
                    <a:pt x="5665" y="1678"/>
                    <a:pt x="4232" y="3846"/>
                  </a:cubicBezTo>
                  <a:cubicBezTo>
                    <a:pt x="3008" y="5665"/>
                    <a:pt x="2588" y="7903"/>
                    <a:pt x="3078" y="10071"/>
                  </a:cubicBezTo>
                  <a:cubicBezTo>
                    <a:pt x="3462" y="11749"/>
                    <a:pt x="4442" y="13253"/>
                    <a:pt x="5211" y="14826"/>
                  </a:cubicBezTo>
                  <a:cubicBezTo>
                    <a:pt x="5980" y="16400"/>
                    <a:pt x="6540" y="18218"/>
                    <a:pt x="6015" y="19896"/>
                  </a:cubicBezTo>
                  <a:cubicBezTo>
                    <a:pt x="5560" y="21365"/>
                    <a:pt x="4337" y="22449"/>
                    <a:pt x="3392" y="23638"/>
                  </a:cubicBezTo>
                  <a:cubicBezTo>
                    <a:pt x="980" y="26645"/>
                    <a:pt x="1" y="30526"/>
                    <a:pt x="630" y="34303"/>
                  </a:cubicBezTo>
                  <a:cubicBezTo>
                    <a:pt x="665" y="34722"/>
                    <a:pt x="805" y="35142"/>
                    <a:pt x="1015" y="35526"/>
                  </a:cubicBezTo>
                  <a:cubicBezTo>
                    <a:pt x="1398" y="36080"/>
                    <a:pt x="2792" y="36672"/>
                    <a:pt x="3848" y="36672"/>
                  </a:cubicBezTo>
                  <a:cubicBezTo>
                    <a:pt x="4526" y="36672"/>
                    <a:pt x="5065" y="36428"/>
                    <a:pt x="5106" y="35771"/>
                  </a:cubicBezTo>
                  <a:cubicBezTo>
                    <a:pt x="5176" y="34967"/>
                    <a:pt x="4511" y="34128"/>
                    <a:pt x="4232" y="33359"/>
                  </a:cubicBezTo>
                  <a:cubicBezTo>
                    <a:pt x="3917" y="32379"/>
                    <a:pt x="3812" y="31365"/>
                    <a:pt x="3952" y="30316"/>
                  </a:cubicBezTo>
                  <a:cubicBezTo>
                    <a:pt x="4197" y="28428"/>
                    <a:pt x="4966" y="26680"/>
                    <a:pt x="6155" y="25176"/>
                  </a:cubicBezTo>
                  <a:cubicBezTo>
                    <a:pt x="7519" y="23393"/>
                    <a:pt x="9337" y="21854"/>
                    <a:pt x="10001" y="19686"/>
                  </a:cubicBezTo>
                  <a:cubicBezTo>
                    <a:pt x="10805" y="17064"/>
                    <a:pt x="9687" y="14197"/>
                    <a:pt x="8358" y="11784"/>
                  </a:cubicBezTo>
                  <a:cubicBezTo>
                    <a:pt x="7728" y="10735"/>
                    <a:pt x="7204" y="9686"/>
                    <a:pt x="6714" y="8567"/>
                  </a:cubicBezTo>
                  <a:cubicBezTo>
                    <a:pt x="6260" y="7448"/>
                    <a:pt x="6155" y="6224"/>
                    <a:pt x="6400" y="5035"/>
                  </a:cubicBezTo>
                  <a:cubicBezTo>
                    <a:pt x="6609" y="4301"/>
                    <a:pt x="6924" y="3602"/>
                    <a:pt x="7379" y="2972"/>
                  </a:cubicBezTo>
                  <a:cubicBezTo>
                    <a:pt x="8148" y="1713"/>
                    <a:pt x="9267" y="699"/>
                    <a:pt x="10561" y="0"/>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42" name="CustomShape 7"/>
            <p:cNvSpPr/>
            <p:nvPr/>
          </p:nvSpPr>
          <p:spPr>
            <a:xfrm>
              <a:off x="7294320" y="1504440"/>
              <a:ext cx="253440" cy="744120"/>
            </a:xfrm>
            <a:custGeom>
              <a:avLst/>
              <a:gdLst/>
              <a:ahLst/>
              <a:rect l="l" t="t" r="r" b="b"/>
              <a:pathLst>
                <a:path w="13218" h="38726">
                  <a:moveTo>
                    <a:pt x="3567" y="1"/>
                  </a:moveTo>
                  <a:lnTo>
                    <a:pt x="3567" y="1"/>
                  </a:lnTo>
                  <a:cubicBezTo>
                    <a:pt x="525" y="5281"/>
                    <a:pt x="0" y="11680"/>
                    <a:pt x="2203" y="17414"/>
                  </a:cubicBezTo>
                  <a:cubicBezTo>
                    <a:pt x="3916" y="21715"/>
                    <a:pt x="7063" y="25352"/>
                    <a:pt x="8777" y="29688"/>
                  </a:cubicBezTo>
                  <a:cubicBezTo>
                    <a:pt x="9266" y="30772"/>
                    <a:pt x="9511" y="31961"/>
                    <a:pt x="9441" y="33149"/>
                  </a:cubicBezTo>
                  <a:cubicBezTo>
                    <a:pt x="9336" y="34059"/>
                    <a:pt x="8952" y="34933"/>
                    <a:pt x="8812" y="35842"/>
                  </a:cubicBezTo>
                  <a:cubicBezTo>
                    <a:pt x="8522" y="37447"/>
                    <a:pt x="9525" y="38725"/>
                    <a:pt x="10572" y="38725"/>
                  </a:cubicBezTo>
                  <a:cubicBezTo>
                    <a:pt x="11167" y="38725"/>
                    <a:pt x="11776" y="38312"/>
                    <a:pt x="12169" y="37311"/>
                  </a:cubicBezTo>
                  <a:cubicBezTo>
                    <a:pt x="13218" y="34758"/>
                    <a:pt x="13113" y="31506"/>
                    <a:pt x="12623" y="28814"/>
                  </a:cubicBezTo>
                  <a:cubicBezTo>
                    <a:pt x="12309" y="27205"/>
                    <a:pt x="11784" y="25597"/>
                    <a:pt x="11050" y="24128"/>
                  </a:cubicBezTo>
                  <a:cubicBezTo>
                    <a:pt x="10106" y="22415"/>
                    <a:pt x="9092" y="20736"/>
                    <a:pt x="8008" y="19128"/>
                  </a:cubicBezTo>
                  <a:cubicBezTo>
                    <a:pt x="6119" y="16330"/>
                    <a:pt x="4686" y="13218"/>
                    <a:pt x="3707" y="10001"/>
                  </a:cubicBezTo>
                  <a:cubicBezTo>
                    <a:pt x="2763" y="6714"/>
                    <a:pt x="2693" y="3288"/>
                    <a:pt x="3567" y="1"/>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43" name="CustomShape 8"/>
            <p:cNvSpPr/>
            <p:nvPr/>
          </p:nvSpPr>
          <p:spPr>
            <a:xfrm>
              <a:off x="7292520" y="1541520"/>
              <a:ext cx="374400" cy="722520"/>
            </a:xfrm>
            <a:custGeom>
              <a:avLst/>
              <a:gdLst/>
              <a:ahLst/>
              <a:rect l="l" t="t" r="r" b="b"/>
              <a:pathLst>
                <a:path w="19512" h="37597">
                  <a:moveTo>
                    <a:pt x="16959" y="1"/>
                  </a:moveTo>
                  <a:lnTo>
                    <a:pt x="16959" y="1"/>
                  </a:lnTo>
                  <a:cubicBezTo>
                    <a:pt x="18043" y="3603"/>
                    <a:pt x="17099" y="7624"/>
                    <a:pt x="15141" y="10806"/>
                  </a:cubicBezTo>
                  <a:cubicBezTo>
                    <a:pt x="13148" y="13988"/>
                    <a:pt x="10281" y="16540"/>
                    <a:pt x="7273" y="18813"/>
                  </a:cubicBezTo>
                  <a:cubicBezTo>
                    <a:pt x="5420" y="20212"/>
                    <a:pt x="3462" y="21541"/>
                    <a:pt x="2098" y="23429"/>
                  </a:cubicBezTo>
                  <a:cubicBezTo>
                    <a:pt x="665" y="25422"/>
                    <a:pt x="0" y="27905"/>
                    <a:pt x="280" y="30387"/>
                  </a:cubicBezTo>
                  <a:cubicBezTo>
                    <a:pt x="560" y="32660"/>
                    <a:pt x="1679" y="34304"/>
                    <a:pt x="2937" y="36157"/>
                  </a:cubicBezTo>
                  <a:cubicBezTo>
                    <a:pt x="3357" y="36716"/>
                    <a:pt x="3637" y="37486"/>
                    <a:pt x="4441" y="37590"/>
                  </a:cubicBezTo>
                  <a:cubicBezTo>
                    <a:pt x="4490" y="37594"/>
                    <a:pt x="4538" y="37596"/>
                    <a:pt x="4586" y="37596"/>
                  </a:cubicBezTo>
                  <a:cubicBezTo>
                    <a:pt x="5438" y="37596"/>
                    <a:pt x="6201" y="37019"/>
                    <a:pt x="6399" y="36192"/>
                  </a:cubicBezTo>
                  <a:cubicBezTo>
                    <a:pt x="6574" y="35283"/>
                    <a:pt x="5980" y="34408"/>
                    <a:pt x="5595" y="33534"/>
                  </a:cubicBezTo>
                  <a:cubicBezTo>
                    <a:pt x="4441" y="30807"/>
                    <a:pt x="5665" y="27625"/>
                    <a:pt x="7588" y="25352"/>
                  </a:cubicBezTo>
                  <a:cubicBezTo>
                    <a:pt x="9546" y="23114"/>
                    <a:pt x="12099" y="21506"/>
                    <a:pt x="14267" y="19478"/>
                  </a:cubicBezTo>
                  <a:cubicBezTo>
                    <a:pt x="17274" y="16610"/>
                    <a:pt x="19512" y="12659"/>
                    <a:pt x="19512" y="8463"/>
                  </a:cubicBezTo>
                  <a:cubicBezTo>
                    <a:pt x="19477" y="7274"/>
                    <a:pt x="19337" y="6050"/>
                    <a:pt x="19092" y="4896"/>
                  </a:cubicBezTo>
                  <a:cubicBezTo>
                    <a:pt x="18778" y="3113"/>
                    <a:pt x="18358" y="1190"/>
                    <a:pt x="16959" y="1"/>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44" name="CustomShape 9"/>
            <p:cNvSpPr/>
            <p:nvPr/>
          </p:nvSpPr>
          <p:spPr>
            <a:xfrm>
              <a:off x="7147080" y="1418400"/>
              <a:ext cx="265320" cy="837720"/>
            </a:xfrm>
            <a:custGeom>
              <a:avLst/>
              <a:gdLst/>
              <a:ahLst/>
              <a:rect l="l" t="t" r="r" b="b"/>
              <a:pathLst>
                <a:path w="13848" h="43579">
                  <a:moveTo>
                    <a:pt x="7204" y="0"/>
                  </a:moveTo>
                  <a:lnTo>
                    <a:pt x="7204" y="0"/>
                  </a:lnTo>
                  <a:cubicBezTo>
                    <a:pt x="4686" y="2657"/>
                    <a:pt x="2553" y="5735"/>
                    <a:pt x="1364" y="9231"/>
                  </a:cubicBezTo>
                  <a:cubicBezTo>
                    <a:pt x="175" y="12693"/>
                    <a:pt x="0" y="16539"/>
                    <a:pt x="1224" y="20001"/>
                  </a:cubicBezTo>
                  <a:cubicBezTo>
                    <a:pt x="2448" y="23358"/>
                    <a:pt x="4896" y="26120"/>
                    <a:pt x="6959" y="29058"/>
                  </a:cubicBezTo>
                  <a:cubicBezTo>
                    <a:pt x="8987" y="31995"/>
                    <a:pt x="10700" y="35526"/>
                    <a:pt x="10106" y="39058"/>
                  </a:cubicBezTo>
                  <a:cubicBezTo>
                    <a:pt x="9861" y="40352"/>
                    <a:pt x="9232" y="42275"/>
                    <a:pt x="10490" y="43219"/>
                  </a:cubicBezTo>
                  <a:cubicBezTo>
                    <a:pt x="10814" y="43465"/>
                    <a:pt x="11188" y="43579"/>
                    <a:pt x="11555" y="43579"/>
                  </a:cubicBezTo>
                  <a:cubicBezTo>
                    <a:pt x="12336" y="43579"/>
                    <a:pt x="13086" y="43062"/>
                    <a:pt x="13253" y="42205"/>
                  </a:cubicBezTo>
                  <a:cubicBezTo>
                    <a:pt x="13847" y="38848"/>
                    <a:pt x="13672" y="35422"/>
                    <a:pt x="12693" y="32170"/>
                  </a:cubicBezTo>
                  <a:cubicBezTo>
                    <a:pt x="12099" y="30211"/>
                    <a:pt x="11260" y="28358"/>
                    <a:pt x="10211" y="26610"/>
                  </a:cubicBezTo>
                  <a:cubicBezTo>
                    <a:pt x="8812" y="24267"/>
                    <a:pt x="7099" y="22099"/>
                    <a:pt x="5875" y="19651"/>
                  </a:cubicBezTo>
                  <a:cubicBezTo>
                    <a:pt x="2833" y="13322"/>
                    <a:pt x="3322" y="5839"/>
                    <a:pt x="7204" y="0"/>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45" name="CustomShape 10"/>
            <p:cNvSpPr/>
            <p:nvPr/>
          </p:nvSpPr>
          <p:spPr>
            <a:xfrm>
              <a:off x="7209720" y="2167920"/>
              <a:ext cx="428760" cy="182160"/>
            </a:xfrm>
            <a:custGeom>
              <a:avLst/>
              <a:gdLst/>
              <a:ahLst/>
              <a:rect l="l" t="t" r="r" b="b"/>
              <a:pathLst>
                <a:path w="22328" h="9519">
                  <a:moveTo>
                    <a:pt x="17153" y="1"/>
                  </a:moveTo>
                  <a:cubicBezTo>
                    <a:pt x="16796" y="1"/>
                    <a:pt x="16427" y="47"/>
                    <a:pt x="16050" y="147"/>
                  </a:cubicBezTo>
                  <a:cubicBezTo>
                    <a:pt x="14617" y="532"/>
                    <a:pt x="13428" y="1616"/>
                    <a:pt x="11994" y="1756"/>
                  </a:cubicBezTo>
                  <a:cubicBezTo>
                    <a:pt x="11881" y="1767"/>
                    <a:pt x="11768" y="1772"/>
                    <a:pt x="11656" y="1772"/>
                  </a:cubicBezTo>
                  <a:cubicBezTo>
                    <a:pt x="10733" y="1772"/>
                    <a:pt x="9856" y="1418"/>
                    <a:pt x="8952" y="1231"/>
                  </a:cubicBezTo>
                  <a:cubicBezTo>
                    <a:pt x="8513" y="1154"/>
                    <a:pt x="8071" y="1115"/>
                    <a:pt x="7631" y="1115"/>
                  </a:cubicBezTo>
                  <a:cubicBezTo>
                    <a:pt x="6667" y="1115"/>
                    <a:pt x="5714" y="1302"/>
                    <a:pt x="4826" y="1686"/>
                  </a:cubicBezTo>
                  <a:cubicBezTo>
                    <a:pt x="3252" y="2385"/>
                    <a:pt x="0" y="4693"/>
                    <a:pt x="1294" y="6756"/>
                  </a:cubicBezTo>
                  <a:cubicBezTo>
                    <a:pt x="1993" y="7805"/>
                    <a:pt x="3707" y="8259"/>
                    <a:pt x="4826" y="8539"/>
                  </a:cubicBezTo>
                  <a:cubicBezTo>
                    <a:pt x="6224" y="8889"/>
                    <a:pt x="7623" y="9134"/>
                    <a:pt x="9022" y="9273"/>
                  </a:cubicBezTo>
                  <a:cubicBezTo>
                    <a:pt x="10001" y="9413"/>
                    <a:pt x="10980" y="9483"/>
                    <a:pt x="11994" y="9518"/>
                  </a:cubicBezTo>
                  <a:cubicBezTo>
                    <a:pt x="12973" y="9483"/>
                    <a:pt x="13987" y="9378"/>
                    <a:pt x="14966" y="9204"/>
                  </a:cubicBezTo>
                  <a:cubicBezTo>
                    <a:pt x="16085" y="9064"/>
                    <a:pt x="17169" y="8784"/>
                    <a:pt x="18218" y="8329"/>
                  </a:cubicBezTo>
                  <a:cubicBezTo>
                    <a:pt x="19232" y="7910"/>
                    <a:pt x="20106" y="7175"/>
                    <a:pt x="20701" y="6196"/>
                  </a:cubicBezTo>
                  <a:cubicBezTo>
                    <a:pt x="22327" y="3350"/>
                    <a:pt x="20177" y="1"/>
                    <a:pt x="17153" y="1"/>
                  </a:cubicBezTo>
                  <a:close/>
                </a:path>
              </a:pathLst>
            </a:custGeom>
            <a:gradFill rotWithShape="0">
              <a:gsLst>
                <a:gs pos="0">
                  <a:srgbClr val="4216a1"/>
                </a:gs>
                <a:gs pos="100000">
                  <a:srgbClr val="19085b"/>
                </a:gs>
              </a:gsLst>
              <a:lin ang="5400000"/>
            </a:gradFill>
            <a:ln>
              <a:noFill/>
            </a:ln>
          </p:spPr>
          <p:style>
            <a:lnRef idx="0"/>
            <a:fillRef idx="0"/>
            <a:effectRef idx="0"/>
            <a:fontRef idx="minor"/>
          </p:style>
        </p:sp>
        <p:sp>
          <p:nvSpPr>
            <p:cNvPr id="2446" name="CustomShape 11"/>
            <p:cNvSpPr/>
            <p:nvPr/>
          </p:nvSpPr>
          <p:spPr>
            <a:xfrm>
              <a:off x="7130160" y="2273400"/>
              <a:ext cx="262800" cy="118800"/>
            </a:xfrm>
            <a:custGeom>
              <a:avLst/>
              <a:gdLst/>
              <a:ahLst/>
              <a:rect l="l" t="t" r="r" b="b"/>
              <a:pathLst>
                <a:path w="13719" h="6233">
                  <a:moveTo>
                    <a:pt x="9523" y="0"/>
                  </a:moveTo>
                  <a:cubicBezTo>
                    <a:pt x="9187" y="0"/>
                    <a:pt x="8832" y="59"/>
                    <a:pt x="8462" y="189"/>
                  </a:cubicBezTo>
                  <a:cubicBezTo>
                    <a:pt x="7693" y="469"/>
                    <a:pt x="7064" y="1063"/>
                    <a:pt x="6259" y="1273"/>
                  </a:cubicBezTo>
                  <a:cubicBezTo>
                    <a:pt x="5949" y="1368"/>
                    <a:pt x="5632" y="1402"/>
                    <a:pt x="5310" y="1402"/>
                  </a:cubicBezTo>
                  <a:cubicBezTo>
                    <a:pt x="4519" y="1402"/>
                    <a:pt x="3704" y="1196"/>
                    <a:pt x="2914" y="1196"/>
                  </a:cubicBezTo>
                  <a:cubicBezTo>
                    <a:pt x="2614" y="1196"/>
                    <a:pt x="2318" y="1226"/>
                    <a:pt x="2028" y="1308"/>
                  </a:cubicBezTo>
                  <a:cubicBezTo>
                    <a:pt x="1119" y="1553"/>
                    <a:pt x="455" y="2322"/>
                    <a:pt x="280" y="3231"/>
                  </a:cubicBezTo>
                  <a:cubicBezTo>
                    <a:pt x="0" y="5189"/>
                    <a:pt x="1784" y="5399"/>
                    <a:pt x="3182" y="5749"/>
                  </a:cubicBezTo>
                  <a:cubicBezTo>
                    <a:pt x="4397" y="6068"/>
                    <a:pt x="5651" y="6232"/>
                    <a:pt x="6904" y="6232"/>
                  </a:cubicBezTo>
                  <a:cubicBezTo>
                    <a:pt x="7707" y="6232"/>
                    <a:pt x="8510" y="6165"/>
                    <a:pt x="9301" y="6028"/>
                  </a:cubicBezTo>
                  <a:cubicBezTo>
                    <a:pt x="9861" y="5958"/>
                    <a:pt x="10420" y="5784"/>
                    <a:pt x="10945" y="5539"/>
                  </a:cubicBezTo>
                  <a:cubicBezTo>
                    <a:pt x="13718" y="3950"/>
                    <a:pt x="12271" y="0"/>
                    <a:pt x="9523" y="0"/>
                  </a:cubicBezTo>
                  <a:close/>
                </a:path>
              </a:pathLst>
            </a:custGeom>
            <a:gradFill rotWithShape="0">
              <a:gsLst>
                <a:gs pos="0">
                  <a:srgbClr val="4216a1"/>
                </a:gs>
                <a:gs pos="100000">
                  <a:srgbClr val="19085b"/>
                </a:gs>
              </a:gsLst>
              <a:lin ang="5400000"/>
            </a:gradFill>
            <a:ln>
              <a:noFill/>
            </a:ln>
          </p:spPr>
          <p:style>
            <a:lnRef idx="0"/>
            <a:fillRef idx="0"/>
            <a:effectRef idx="0"/>
            <a:fontRef idx="minor"/>
          </p:style>
        </p:sp>
      </p:grpSp>
      <p:grpSp>
        <p:nvGrpSpPr>
          <p:cNvPr id="2447" name="Group 12"/>
          <p:cNvGrpSpPr/>
          <p:nvPr/>
        </p:nvGrpSpPr>
        <p:grpSpPr>
          <a:xfrm>
            <a:off x="2682000" y="1442520"/>
            <a:ext cx="1729440" cy="1695600"/>
            <a:chOff x="2682000" y="1442520"/>
            <a:chExt cx="1729440" cy="1695600"/>
          </a:xfrm>
        </p:grpSpPr>
        <p:sp>
          <p:nvSpPr>
            <p:cNvPr id="2448" name="CustomShape 13"/>
            <p:cNvSpPr/>
            <p:nvPr/>
          </p:nvSpPr>
          <p:spPr>
            <a:xfrm>
              <a:off x="3084840" y="1442520"/>
              <a:ext cx="924840" cy="924840"/>
            </a:xfrm>
            <a:prstGeom prst="ellipse">
              <a:avLst/>
            </a:prstGeom>
            <a:gradFill rotWithShape="0">
              <a:gsLst>
                <a:gs pos="0">
                  <a:srgbClr val="34d1f0">
                    <a:alpha val="27058"/>
                  </a:srgbClr>
                </a:gs>
                <a:gs pos="100000">
                  <a:srgbClr val="f30497">
                    <a:alpha val="34117"/>
                  </a:srgbClr>
                </a:gs>
              </a:gsLst>
              <a:lin ang="2700000"/>
            </a:gradFill>
            <a:ln>
              <a:noFill/>
            </a:ln>
          </p:spPr>
          <p:style>
            <a:lnRef idx="0"/>
            <a:fillRef idx="0"/>
            <a:effectRef idx="0"/>
            <a:fontRef idx="minor"/>
          </p:style>
        </p:sp>
        <p:sp>
          <p:nvSpPr>
            <p:cNvPr id="2449" name="CustomShape 14"/>
            <p:cNvSpPr/>
            <p:nvPr/>
          </p:nvSpPr>
          <p:spPr>
            <a:xfrm flipH="1">
              <a:off x="2682000" y="2413440"/>
              <a:ext cx="1729440" cy="47844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2450" name="CustomShape 15"/>
            <p:cNvSpPr/>
            <p:nvPr/>
          </p:nvSpPr>
          <p:spPr>
            <a:xfrm flipH="1">
              <a:off x="2682000" y="2780280"/>
              <a:ext cx="1729440" cy="3578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1500" spc="-1" strike="noStrike">
                  <a:solidFill>
                    <a:srgbClr val="ffffff"/>
                  </a:solidFill>
                  <a:latin typeface="Nunito"/>
                  <a:ea typeface="Nunito"/>
                </a:rPr>
                <a:t>It’s a hot planet</a:t>
              </a:r>
              <a:endParaRPr b="0" lang="en-US" sz="1500" spc="-1" strike="noStrike">
                <a:latin typeface="Arial"/>
              </a:endParaRPr>
            </a:p>
          </p:txBody>
        </p:sp>
      </p:grpSp>
      <p:sp>
        <p:nvSpPr>
          <p:cNvPr id="2451" name="CustomShape 16"/>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2452" name="CustomShape 17"/>
          <p:cNvSpPr/>
          <p:nvPr/>
        </p:nvSpPr>
        <p:spPr>
          <a:xfrm>
            <a:off x="879840" y="1162080"/>
            <a:ext cx="1485000" cy="1485000"/>
          </a:xfrm>
          <a:prstGeom prst="donut">
            <a:avLst>
              <a:gd name="adj" fmla="val 25000"/>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nvGrpSpPr>
          <p:cNvPr id="2453" name="Group 18"/>
          <p:cNvGrpSpPr/>
          <p:nvPr/>
        </p:nvGrpSpPr>
        <p:grpSpPr>
          <a:xfrm>
            <a:off x="5250600" y="1725840"/>
            <a:ext cx="358560" cy="357840"/>
            <a:chOff x="5250600" y="1725840"/>
            <a:chExt cx="358560" cy="357840"/>
          </a:xfrm>
        </p:grpSpPr>
        <p:sp>
          <p:nvSpPr>
            <p:cNvPr id="2454" name="CustomShape 19"/>
            <p:cNvSpPr/>
            <p:nvPr/>
          </p:nvSpPr>
          <p:spPr>
            <a:xfrm>
              <a:off x="5292360" y="1725840"/>
              <a:ext cx="147960" cy="104760"/>
            </a:xfrm>
            <a:custGeom>
              <a:avLst/>
              <a:gdLst/>
              <a:ahLst/>
              <a:rect l="l" t="t" r="r" b="b"/>
              <a:pathLst>
                <a:path w="6525" h="4633">
                  <a:moveTo>
                    <a:pt x="4199" y="1872"/>
                  </a:moveTo>
                  <a:cubicBezTo>
                    <a:pt x="4608" y="1872"/>
                    <a:pt x="4812" y="2365"/>
                    <a:pt x="4523" y="2657"/>
                  </a:cubicBezTo>
                  <a:cubicBezTo>
                    <a:pt x="4429" y="2751"/>
                    <a:pt x="4314" y="2793"/>
                    <a:pt x="4201" y="2793"/>
                  </a:cubicBezTo>
                  <a:cubicBezTo>
                    <a:pt x="3965" y="2793"/>
                    <a:pt x="3737" y="2608"/>
                    <a:pt x="3737" y="2331"/>
                  </a:cubicBezTo>
                  <a:cubicBezTo>
                    <a:pt x="3737" y="2076"/>
                    <a:pt x="3944" y="1872"/>
                    <a:pt x="4199" y="1872"/>
                  </a:cubicBezTo>
                  <a:close/>
                  <a:moveTo>
                    <a:pt x="3279" y="0"/>
                  </a:moveTo>
                  <a:cubicBezTo>
                    <a:pt x="1529" y="0"/>
                    <a:pt x="162" y="1990"/>
                    <a:pt x="106" y="2076"/>
                  </a:cubicBezTo>
                  <a:cubicBezTo>
                    <a:pt x="1" y="2230"/>
                    <a:pt x="1" y="2432"/>
                    <a:pt x="106" y="2589"/>
                  </a:cubicBezTo>
                  <a:cubicBezTo>
                    <a:pt x="162" y="2672"/>
                    <a:pt x="1529" y="4632"/>
                    <a:pt x="3279" y="4632"/>
                  </a:cubicBezTo>
                  <a:cubicBezTo>
                    <a:pt x="5028" y="4632"/>
                    <a:pt x="6363" y="2672"/>
                    <a:pt x="6419" y="2589"/>
                  </a:cubicBezTo>
                  <a:cubicBezTo>
                    <a:pt x="6525" y="2432"/>
                    <a:pt x="6525" y="2230"/>
                    <a:pt x="6419" y="2076"/>
                  </a:cubicBezTo>
                  <a:cubicBezTo>
                    <a:pt x="6365" y="1990"/>
                    <a:pt x="5028" y="0"/>
                    <a:pt x="3279" y="0"/>
                  </a:cubicBezTo>
                  <a:close/>
                </a:path>
              </a:pathLst>
            </a:custGeom>
            <a:solidFill>
              <a:schemeClr val="dk1"/>
            </a:solidFill>
            <a:ln>
              <a:noFill/>
            </a:ln>
          </p:spPr>
          <p:style>
            <a:lnRef idx="0"/>
            <a:fillRef idx="0"/>
            <a:effectRef idx="0"/>
            <a:fontRef idx="minor"/>
          </p:style>
        </p:sp>
        <p:sp>
          <p:nvSpPr>
            <p:cNvPr id="2455" name="CustomShape 20"/>
            <p:cNvSpPr/>
            <p:nvPr/>
          </p:nvSpPr>
          <p:spPr>
            <a:xfrm>
              <a:off x="5250600" y="1725840"/>
              <a:ext cx="43920" cy="104760"/>
            </a:xfrm>
            <a:custGeom>
              <a:avLst/>
              <a:gdLst/>
              <a:ahLst/>
              <a:rect l="l" t="t" r="r" b="b"/>
              <a:pathLst>
                <a:path w="1967" h="4633">
                  <a:moveTo>
                    <a:pt x="462" y="0"/>
                  </a:moveTo>
                  <a:cubicBezTo>
                    <a:pt x="207" y="0"/>
                    <a:pt x="3" y="206"/>
                    <a:pt x="3" y="459"/>
                  </a:cubicBezTo>
                  <a:lnTo>
                    <a:pt x="3" y="4171"/>
                  </a:lnTo>
                  <a:cubicBezTo>
                    <a:pt x="1" y="4426"/>
                    <a:pt x="209" y="4632"/>
                    <a:pt x="462" y="4632"/>
                  </a:cubicBezTo>
                  <a:cubicBezTo>
                    <a:pt x="1017" y="4630"/>
                    <a:pt x="1552" y="4426"/>
                    <a:pt x="1966" y="4058"/>
                  </a:cubicBezTo>
                  <a:cubicBezTo>
                    <a:pt x="1669" y="3764"/>
                    <a:pt x="1397" y="3442"/>
                    <a:pt x="1159" y="3101"/>
                  </a:cubicBezTo>
                  <a:cubicBezTo>
                    <a:pt x="842" y="2635"/>
                    <a:pt x="842" y="2027"/>
                    <a:pt x="1159" y="1561"/>
                  </a:cubicBezTo>
                  <a:cubicBezTo>
                    <a:pt x="1394" y="1207"/>
                    <a:pt x="1664" y="876"/>
                    <a:pt x="1966" y="572"/>
                  </a:cubicBezTo>
                  <a:cubicBezTo>
                    <a:pt x="1549" y="206"/>
                    <a:pt x="1017" y="2"/>
                    <a:pt x="462" y="0"/>
                  </a:cubicBezTo>
                  <a:close/>
                </a:path>
              </a:pathLst>
            </a:custGeom>
            <a:solidFill>
              <a:schemeClr val="dk1"/>
            </a:solidFill>
            <a:ln>
              <a:noFill/>
            </a:ln>
          </p:spPr>
          <p:style>
            <a:lnRef idx="0"/>
            <a:fillRef idx="0"/>
            <a:effectRef idx="0"/>
            <a:fontRef idx="minor"/>
          </p:style>
        </p:sp>
        <p:sp>
          <p:nvSpPr>
            <p:cNvPr id="2456" name="CustomShape 21"/>
            <p:cNvSpPr/>
            <p:nvPr/>
          </p:nvSpPr>
          <p:spPr>
            <a:xfrm>
              <a:off x="5461200" y="1810440"/>
              <a:ext cx="147960" cy="104040"/>
            </a:xfrm>
            <a:custGeom>
              <a:avLst/>
              <a:gdLst/>
              <a:ahLst/>
              <a:rect l="l" t="t" r="r" b="b"/>
              <a:pathLst>
                <a:path w="6523" h="4601">
                  <a:moveTo>
                    <a:pt x="4162" y="1838"/>
                  </a:moveTo>
                  <a:cubicBezTo>
                    <a:pt x="4398" y="1838"/>
                    <a:pt x="4626" y="2022"/>
                    <a:pt x="4626" y="2299"/>
                  </a:cubicBezTo>
                  <a:cubicBezTo>
                    <a:pt x="4626" y="2555"/>
                    <a:pt x="4419" y="2761"/>
                    <a:pt x="4167" y="2761"/>
                  </a:cubicBezTo>
                  <a:cubicBezTo>
                    <a:pt x="3757" y="2761"/>
                    <a:pt x="3551" y="2265"/>
                    <a:pt x="3840" y="1973"/>
                  </a:cubicBezTo>
                  <a:cubicBezTo>
                    <a:pt x="3934" y="1880"/>
                    <a:pt x="4049" y="1838"/>
                    <a:pt x="4162" y="1838"/>
                  </a:cubicBezTo>
                  <a:close/>
                  <a:moveTo>
                    <a:pt x="3247" y="0"/>
                  </a:moveTo>
                  <a:cubicBezTo>
                    <a:pt x="1497" y="0"/>
                    <a:pt x="160" y="1958"/>
                    <a:pt x="103" y="2044"/>
                  </a:cubicBezTo>
                  <a:cubicBezTo>
                    <a:pt x="0" y="2199"/>
                    <a:pt x="0" y="2400"/>
                    <a:pt x="103" y="2557"/>
                  </a:cubicBezTo>
                  <a:cubicBezTo>
                    <a:pt x="160" y="2640"/>
                    <a:pt x="1497" y="4601"/>
                    <a:pt x="3247" y="4601"/>
                  </a:cubicBezTo>
                  <a:cubicBezTo>
                    <a:pt x="4996" y="4601"/>
                    <a:pt x="6363" y="2640"/>
                    <a:pt x="6419" y="2557"/>
                  </a:cubicBezTo>
                  <a:cubicBezTo>
                    <a:pt x="6522" y="2400"/>
                    <a:pt x="6522" y="2199"/>
                    <a:pt x="6419" y="2044"/>
                  </a:cubicBezTo>
                  <a:cubicBezTo>
                    <a:pt x="6363" y="1958"/>
                    <a:pt x="4996" y="0"/>
                    <a:pt x="3247" y="0"/>
                  </a:cubicBezTo>
                  <a:close/>
                </a:path>
              </a:pathLst>
            </a:custGeom>
            <a:solidFill>
              <a:schemeClr val="dk1"/>
            </a:solidFill>
            <a:ln>
              <a:noFill/>
            </a:ln>
          </p:spPr>
          <p:style>
            <a:lnRef idx="0"/>
            <a:fillRef idx="0"/>
            <a:effectRef idx="0"/>
            <a:fontRef idx="minor"/>
          </p:style>
        </p:sp>
        <p:sp>
          <p:nvSpPr>
            <p:cNvPr id="2457" name="CustomShape 22"/>
            <p:cNvSpPr/>
            <p:nvPr/>
          </p:nvSpPr>
          <p:spPr>
            <a:xfrm>
              <a:off x="5419800" y="1810440"/>
              <a:ext cx="43920" cy="104040"/>
            </a:xfrm>
            <a:custGeom>
              <a:avLst/>
              <a:gdLst/>
              <a:ahLst/>
              <a:rect l="l" t="t" r="r" b="b"/>
              <a:pathLst>
                <a:path w="1964" h="4601">
                  <a:moveTo>
                    <a:pt x="459" y="0"/>
                  </a:moveTo>
                  <a:cubicBezTo>
                    <a:pt x="206" y="0"/>
                    <a:pt x="0" y="204"/>
                    <a:pt x="0" y="459"/>
                  </a:cubicBezTo>
                  <a:lnTo>
                    <a:pt x="0" y="4140"/>
                  </a:lnTo>
                  <a:cubicBezTo>
                    <a:pt x="0" y="4395"/>
                    <a:pt x="206" y="4601"/>
                    <a:pt x="459" y="4601"/>
                  </a:cubicBezTo>
                  <a:cubicBezTo>
                    <a:pt x="1013" y="4598"/>
                    <a:pt x="1548" y="4395"/>
                    <a:pt x="1963" y="4027"/>
                  </a:cubicBezTo>
                  <a:cubicBezTo>
                    <a:pt x="1666" y="3732"/>
                    <a:pt x="1394" y="3411"/>
                    <a:pt x="1153" y="3070"/>
                  </a:cubicBezTo>
                  <a:cubicBezTo>
                    <a:pt x="839" y="2604"/>
                    <a:pt x="839" y="1995"/>
                    <a:pt x="1153" y="1529"/>
                  </a:cubicBezTo>
                  <a:cubicBezTo>
                    <a:pt x="1394" y="1188"/>
                    <a:pt x="1666" y="866"/>
                    <a:pt x="1963" y="572"/>
                  </a:cubicBezTo>
                  <a:cubicBezTo>
                    <a:pt x="1548" y="204"/>
                    <a:pt x="1013" y="0"/>
                    <a:pt x="459" y="0"/>
                  </a:cubicBezTo>
                  <a:close/>
                </a:path>
              </a:pathLst>
            </a:custGeom>
            <a:solidFill>
              <a:schemeClr val="dk1"/>
            </a:solidFill>
            <a:ln>
              <a:noFill/>
            </a:ln>
          </p:spPr>
          <p:style>
            <a:lnRef idx="0"/>
            <a:fillRef idx="0"/>
            <a:effectRef idx="0"/>
            <a:fontRef idx="minor"/>
          </p:style>
        </p:sp>
        <p:sp>
          <p:nvSpPr>
            <p:cNvPr id="2458" name="CustomShape 23"/>
            <p:cNvSpPr/>
            <p:nvPr/>
          </p:nvSpPr>
          <p:spPr>
            <a:xfrm>
              <a:off x="5292360" y="1894680"/>
              <a:ext cx="147960" cy="104040"/>
            </a:xfrm>
            <a:custGeom>
              <a:avLst/>
              <a:gdLst/>
              <a:ahLst/>
              <a:rect l="l" t="t" r="r" b="b"/>
              <a:pathLst>
                <a:path w="6525" h="4602">
                  <a:moveTo>
                    <a:pt x="4194" y="1838"/>
                  </a:moveTo>
                  <a:cubicBezTo>
                    <a:pt x="4430" y="1838"/>
                    <a:pt x="4658" y="2022"/>
                    <a:pt x="4658" y="2300"/>
                  </a:cubicBezTo>
                  <a:cubicBezTo>
                    <a:pt x="4658" y="2555"/>
                    <a:pt x="4451" y="2761"/>
                    <a:pt x="4199" y="2761"/>
                  </a:cubicBezTo>
                  <a:cubicBezTo>
                    <a:pt x="3789" y="2761"/>
                    <a:pt x="3583" y="2266"/>
                    <a:pt x="3872" y="1974"/>
                  </a:cubicBezTo>
                  <a:cubicBezTo>
                    <a:pt x="3966" y="1880"/>
                    <a:pt x="4081" y="1838"/>
                    <a:pt x="4194" y="1838"/>
                  </a:cubicBezTo>
                  <a:close/>
                  <a:moveTo>
                    <a:pt x="3279" y="1"/>
                  </a:moveTo>
                  <a:cubicBezTo>
                    <a:pt x="1529" y="1"/>
                    <a:pt x="162" y="1959"/>
                    <a:pt x="106" y="2045"/>
                  </a:cubicBezTo>
                  <a:cubicBezTo>
                    <a:pt x="1" y="2199"/>
                    <a:pt x="1" y="2400"/>
                    <a:pt x="106" y="2557"/>
                  </a:cubicBezTo>
                  <a:cubicBezTo>
                    <a:pt x="162" y="2641"/>
                    <a:pt x="1529" y="4601"/>
                    <a:pt x="3279" y="4601"/>
                  </a:cubicBezTo>
                  <a:cubicBezTo>
                    <a:pt x="5028" y="4601"/>
                    <a:pt x="6365" y="2641"/>
                    <a:pt x="6419" y="2557"/>
                  </a:cubicBezTo>
                  <a:cubicBezTo>
                    <a:pt x="6525" y="2400"/>
                    <a:pt x="6525" y="2199"/>
                    <a:pt x="6419" y="2045"/>
                  </a:cubicBezTo>
                  <a:cubicBezTo>
                    <a:pt x="6365" y="1959"/>
                    <a:pt x="5028" y="1"/>
                    <a:pt x="3279" y="1"/>
                  </a:cubicBezTo>
                  <a:close/>
                </a:path>
              </a:pathLst>
            </a:custGeom>
            <a:solidFill>
              <a:schemeClr val="dk1"/>
            </a:solidFill>
            <a:ln>
              <a:noFill/>
            </a:ln>
          </p:spPr>
          <p:style>
            <a:lnRef idx="0"/>
            <a:fillRef idx="0"/>
            <a:effectRef idx="0"/>
            <a:fontRef idx="minor"/>
          </p:style>
        </p:sp>
        <p:sp>
          <p:nvSpPr>
            <p:cNvPr id="2459" name="CustomShape 24"/>
            <p:cNvSpPr/>
            <p:nvPr/>
          </p:nvSpPr>
          <p:spPr>
            <a:xfrm>
              <a:off x="5250600" y="1894680"/>
              <a:ext cx="43920" cy="104040"/>
            </a:xfrm>
            <a:custGeom>
              <a:avLst/>
              <a:gdLst/>
              <a:ahLst/>
              <a:rect l="l" t="t" r="r" b="b"/>
              <a:pathLst>
                <a:path w="1967" h="4604">
                  <a:moveTo>
                    <a:pt x="462" y="0"/>
                  </a:moveTo>
                  <a:cubicBezTo>
                    <a:pt x="207" y="0"/>
                    <a:pt x="3" y="206"/>
                    <a:pt x="3" y="462"/>
                  </a:cubicBezTo>
                  <a:lnTo>
                    <a:pt x="3" y="4142"/>
                  </a:lnTo>
                  <a:cubicBezTo>
                    <a:pt x="1" y="4397"/>
                    <a:pt x="209" y="4603"/>
                    <a:pt x="462" y="4603"/>
                  </a:cubicBezTo>
                  <a:cubicBezTo>
                    <a:pt x="1017" y="4601"/>
                    <a:pt x="1552" y="4397"/>
                    <a:pt x="1966" y="4029"/>
                  </a:cubicBezTo>
                  <a:cubicBezTo>
                    <a:pt x="1669" y="3735"/>
                    <a:pt x="1397" y="3413"/>
                    <a:pt x="1159" y="3072"/>
                  </a:cubicBezTo>
                  <a:cubicBezTo>
                    <a:pt x="842" y="2606"/>
                    <a:pt x="842" y="1998"/>
                    <a:pt x="1159" y="1531"/>
                  </a:cubicBezTo>
                  <a:cubicBezTo>
                    <a:pt x="1397" y="1190"/>
                    <a:pt x="1667" y="869"/>
                    <a:pt x="1966" y="575"/>
                  </a:cubicBezTo>
                  <a:cubicBezTo>
                    <a:pt x="1549" y="206"/>
                    <a:pt x="1017" y="3"/>
                    <a:pt x="462" y="0"/>
                  </a:cubicBezTo>
                  <a:close/>
                </a:path>
              </a:pathLst>
            </a:custGeom>
            <a:solidFill>
              <a:schemeClr val="dk1"/>
            </a:solidFill>
            <a:ln>
              <a:noFill/>
            </a:ln>
          </p:spPr>
          <p:style>
            <a:lnRef idx="0"/>
            <a:fillRef idx="0"/>
            <a:effectRef idx="0"/>
            <a:fontRef idx="minor"/>
          </p:style>
        </p:sp>
        <p:sp>
          <p:nvSpPr>
            <p:cNvPr id="2460" name="CustomShape 25"/>
            <p:cNvSpPr/>
            <p:nvPr/>
          </p:nvSpPr>
          <p:spPr>
            <a:xfrm>
              <a:off x="5461200" y="1978920"/>
              <a:ext cx="147960" cy="104760"/>
            </a:xfrm>
            <a:custGeom>
              <a:avLst/>
              <a:gdLst/>
              <a:ahLst/>
              <a:rect l="l" t="t" r="r" b="b"/>
              <a:pathLst>
                <a:path w="6523" h="4631">
                  <a:moveTo>
                    <a:pt x="4162" y="1838"/>
                  </a:moveTo>
                  <a:cubicBezTo>
                    <a:pt x="4398" y="1838"/>
                    <a:pt x="4626" y="2022"/>
                    <a:pt x="4626" y="2299"/>
                  </a:cubicBezTo>
                  <a:cubicBezTo>
                    <a:pt x="4626" y="2554"/>
                    <a:pt x="4419" y="2761"/>
                    <a:pt x="4167" y="2761"/>
                  </a:cubicBezTo>
                  <a:cubicBezTo>
                    <a:pt x="3757" y="2761"/>
                    <a:pt x="3551" y="2265"/>
                    <a:pt x="3840" y="1973"/>
                  </a:cubicBezTo>
                  <a:cubicBezTo>
                    <a:pt x="3934" y="1880"/>
                    <a:pt x="4049" y="1838"/>
                    <a:pt x="4162" y="1838"/>
                  </a:cubicBezTo>
                  <a:close/>
                  <a:moveTo>
                    <a:pt x="3247" y="0"/>
                  </a:moveTo>
                  <a:cubicBezTo>
                    <a:pt x="1497" y="0"/>
                    <a:pt x="160" y="1958"/>
                    <a:pt x="103" y="2044"/>
                  </a:cubicBezTo>
                  <a:cubicBezTo>
                    <a:pt x="0" y="2199"/>
                    <a:pt x="0" y="2400"/>
                    <a:pt x="103" y="2557"/>
                  </a:cubicBezTo>
                  <a:cubicBezTo>
                    <a:pt x="160" y="2640"/>
                    <a:pt x="1497" y="4630"/>
                    <a:pt x="3247" y="4630"/>
                  </a:cubicBezTo>
                  <a:cubicBezTo>
                    <a:pt x="4996" y="4630"/>
                    <a:pt x="6363" y="2640"/>
                    <a:pt x="6419" y="2557"/>
                  </a:cubicBezTo>
                  <a:cubicBezTo>
                    <a:pt x="6522" y="2400"/>
                    <a:pt x="6522" y="2199"/>
                    <a:pt x="6419" y="2044"/>
                  </a:cubicBezTo>
                  <a:cubicBezTo>
                    <a:pt x="6363" y="1958"/>
                    <a:pt x="4996" y="0"/>
                    <a:pt x="3247" y="0"/>
                  </a:cubicBezTo>
                  <a:close/>
                </a:path>
              </a:pathLst>
            </a:custGeom>
            <a:solidFill>
              <a:schemeClr val="dk1"/>
            </a:solidFill>
            <a:ln>
              <a:noFill/>
            </a:ln>
          </p:spPr>
          <p:style>
            <a:lnRef idx="0"/>
            <a:fillRef idx="0"/>
            <a:effectRef idx="0"/>
            <a:fontRef idx="minor"/>
          </p:style>
        </p:sp>
        <p:sp>
          <p:nvSpPr>
            <p:cNvPr id="2461" name="CustomShape 26"/>
            <p:cNvSpPr/>
            <p:nvPr/>
          </p:nvSpPr>
          <p:spPr>
            <a:xfrm>
              <a:off x="5419800" y="1978920"/>
              <a:ext cx="43920" cy="104760"/>
            </a:xfrm>
            <a:custGeom>
              <a:avLst/>
              <a:gdLst/>
              <a:ahLst/>
              <a:rect l="l" t="t" r="r" b="b"/>
              <a:pathLst>
                <a:path w="1964" h="4631">
                  <a:moveTo>
                    <a:pt x="459" y="0"/>
                  </a:moveTo>
                  <a:cubicBezTo>
                    <a:pt x="206" y="0"/>
                    <a:pt x="0" y="204"/>
                    <a:pt x="0" y="459"/>
                  </a:cubicBezTo>
                  <a:lnTo>
                    <a:pt x="0" y="4171"/>
                  </a:lnTo>
                  <a:cubicBezTo>
                    <a:pt x="0" y="4424"/>
                    <a:pt x="206" y="4630"/>
                    <a:pt x="459" y="4630"/>
                  </a:cubicBezTo>
                  <a:cubicBezTo>
                    <a:pt x="1013" y="4628"/>
                    <a:pt x="1548" y="4424"/>
                    <a:pt x="1963" y="4059"/>
                  </a:cubicBezTo>
                  <a:cubicBezTo>
                    <a:pt x="1661" y="3754"/>
                    <a:pt x="1391" y="3423"/>
                    <a:pt x="1153" y="3070"/>
                  </a:cubicBezTo>
                  <a:cubicBezTo>
                    <a:pt x="839" y="2604"/>
                    <a:pt x="839" y="1995"/>
                    <a:pt x="1153" y="1529"/>
                  </a:cubicBezTo>
                  <a:cubicBezTo>
                    <a:pt x="1394" y="1188"/>
                    <a:pt x="1664" y="866"/>
                    <a:pt x="1961" y="572"/>
                  </a:cubicBezTo>
                  <a:lnTo>
                    <a:pt x="1963" y="572"/>
                  </a:lnTo>
                  <a:cubicBezTo>
                    <a:pt x="1548" y="204"/>
                    <a:pt x="1013" y="0"/>
                    <a:pt x="459" y="0"/>
                  </a:cubicBezTo>
                  <a:close/>
                </a:path>
              </a:pathLst>
            </a:custGeom>
            <a:solidFill>
              <a:schemeClr val="dk1"/>
            </a:solidFill>
            <a:ln>
              <a:noFill/>
            </a:ln>
          </p:spPr>
          <p:style>
            <a:lnRef idx="0"/>
            <a:fillRef idx="0"/>
            <a:effectRef idx="0"/>
            <a:fontRef idx="minor"/>
          </p:style>
        </p:sp>
      </p:grpSp>
      <p:grpSp>
        <p:nvGrpSpPr>
          <p:cNvPr id="2462" name="Group 27"/>
          <p:cNvGrpSpPr/>
          <p:nvPr/>
        </p:nvGrpSpPr>
        <p:grpSpPr>
          <a:xfrm>
            <a:off x="1464480" y="1725840"/>
            <a:ext cx="315360" cy="357480"/>
            <a:chOff x="1464480" y="1725840"/>
            <a:chExt cx="315360" cy="357480"/>
          </a:xfrm>
        </p:grpSpPr>
        <p:sp>
          <p:nvSpPr>
            <p:cNvPr id="2463" name="CustomShape 28"/>
            <p:cNvSpPr/>
            <p:nvPr/>
          </p:nvSpPr>
          <p:spPr>
            <a:xfrm>
              <a:off x="1538640" y="1926360"/>
              <a:ext cx="42480" cy="41040"/>
            </a:xfrm>
            <a:custGeom>
              <a:avLst/>
              <a:gdLst/>
              <a:ahLst/>
              <a:rect l="l" t="t" r="r" b="b"/>
              <a:pathLst>
                <a:path w="1913" h="1840">
                  <a:moveTo>
                    <a:pt x="921" y="1"/>
                  </a:moveTo>
                  <a:cubicBezTo>
                    <a:pt x="413" y="1"/>
                    <a:pt x="1" y="413"/>
                    <a:pt x="1" y="921"/>
                  </a:cubicBezTo>
                  <a:cubicBezTo>
                    <a:pt x="1" y="1291"/>
                    <a:pt x="224" y="1628"/>
                    <a:pt x="568" y="1770"/>
                  </a:cubicBezTo>
                  <a:cubicBezTo>
                    <a:pt x="681" y="1817"/>
                    <a:pt x="801" y="1840"/>
                    <a:pt x="919" y="1840"/>
                  </a:cubicBezTo>
                  <a:cubicBezTo>
                    <a:pt x="1159" y="1840"/>
                    <a:pt x="1394" y="1747"/>
                    <a:pt x="1571" y="1571"/>
                  </a:cubicBezTo>
                  <a:cubicBezTo>
                    <a:pt x="1834" y="1309"/>
                    <a:pt x="1912" y="911"/>
                    <a:pt x="1770" y="568"/>
                  </a:cubicBezTo>
                  <a:cubicBezTo>
                    <a:pt x="1628" y="224"/>
                    <a:pt x="1291" y="1"/>
                    <a:pt x="921" y="1"/>
                  </a:cubicBezTo>
                  <a:close/>
                </a:path>
              </a:pathLst>
            </a:custGeom>
            <a:solidFill>
              <a:schemeClr val="dk1"/>
            </a:solidFill>
            <a:ln>
              <a:noFill/>
            </a:ln>
          </p:spPr>
          <p:style>
            <a:lnRef idx="0"/>
            <a:fillRef idx="0"/>
            <a:effectRef idx="0"/>
            <a:fontRef idx="minor"/>
          </p:style>
        </p:sp>
        <p:sp>
          <p:nvSpPr>
            <p:cNvPr id="2464" name="CustomShape 29"/>
            <p:cNvSpPr/>
            <p:nvPr/>
          </p:nvSpPr>
          <p:spPr>
            <a:xfrm>
              <a:off x="1665000" y="1926360"/>
              <a:ext cx="42480" cy="41040"/>
            </a:xfrm>
            <a:custGeom>
              <a:avLst/>
              <a:gdLst/>
              <a:ahLst/>
              <a:rect l="l" t="t" r="r" b="b"/>
              <a:pathLst>
                <a:path w="1912" h="1840">
                  <a:moveTo>
                    <a:pt x="921" y="1"/>
                  </a:moveTo>
                  <a:cubicBezTo>
                    <a:pt x="413" y="1"/>
                    <a:pt x="0" y="413"/>
                    <a:pt x="0" y="921"/>
                  </a:cubicBezTo>
                  <a:cubicBezTo>
                    <a:pt x="0" y="1291"/>
                    <a:pt x="224" y="1628"/>
                    <a:pt x="567" y="1770"/>
                  </a:cubicBezTo>
                  <a:cubicBezTo>
                    <a:pt x="681" y="1817"/>
                    <a:pt x="801" y="1840"/>
                    <a:pt x="919" y="1840"/>
                  </a:cubicBezTo>
                  <a:cubicBezTo>
                    <a:pt x="1158" y="1840"/>
                    <a:pt x="1394" y="1747"/>
                    <a:pt x="1571" y="1571"/>
                  </a:cubicBezTo>
                  <a:cubicBezTo>
                    <a:pt x="1833" y="1309"/>
                    <a:pt x="1912" y="911"/>
                    <a:pt x="1770" y="568"/>
                  </a:cubicBezTo>
                  <a:cubicBezTo>
                    <a:pt x="1627" y="224"/>
                    <a:pt x="1291" y="1"/>
                    <a:pt x="921" y="1"/>
                  </a:cubicBezTo>
                  <a:close/>
                </a:path>
              </a:pathLst>
            </a:custGeom>
            <a:solidFill>
              <a:schemeClr val="dk1"/>
            </a:solidFill>
            <a:ln>
              <a:noFill/>
            </a:ln>
          </p:spPr>
          <p:style>
            <a:lnRef idx="0"/>
            <a:fillRef idx="0"/>
            <a:effectRef idx="0"/>
            <a:fontRef idx="minor"/>
          </p:style>
        </p:sp>
        <p:sp>
          <p:nvSpPr>
            <p:cNvPr id="2465" name="CustomShape 30"/>
            <p:cNvSpPr/>
            <p:nvPr/>
          </p:nvSpPr>
          <p:spPr>
            <a:xfrm>
              <a:off x="1485720" y="1774080"/>
              <a:ext cx="75240" cy="90360"/>
            </a:xfrm>
            <a:custGeom>
              <a:avLst/>
              <a:gdLst/>
              <a:ahLst/>
              <a:rect l="l" t="t" r="r" b="b"/>
              <a:pathLst>
                <a:path w="3333" h="3998">
                  <a:moveTo>
                    <a:pt x="3332" y="1"/>
                  </a:moveTo>
                  <a:lnTo>
                    <a:pt x="182" y="2626"/>
                  </a:lnTo>
                  <a:cubicBezTo>
                    <a:pt x="61" y="2729"/>
                    <a:pt x="0" y="2886"/>
                    <a:pt x="22" y="3043"/>
                  </a:cubicBezTo>
                  <a:cubicBezTo>
                    <a:pt x="42" y="3200"/>
                    <a:pt x="145" y="3335"/>
                    <a:pt x="290" y="3401"/>
                  </a:cubicBezTo>
                  <a:lnTo>
                    <a:pt x="1615" y="3998"/>
                  </a:lnTo>
                  <a:cubicBezTo>
                    <a:pt x="2049" y="2611"/>
                    <a:pt x="2626" y="1272"/>
                    <a:pt x="3332" y="1"/>
                  </a:cubicBezTo>
                  <a:close/>
                </a:path>
              </a:pathLst>
            </a:custGeom>
            <a:solidFill>
              <a:schemeClr val="dk1"/>
            </a:solidFill>
            <a:ln>
              <a:noFill/>
            </a:ln>
          </p:spPr>
          <p:style>
            <a:lnRef idx="0"/>
            <a:fillRef idx="0"/>
            <a:effectRef idx="0"/>
            <a:fontRef idx="minor"/>
          </p:style>
        </p:sp>
        <p:sp>
          <p:nvSpPr>
            <p:cNvPr id="2466" name="CustomShape 31"/>
            <p:cNvSpPr/>
            <p:nvPr/>
          </p:nvSpPr>
          <p:spPr>
            <a:xfrm>
              <a:off x="1685160" y="1775160"/>
              <a:ext cx="75600" cy="88920"/>
            </a:xfrm>
            <a:custGeom>
              <a:avLst/>
              <a:gdLst/>
              <a:ahLst/>
              <a:rect l="l" t="t" r="r" b="b"/>
              <a:pathLst>
                <a:path w="3355" h="3946">
                  <a:moveTo>
                    <a:pt x="1" y="0"/>
                  </a:moveTo>
                  <a:cubicBezTo>
                    <a:pt x="695" y="1254"/>
                    <a:pt x="1255" y="2577"/>
                    <a:pt x="1672" y="3946"/>
                  </a:cubicBezTo>
                  <a:lnTo>
                    <a:pt x="2989" y="3354"/>
                  </a:lnTo>
                  <a:cubicBezTo>
                    <a:pt x="3298" y="3215"/>
                    <a:pt x="3355" y="2797"/>
                    <a:pt x="3095" y="2579"/>
                  </a:cubicBezTo>
                  <a:lnTo>
                    <a:pt x="1" y="0"/>
                  </a:lnTo>
                  <a:close/>
                </a:path>
              </a:pathLst>
            </a:custGeom>
            <a:solidFill>
              <a:schemeClr val="dk1"/>
            </a:solidFill>
            <a:ln>
              <a:noFill/>
            </a:ln>
          </p:spPr>
          <p:style>
            <a:lnRef idx="0"/>
            <a:fillRef idx="0"/>
            <a:effectRef idx="0"/>
            <a:fontRef idx="minor"/>
          </p:style>
        </p:sp>
        <p:sp>
          <p:nvSpPr>
            <p:cNvPr id="2467" name="CustomShape 32"/>
            <p:cNvSpPr/>
            <p:nvPr/>
          </p:nvSpPr>
          <p:spPr>
            <a:xfrm>
              <a:off x="1532160" y="1725840"/>
              <a:ext cx="180000" cy="209520"/>
            </a:xfrm>
            <a:custGeom>
              <a:avLst/>
              <a:gdLst/>
              <a:ahLst/>
              <a:rect l="l" t="t" r="r" b="b"/>
              <a:pathLst>
                <a:path w="7922" h="9213">
                  <a:moveTo>
                    <a:pt x="3970" y="1"/>
                  </a:moveTo>
                  <a:cubicBezTo>
                    <a:pt x="3829" y="1"/>
                    <a:pt x="3689" y="58"/>
                    <a:pt x="3603" y="174"/>
                  </a:cubicBezTo>
                  <a:cubicBezTo>
                    <a:pt x="1910" y="2433"/>
                    <a:pt x="715" y="5010"/>
                    <a:pt x="50" y="7773"/>
                  </a:cubicBezTo>
                  <a:cubicBezTo>
                    <a:pt x="11" y="7942"/>
                    <a:pt x="1" y="8116"/>
                    <a:pt x="25" y="8288"/>
                  </a:cubicBezTo>
                  <a:cubicBezTo>
                    <a:pt x="375" y="7987"/>
                    <a:pt x="796" y="7846"/>
                    <a:pt x="1211" y="7846"/>
                  </a:cubicBezTo>
                  <a:cubicBezTo>
                    <a:pt x="1904" y="7846"/>
                    <a:pt x="2582" y="8239"/>
                    <a:pt x="2889" y="8943"/>
                  </a:cubicBezTo>
                  <a:lnTo>
                    <a:pt x="3971" y="9213"/>
                  </a:lnTo>
                  <a:lnTo>
                    <a:pt x="5053" y="8943"/>
                  </a:lnTo>
                  <a:cubicBezTo>
                    <a:pt x="5358" y="8240"/>
                    <a:pt x="6036" y="7847"/>
                    <a:pt x="6729" y="7847"/>
                  </a:cubicBezTo>
                  <a:cubicBezTo>
                    <a:pt x="7138" y="7847"/>
                    <a:pt x="7553" y="7984"/>
                    <a:pt x="7899" y="8276"/>
                  </a:cubicBezTo>
                  <a:cubicBezTo>
                    <a:pt x="7921" y="8106"/>
                    <a:pt x="7911" y="7935"/>
                    <a:pt x="7870" y="7768"/>
                  </a:cubicBezTo>
                  <a:cubicBezTo>
                    <a:pt x="7553" y="6492"/>
                    <a:pt x="6810" y="3469"/>
                    <a:pt x="4339" y="174"/>
                  </a:cubicBezTo>
                  <a:cubicBezTo>
                    <a:pt x="4252" y="58"/>
                    <a:pt x="4111" y="1"/>
                    <a:pt x="3970" y="1"/>
                  </a:cubicBezTo>
                  <a:close/>
                </a:path>
              </a:pathLst>
            </a:custGeom>
            <a:solidFill>
              <a:schemeClr val="dk1"/>
            </a:solidFill>
            <a:ln>
              <a:noFill/>
            </a:ln>
          </p:spPr>
          <p:style>
            <a:lnRef idx="0"/>
            <a:fillRef idx="0"/>
            <a:effectRef idx="0"/>
            <a:fontRef idx="minor"/>
          </p:style>
        </p:sp>
        <p:sp>
          <p:nvSpPr>
            <p:cNvPr id="2468" name="CustomShape 33"/>
            <p:cNvSpPr/>
            <p:nvPr/>
          </p:nvSpPr>
          <p:spPr>
            <a:xfrm>
              <a:off x="1464480" y="1915560"/>
              <a:ext cx="315360" cy="167760"/>
            </a:xfrm>
            <a:custGeom>
              <a:avLst/>
              <a:gdLst/>
              <a:ahLst/>
              <a:rect l="l" t="t" r="r" b="b"/>
              <a:pathLst>
                <a:path w="13847" h="7396">
                  <a:moveTo>
                    <a:pt x="501" y="0"/>
                  </a:moveTo>
                  <a:cubicBezTo>
                    <a:pt x="262" y="0"/>
                    <a:pt x="42" y="185"/>
                    <a:pt x="22" y="422"/>
                  </a:cubicBezTo>
                  <a:cubicBezTo>
                    <a:pt x="0" y="692"/>
                    <a:pt x="214" y="920"/>
                    <a:pt x="484" y="920"/>
                  </a:cubicBezTo>
                  <a:cubicBezTo>
                    <a:pt x="736" y="920"/>
                    <a:pt x="942" y="1126"/>
                    <a:pt x="942" y="1382"/>
                  </a:cubicBezTo>
                  <a:lnTo>
                    <a:pt x="942" y="3124"/>
                  </a:lnTo>
                  <a:cubicBezTo>
                    <a:pt x="942" y="4375"/>
                    <a:pt x="1899" y="5523"/>
                    <a:pt x="3239" y="5523"/>
                  </a:cubicBezTo>
                  <a:cubicBezTo>
                    <a:pt x="3722" y="5521"/>
                    <a:pt x="4194" y="5366"/>
                    <a:pt x="4584" y="5082"/>
                  </a:cubicBezTo>
                  <a:lnTo>
                    <a:pt x="4584" y="5082"/>
                  </a:lnTo>
                  <a:cubicBezTo>
                    <a:pt x="4498" y="5644"/>
                    <a:pt x="4243" y="6205"/>
                    <a:pt x="3838" y="6610"/>
                  </a:cubicBezTo>
                  <a:cubicBezTo>
                    <a:pt x="3546" y="6900"/>
                    <a:pt x="3752" y="7395"/>
                    <a:pt x="4164" y="7395"/>
                  </a:cubicBezTo>
                  <a:lnTo>
                    <a:pt x="5084" y="7395"/>
                  </a:lnTo>
                  <a:cubicBezTo>
                    <a:pt x="5810" y="7393"/>
                    <a:pt x="6493" y="7047"/>
                    <a:pt x="6924" y="6461"/>
                  </a:cubicBezTo>
                  <a:cubicBezTo>
                    <a:pt x="7354" y="7047"/>
                    <a:pt x="8036" y="7393"/>
                    <a:pt x="8765" y="7395"/>
                  </a:cubicBezTo>
                  <a:lnTo>
                    <a:pt x="9685" y="7395"/>
                  </a:lnTo>
                  <a:cubicBezTo>
                    <a:pt x="10095" y="7395"/>
                    <a:pt x="10301" y="6900"/>
                    <a:pt x="10009" y="6610"/>
                  </a:cubicBezTo>
                  <a:cubicBezTo>
                    <a:pt x="9606" y="6205"/>
                    <a:pt x="9351" y="5644"/>
                    <a:pt x="9263" y="5082"/>
                  </a:cubicBezTo>
                  <a:lnTo>
                    <a:pt x="9263" y="5082"/>
                  </a:lnTo>
                  <a:cubicBezTo>
                    <a:pt x="9655" y="5366"/>
                    <a:pt x="10124" y="5521"/>
                    <a:pt x="10607" y="5523"/>
                  </a:cubicBezTo>
                  <a:cubicBezTo>
                    <a:pt x="11947" y="5523"/>
                    <a:pt x="12904" y="4380"/>
                    <a:pt x="12904" y="3124"/>
                  </a:cubicBezTo>
                  <a:lnTo>
                    <a:pt x="12904" y="1382"/>
                  </a:lnTo>
                  <a:cubicBezTo>
                    <a:pt x="12904" y="1126"/>
                    <a:pt x="13110" y="920"/>
                    <a:pt x="13365" y="920"/>
                  </a:cubicBezTo>
                  <a:cubicBezTo>
                    <a:pt x="13633" y="920"/>
                    <a:pt x="13846" y="692"/>
                    <a:pt x="13824" y="422"/>
                  </a:cubicBezTo>
                  <a:cubicBezTo>
                    <a:pt x="13805" y="185"/>
                    <a:pt x="13585" y="0"/>
                    <a:pt x="13348" y="0"/>
                  </a:cubicBezTo>
                  <a:cubicBezTo>
                    <a:pt x="13344" y="0"/>
                    <a:pt x="13341" y="0"/>
                    <a:pt x="13338" y="0"/>
                  </a:cubicBezTo>
                  <a:cubicBezTo>
                    <a:pt x="12587" y="17"/>
                    <a:pt x="11986" y="628"/>
                    <a:pt x="11986" y="1379"/>
                  </a:cubicBezTo>
                  <a:lnTo>
                    <a:pt x="11986" y="2302"/>
                  </a:lnTo>
                  <a:cubicBezTo>
                    <a:pt x="11989" y="2527"/>
                    <a:pt x="11832" y="2721"/>
                    <a:pt x="11611" y="2765"/>
                  </a:cubicBezTo>
                  <a:cubicBezTo>
                    <a:pt x="11583" y="2771"/>
                    <a:pt x="11556" y="2773"/>
                    <a:pt x="11528" y="2773"/>
                  </a:cubicBezTo>
                  <a:cubicBezTo>
                    <a:pt x="11361" y="2773"/>
                    <a:pt x="11203" y="2679"/>
                    <a:pt x="11125" y="2527"/>
                  </a:cubicBezTo>
                  <a:cubicBezTo>
                    <a:pt x="10773" y="2980"/>
                    <a:pt x="10238" y="3233"/>
                    <a:pt x="9682" y="3233"/>
                  </a:cubicBezTo>
                  <a:cubicBezTo>
                    <a:pt x="9521" y="3233"/>
                    <a:pt x="9357" y="3212"/>
                    <a:pt x="9196" y="3168"/>
                  </a:cubicBezTo>
                  <a:cubicBezTo>
                    <a:pt x="8485" y="2972"/>
                    <a:pt x="7960" y="2366"/>
                    <a:pt x="7869" y="1632"/>
                  </a:cubicBezTo>
                  <a:lnTo>
                    <a:pt x="7037" y="1840"/>
                  </a:lnTo>
                  <a:cubicBezTo>
                    <a:pt x="7000" y="1849"/>
                    <a:pt x="6963" y="1853"/>
                    <a:pt x="6926" y="1853"/>
                  </a:cubicBezTo>
                  <a:cubicBezTo>
                    <a:pt x="6888" y="1853"/>
                    <a:pt x="6851" y="1849"/>
                    <a:pt x="6814" y="1840"/>
                  </a:cubicBezTo>
                  <a:lnTo>
                    <a:pt x="5977" y="1632"/>
                  </a:lnTo>
                  <a:cubicBezTo>
                    <a:pt x="5887" y="2366"/>
                    <a:pt x="5361" y="2972"/>
                    <a:pt x="4650" y="3168"/>
                  </a:cubicBezTo>
                  <a:cubicBezTo>
                    <a:pt x="4489" y="3212"/>
                    <a:pt x="4326" y="3233"/>
                    <a:pt x="4164" y="3233"/>
                  </a:cubicBezTo>
                  <a:cubicBezTo>
                    <a:pt x="3609" y="3233"/>
                    <a:pt x="3073" y="2980"/>
                    <a:pt x="2721" y="2527"/>
                  </a:cubicBezTo>
                  <a:cubicBezTo>
                    <a:pt x="2643" y="2681"/>
                    <a:pt x="2486" y="2773"/>
                    <a:pt x="2319" y="2773"/>
                  </a:cubicBezTo>
                  <a:cubicBezTo>
                    <a:pt x="2292" y="2773"/>
                    <a:pt x="2263" y="2771"/>
                    <a:pt x="2235" y="2765"/>
                  </a:cubicBezTo>
                  <a:cubicBezTo>
                    <a:pt x="2015" y="2721"/>
                    <a:pt x="1858" y="2527"/>
                    <a:pt x="1860" y="2304"/>
                  </a:cubicBezTo>
                  <a:lnTo>
                    <a:pt x="1860" y="1382"/>
                  </a:lnTo>
                  <a:cubicBezTo>
                    <a:pt x="1860" y="631"/>
                    <a:pt x="1259" y="17"/>
                    <a:pt x="511" y="0"/>
                  </a:cubicBezTo>
                  <a:cubicBezTo>
                    <a:pt x="507" y="0"/>
                    <a:pt x="504" y="0"/>
                    <a:pt x="501" y="0"/>
                  </a:cubicBezTo>
                  <a:close/>
                </a:path>
              </a:pathLst>
            </a:custGeom>
            <a:solidFill>
              <a:schemeClr val="dk1"/>
            </a:solidFill>
            <a:ln>
              <a:noFill/>
            </a:ln>
          </p:spPr>
          <p:style>
            <a:lnRef idx="0"/>
            <a:fillRef idx="0"/>
            <a:effectRef idx="0"/>
            <a:fontRef idx="minor"/>
          </p:style>
        </p:sp>
      </p:grpSp>
      <p:grpSp>
        <p:nvGrpSpPr>
          <p:cNvPr id="2469" name="Group 34"/>
          <p:cNvGrpSpPr/>
          <p:nvPr/>
        </p:nvGrpSpPr>
        <p:grpSpPr>
          <a:xfrm>
            <a:off x="1163160" y="3397680"/>
            <a:ext cx="2766960" cy="937800"/>
            <a:chOff x="1163160" y="3397680"/>
            <a:chExt cx="2766960" cy="937800"/>
          </a:xfrm>
        </p:grpSpPr>
        <p:sp>
          <p:nvSpPr>
            <p:cNvPr id="2470" name="CustomShape 35"/>
            <p:cNvSpPr/>
            <p:nvPr/>
          </p:nvSpPr>
          <p:spPr>
            <a:xfrm flipH="1">
              <a:off x="2199960" y="3397680"/>
              <a:ext cx="17298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35,000</a:t>
              </a:r>
              <a:endParaRPr b="0" lang="en-US" sz="2200" spc="-1" strike="noStrike">
                <a:latin typeface="Arial"/>
              </a:endParaRPr>
            </a:p>
          </p:txBody>
        </p:sp>
        <p:sp>
          <p:nvSpPr>
            <p:cNvPr id="2471" name="CustomShape 36"/>
            <p:cNvSpPr/>
            <p:nvPr/>
          </p:nvSpPr>
          <p:spPr>
            <a:xfrm flipH="1">
              <a:off x="2199960" y="3764520"/>
              <a:ext cx="17298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sp>
          <p:nvSpPr>
            <p:cNvPr id="2472" name="CustomShape 37"/>
            <p:cNvSpPr/>
            <p:nvPr/>
          </p:nvSpPr>
          <p:spPr>
            <a:xfrm>
              <a:off x="1163160" y="3412080"/>
              <a:ext cx="918000" cy="909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35%</a:t>
              </a:r>
              <a:endParaRPr b="0" lang="en-US" sz="2200" spc="-1" strike="noStrike">
                <a:latin typeface="Arial"/>
              </a:endParaRPr>
            </a:p>
          </p:txBody>
        </p:sp>
      </p:grpSp>
      <p:sp>
        <p:nvSpPr>
          <p:cNvPr id="2473" name="CustomShape 38"/>
          <p:cNvSpPr/>
          <p:nvPr/>
        </p:nvSpPr>
        <p:spPr>
          <a:xfrm flipH="1">
            <a:off x="4728960" y="1162080"/>
            <a:ext cx="1485000" cy="1485000"/>
          </a:xfrm>
          <a:prstGeom prst="donut">
            <a:avLst>
              <a:gd name="adj" fmla="val 25000"/>
            </a:avLst>
          </a:prstGeom>
          <a:gradFill rotWithShape="0">
            <a:gsLst>
              <a:gs pos="0">
                <a:srgbClr val="14a0d5">
                  <a:alpha val="35294"/>
                </a:srgbClr>
              </a:gs>
              <a:gs pos="100000">
                <a:srgbClr val="f30497">
                  <a:alpha val="38039"/>
                </a:srgbClr>
              </a:gs>
            </a:gsLst>
            <a:lin ang="8094000"/>
          </a:gradFill>
          <a:ln>
            <a:noFill/>
          </a:ln>
        </p:spPr>
        <p:style>
          <a:lnRef idx="0"/>
          <a:fillRef idx="0"/>
          <a:effectRef idx="0"/>
          <a:fontRef idx="minor"/>
        </p:style>
      </p:sp>
      <p:grpSp>
        <p:nvGrpSpPr>
          <p:cNvPr id="2474" name="Group 39"/>
          <p:cNvGrpSpPr/>
          <p:nvPr/>
        </p:nvGrpSpPr>
        <p:grpSpPr>
          <a:xfrm>
            <a:off x="5013000" y="3397680"/>
            <a:ext cx="2769120" cy="937800"/>
            <a:chOff x="5013000" y="3397680"/>
            <a:chExt cx="2769120" cy="937800"/>
          </a:xfrm>
        </p:grpSpPr>
        <p:sp>
          <p:nvSpPr>
            <p:cNvPr id="2475" name="CustomShape 40"/>
            <p:cNvSpPr/>
            <p:nvPr/>
          </p:nvSpPr>
          <p:spPr>
            <a:xfrm>
              <a:off x="6052320" y="3397680"/>
              <a:ext cx="17298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65,000</a:t>
              </a:r>
              <a:endParaRPr b="0" lang="en-US" sz="2200" spc="-1" strike="noStrike">
                <a:latin typeface="Arial"/>
              </a:endParaRPr>
            </a:p>
          </p:txBody>
        </p:sp>
        <p:sp>
          <p:nvSpPr>
            <p:cNvPr id="2476" name="CustomShape 41"/>
            <p:cNvSpPr/>
            <p:nvPr/>
          </p:nvSpPr>
          <p:spPr>
            <a:xfrm>
              <a:off x="6052320" y="3764520"/>
              <a:ext cx="1729800" cy="570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Jupiter is an enormous planet</a:t>
              </a:r>
              <a:endParaRPr b="0" lang="en-US" sz="1500" spc="-1" strike="noStrike">
                <a:latin typeface="Arial"/>
              </a:endParaRPr>
            </a:p>
          </p:txBody>
        </p:sp>
        <p:sp>
          <p:nvSpPr>
            <p:cNvPr id="2477" name="CustomShape 42"/>
            <p:cNvSpPr/>
            <p:nvPr/>
          </p:nvSpPr>
          <p:spPr>
            <a:xfrm flipH="1">
              <a:off x="5013000" y="3412080"/>
              <a:ext cx="918000" cy="909000"/>
            </a:xfrm>
            <a:prstGeom prst="ellipse">
              <a:avLst/>
            </a:prstGeom>
            <a:gradFill rotWithShape="0">
              <a:gsLst>
                <a:gs pos="0">
                  <a:srgbClr val="14a0d5">
                    <a:alpha val="35294"/>
                  </a:srgbClr>
                </a:gs>
                <a:gs pos="100000">
                  <a:srgbClr val="f30497">
                    <a:alpha val="38039"/>
                  </a:srgbClr>
                </a:gs>
              </a:gsLst>
              <a:lin ang="8094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65%</a:t>
              </a:r>
              <a:endParaRPr b="0" lang="en-US" sz="2200" spc="-1" strike="noStrike">
                <a:latin typeface="Arial"/>
              </a:endParaRPr>
            </a:p>
          </p:txBody>
        </p:sp>
      </p:grpSp>
      <p:sp>
        <p:nvSpPr>
          <p:cNvPr id="2478" name="CustomShape 43"/>
          <p:cNvSpPr/>
          <p:nvPr/>
        </p:nvSpPr>
        <p:spPr>
          <a:xfrm flipH="1" rot="16200000">
            <a:off x="1239120" y="3029400"/>
            <a:ext cx="763200" cy="360"/>
          </a:xfrm>
          <a:prstGeom prst="bentConnector3">
            <a:avLst>
              <a:gd name="adj1" fmla="val 50003"/>
            </a:avLst>
          </a:prstGeom>
          <a:noFill/>
          <a:ln w="38160">
            <a:solidFill>
              <a:schemeClr val="dk1"/>
            </a:solidFill>
            <a:round/>
            <a:tailEnd len="med" type="oval" w="med"/>
          </a:ln>
        </p:spPr>
        <p:style>
          <a:lnRef idx="0"/>
          <a:fillRef idx="0"/>
          <a:effectRef idx="0"/>
          <a:fontRef idx="minor"/>
        </p:style>
      </p:sp>
      <p:sp>
        <p:nvSpPr>
          <p:cNvPr id="2479" name="CustomShape 44"/>
          <p:cNvSpPr/>
          <p:nvPr/>
        </p:nvSpPr>
        <p:spPr>
          <a:xfrm>
            <a:off x="879480" y="1162080"/>
            <a:ext cx="1485000" cy="1485000"/>
          </a:xfrm>
          <a:prstGeom prst="blockArc">
            <a:avLst>
              <a:gd name="adj1" fmla="val 16274722"/>
              <a:gd name="adj2" fmla="val 2784103"/>
              <a:gd name="adj3" fmla="val 24821"/>
            </a:avLst>
          </a:prstGeom>
          <a:gradFill rotWithShape="0">
            <a:gsLst>
              <a:gs pos="0">
                <a:srgbClr val="d460ec"/>
              </a:gs>
              <a:gs pos="100000">
                <a:srgbClr val="5e25cc"/>
              </a:gs>
            </a:gsLst>
            <a:lin ang="5400000"/>
          </a:gradFill>
          <a:ln>
            <a:noFill/>
          </a:ln>
        </p:spPr>
        <p:style>
          <a:lnRef idx="0"/>
          <a:fillRef idx="0"/>
          <a:effectRef idx="0"/>
          <a:fontRef idx="minor"/>
        </p:style>
      </p:sp>
      <p:sp>
        <p:nvSpPr>
          <p:cNvPr id="2480" name="CustomShape 45"/>
          <p:cNvSpPr/>
          <p:nvPr/>
        </p:nvSpPr>
        <p:spPr>
          <a:xfrm>
            <a:off x="2365560" y="1905120"/>
            <a:ext cx="718200" cy="360"/>
          </a:xfrm>
          <a:prstGeom prst="bentConnector3">
            <a:avLst>
              <a:gd name="adj1" fmla="val 49996"/>
            </a:avLst>
          </a:prstGeom>
          <a:noFill/>
          <a:ln w="38160">
            <a:solidFill>
              <a:schemeClr val="dk1"/>
            </a:solidFill>
            <a:round/>
            <a:tailEnd len="med" type="oval" w="med"/>
          </a:ln>
        </p:spPr>
        <p:style>
          <a:lnRef idx="0"/>
          <a:fillRef idx="0"/>
          <a:effectRef idx="0"/>
          <a:fontRef idx="minor"/>
        </p:style>
      </p:sp>
      <p:sp>
        <p:nvSpPr>
          <p:cNvPr id="2481" name="CustomShape 46"/>
          <p:cNvSpPr/>
          <p:nvPr/>
        </p:nvSpPr>
        <p:spPr>
          <a:xfrm flipH="1" rot="16200000">
            <a:off x="5090040" y="3029400"/>
            <a:ext cx="763200" cy="360"/>
          </a:xfrm>
          <a:prstGeom prst="bentConnector3">
            <a:avLst>
              <a:gd name="adj1" fmla="val 50002"/>
            </a:avLst>
          </a:prstGeom>
          <a:noFill/>
          <a:ln w="38160">
            <a:solidFill>
              <a:schemeClr val="dk1"/>
            </a:solidFill>
            <a:round/>
            <a:tailEnd len="med" type="oval" w="med"/>
          </a:ln>
        </p:spPr>
        <p:style>
          <a:lnRef idx="0"/>
          <a:fillRef idx="0"/>
          <a:effectRef idx="0"/>
          <a:fontRef idx="minor"/>
        </p:style>
      </p:sp>
      <p:grpSp>
        <p:nvGrpSpPr>
          <p:cNvPr id="2482" name="Group 47"/>
          <p:cNvGrpSpPr/>
          <p:nvPr/>
        </p:nvGrpSpPr>
        <p:grpSpPr>
          <a:xfrm>
            <a:off x="3119040" y="1436040"/>
            <a:ext cx="769320" cy="991440"/>
            <a:chOff x="3119040" y="1436040"/>
            <a:chExt cx="769320" cy="991440"/>
          </a:xfrm>
        </p:grpSpPr>
        <p:sp>
          <p:nvSpPr>
            <p:cNvPr id="2483" name="CustomShape 48"/>
            <p:cNvSpPr/>
            <p:nvPr/>
          </p:nvSpPr>
          <p:spPr>
            <a:xfrm rot="1503600">
              <a:off x="3720240" y="1445040"/>
              <a:ext cx="110160" cy="297720"/>
            </a:xfrm>
            <a:custGeom>
              <a:avLst/>
              <a:gdLst/>
              <a:ahLst/>
              <a:rect l="l" t="t" r="r" b="b"/>
              <a:pathLst>
                <a:path w="6714" h="18044">
                  <a:moveTo>
                    <a:pt x="2868" y="1"/>
                  </a:moveTo>
                  <a:cubicBezTo>
                    <a:pt x="2798" y="36"/>
                    <a:pt x="2763" y="71"/>
                    <a:pt x="2693" y="141"/>
                  </a:cubicBezTo>
                  <a:cubicBezTo>
                    <a:pt x="455" y="3428"/>
                    <a:pt x="0" y="7659"/>
                    <a:pt x="735" y="11575"/>
                  </a:cubicBezTo>
                  <a:cubicBezTo>
                    <a:pt x="839" y="12204"/>
                    <a:pt x="1014" y="12869"/>
                    <a:pt x="1224" y="13498"/>
                  </a:cubicBezTo>
                  <a:cubicBezTo>
                    <a:pt x="1923" y="15316"/>
                    <a:pt x="3147" y="16890"/>
                    <a:pt x="4721" y="18044"/>
                  </a:cubicBezTo>
                  <a:cubicBezTo>
                    <a:pt x="5245" y="17309"/>
                    <a:pt x="5630" y="16505"/>
                    <a:pt x="5875" y="15666"/>
                  </a:cubicBezTo>
                  <a:cubicBezTo>
                    <a:pt x="6644" y="13078"/>
                    <a:pt x="6714" y="10316"/>
                    <a:pt x="6119" y="7694"/>
                  </a:cubicBezTo>
                  <a:cubicBezTo>
                    <a:pt x="5525" y="5071"/>
                    <a:pt x="4511" y="2518"/>
                    <a:pt x="3147" y="211"/>
                  </a:cubicBezTo>
                  <a:cubicBezTo>
                    <a:pt x="3077" y="106"/>
                    <a:pt x="2937" y="1"/>
                    <a:pt x="2868" y="1"/>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84" name="CustomShape 49"/>
            <p:cNvSpPr/>
            <p:nvPr/>
          </p:nvSpPr>
          <p:spPr>
            <a:xfrm rot="1503600">
              <a:off x="3665520" y="1816200"/>
              <a:ext cx="184320" cy="86760"/>
            </a:xfrm>
            <a:custGeom>
              <a:avLst/>
              <a:gdLst/>
              <a:ahLst/>
              <a:rect l="l" t="t" r="r" b="b"/>
              <a:pathLst>
                <a:path w="11191" h="5305">
                  <a:moveTo>
                    <a:pt x="8430" y="1"/>
                  </a:moveTo>
                  <a:cubicBezTo>
                    <a:pt x="6862" y="1"/>
                    <a:pt x="5330" y="528"/>
                    <a:pt x="3917" y="1202"/>
                  </a:cubicBezTo>
                  <a:cubicBezTo>
                    <a:pt x="2414" y="1902"/>
                    <a:pt x="1085" y="2881"/>
                    <a:pt x="1" y="4140"/>
                  </a:cubicBezTo>
                  <a:cubicBezTo>
                    <a:pt x="1030" y="4928"/>
                    <a:pt x="2347" y="5305"/>
                    <a:pt x="3677" y="5305"/>
                  </a:cubicBezTo>
                  <a:cubicBezTo>
                    <a:pt x="4471" y="5305"/>
                    <a:pt x="5270" y="5170"/>
                    <a:pt x="6015" y="4909"/>
                  </a:cubicBezTo>
                  <a:cubicBezTo>
                    <a:pt x="8183" y="4105"/>
                    <a:pt x="9896" y="2391"/>
                    <a:pt x="11190" y="503"/>
                  </a:cubicBezTo>
                  <a:cubicBezTo>
                    <a:pt x="10421" y="258"/>
                    <a:pt x="9652" y="118"/>
                    <a:pt x="8847" y="14"/>
                  </a:cubicBezTo>
                  <a:cubicBezTo>
                    <a:pt x="8708" y="5"/>
                    <a:pt x="8569" y="1"/>
                    <a:pt x="8430" y="1"/>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85" name="CustomShape 50"/>
            <p:cNvSpPr/>
            <p:nvPr/>
          </p:nvSpPr>
          <p:spPr>
            <a:xfrm rot="1503600">
              <a:off x="3580560" y="1657080"/>
              <a:ext cx="147600" cy="123480"/>
            </a:xfrm>
            <a:custGeom>
              <a:avLst/>
              <a:gdLst/>
              <a:ahLst/>
              <a:rect l="l" t="t" r="r" b="b"/>
              <a:pathLst>
                <a:path w="8987" h="7519">
                  <a:moveTo>
                    <a:pt x="0" y="0"/>
                  </a:moveTo>
                  <a:lnTo>
                    <a:pt x="0" y="0"/>
                  </a:lnTo>
                  <a:cubicBezTo>
                    <a:pt x="455" y="1679"/>
                    <a:pt x="1224" y="3252"/>
                    <a:pt x="2273" y="4616"/>
                  </a:cubicBezTo>
                  <a:cubicBezTo>
                    <a:pt x="2728" y="5245"/>
                    <a:pt x="3287" y="5805"/>
                    <a:pt x="3952" y="6225"/>
                  </a:cubicBezTo>
                  <a:cubicBezTo>
                    <a:pt x="4546" y="6574"/>
                    <a:pt x="5176" y="6854"/>
                    <a:pt x="5840" y="7029"/>
                  </a:cubicBezTo>
                  <a:cubicBezTo>
                    <a:pt x="6539" y="7274"/>
                    <a:pt x="7274" y="7448"/>
                    <a:pt x="8008" y="7518"/>
                  </a:cubicBezTo>
                  <a:cubicBezTo>
                    <a:pt x="8323" y="7518"/>
                    <a:pt x="8637" y="7518"/>
                    <a:pt x="8987" y="7448"/>
                  </a:cubicBezTo>
                  <a:cubicBezTo>
                    <a:pt x="8148" y="5665"/>
                    <a:pt x="7029" y="4022"/>
                    <a:pt x="5665" y="2658"/>
                  </a:cubicBezTo>
                  <a:cubicBezTo>
                    <a:pt x="4127" y="1154"/>
                    <a:pt x="2133" y="210"/>
                    <a:pt x="0" y="0"/>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86" name="CustomShape 51"/>
            <p:cNvSpPr/>
            <p:nvPr/>
          </p:nvSpPr>
          <p:spPr>
            <a:xfrm rot="1503600">
              <a:off x="3498120" y="1752480"/>
              <a:ext cx="105480" cy="167400"/>
            </a:xfrm>
            <a:custGeom>
              <a:avLst/>
              <a:gdLst/>
              <a:ahLst/>
              <a:rect l="l" t="t" r="r" b="b"/>
              <a:pathLst>
                <a:path w="6435" h="10179">
                  <a:moveTo>
                    <a:pt x="1" y="0"/>
                  </a:moveTo>
                  <a:cubicBezTo>
                    <a:pt x="1" y="2413"/>
                    <a:pt x="595" y="4791"/>
                    <a:pt x="1749" y="6924"/>
                  </a:cubicBezTo>
                  <a:cubicBezTo>
                    <a:pt x="2274" y="7903"/>
                    <a:pt x="2973" y="8742"/>
                    <a:pt x="3882" y="9441"/>
                  </a:cubicBezTo>
                  <a:cubicBezTo>
                    <a:pt x="4571" y="9933"/>
                    <a:pt x="5413" y="10179"/>
                    <a:pt x="6264" y="10179"/>
                  </a:cubicBezTo>
                  <a:cubicBezTo>
                    <a:pt x="6321" y="10179"/>
                    <a:pt x="6378" y="10178"/>
                    <a:pt x="6435" y="10175"/>
                  </a:cubicBezTo>
                  <a:cubicBezTo>
                    <a:pt x="6435" y="9441"/>
                    <a:pt x="6295" y="8742"/>
                    <a:pt x="6015" y="8077"/>
                  </a:cubicBezTo>
                  <a:cubicBezTo>
                    <a:pt x="5491" y="6434"/>
                    <a:pt x="4756" y="4861"/>
                    <a:pt x="3847" y="3392"/>
                  </a:cubicBezTo>
                  <a:cubicBezTo>
                    <a:pt x="2903" y="1923"/>
                    <a:pt x="1574" y="769"/>
                    <a:pt x="1" y="0"/>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87" name="CustomShape 52"/>
            <p:cNvSpPr/>
            <p:nvPr/>
          </p:nvSpPr>
          <p:spPr>
            <a:xfrm rot="1503600">
              <a:off x="3461760" y="1992600"/>
              <a:ext cx="182880" cy="66240"/>
            </a:xfrm>
            <a:custGeom>
              <a:avLst/>
              <a:gdLst/>
              <a:ahLst/>
              <a:rect l="l" t="t" r="r" b="b"/>
              <a:pathLst>
                <a:path w="11120" h="4055">
                  <a:moveTo>
                    <a:pt x="8319" y="1"/>
                  </a:moveTo>
                  <a:cubicBezTo>
                    <a:pt x="5328" y="1"/>
                    <a:pt x="2400" y="973"/>
                    <a:pt x="0" y="2839"/>
                  </a:cubicBezTo>
                  <a:cubicBezTo>
                    <a:pt x="1101" y="3633"/>
                    <a:pt x="2441" y="4054"/>
                    <a:pt x="3789" y="4054"/>
                  </a:cubicBezTo>
                  <a:cubicBezTo>
                    <a:pt x="3983" y="4054"/>
                    <a:pt x="4177" y="4045"/>
                    <a:pt x="4371" y="4028"/>
                  </a:cubicBezTo>
                  <a:cubicBezTo>
                    <a:pt x="6120" y="3853"/>
                    <a:pt x="7763" y="3223"/>
                    <a:pt x="9197" y="2279"/>
                  </a:cubicBezTo>
                  <a:cubicBezTo>
                    <a:pt x="10001" y="1790"/>
                    <a:pt x="10770" y="1160"/>
                    <a:pt x="11120" y="286"/>
                  </a:cubicBezTo>
                  <a:cubicBezTo>
                    <a:pt x="10189" y="95"/>
                    <a:pt x="9251" y="1"/>
                    <a:pt x="8319" y="1"/>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88" name="CustomShape 53"/>
            <p:cNvSpPr/>
            <p:nvPr/>
          </p:nvSpPr>
          <p:spPr>
            <a:xfrm rot="1503600">
              <a:off x="3299760" y="1879200"/>
              <a:ext cx="131040" cy="165960"/>
            </a:xfrm>
            <a:custGeom>
              <a:avLst/>
              <a:gdLst/>
              <a:ahLst/>
              <a:rect l="l" t="t" r="r" b="b"/>
              <a:pathLst>
                <a:path w="7973" h="10082">
                  <a:moveTo>
                    <a:pt x="0" y="0"/>
                  </a:moveTo>
                  <a:cubicBezTo>
                    <a:pt x="140" y="839"/>
                    <a:pt x="315" y="1713"/>
                    <a:pt x="525" y="2588"/>
                  </a:cubicBezTo>
                  <a:cubicBezTo>
                    <a:pt x="804" y="4021"/>
                    <a:pt x="1294" y="5420"/>
                    <a:pt x="1958" y="6749"/>
                  </a:cubicBezTo>
                  <a:cubicBezTo>
                    <a:pt x="2658" y="8042"/>
                    <a:pt x="3776" y="9091"/>
                    <a:pt x="5140" y="9721"/>
                  </a:cubicBezTo>
                  <a:cubicBezTo>
                    <a:pt x="5694" y="9964"/>
                    <a:pt x="6290" y="10082"/>
                    <a:pt x="6901" y="10082"/>
                  </a:cubicBezTo>
                  <a:cubicBezTo>
                    <a:pt x="7255" y="10082"/>
                    <a:pt x="7614" y="10043"/>
                    <a:pt x="7973" y="9966"/>
                  </a:cubicBezTo>
                  <a:cubicBezTo>
                    <a:pt x="7868" y="8602"/>
                    <a:pt x="7168" y="7273"/>
                    <a:pt x="6504" y="6049"/>
                  </a:cubicBezTo>
                  <a:cubicBezTo>
                    <a:pt x="5525" y="4266"/>
                    <a:pt x="4406" y="2413"/>
                    <a:pt x="2727" y="1259"/>
                  </a:cubicBezTo>
                  <a:cubicBezTo>
                    <a:pt x="1853" y="734"/>
                    <a:pt x="944" y="315"/>
                    <a:pt x="0" y="0"/>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89" name="CustomShape 54"/>
            <p:cNvSpPr/>
            <p:nvPr/>
          </p:nvSpPr>
          <p:spPr>
            <a:xfrm rot="1503600">
              <a:off x="3363120" y="2096280"/>
              <a:ext cx="166680" cy="124560"/>
            </a:xfrm>
            <a:custGeom>
              <a:avLst/>
              <a:gdLst/>
              <a:ahLst/>
              <a:rect l="l" t="t" r="r" b="b"/>
              <a:pathLst>
                <a:path w="10141" h="7581">
                  <a:moveTo>
                    <a:pt x="9329" y="1"/>
                  </a:moveTo>
                  <a:cubicBezTo>
                    <a:pt x="7681" y="1"/>
                    <a:pt x="6063" y="773"/>
                    <a:pt x="4651" y="1674"/>
                  </a:cubicBezTo>
                  <a:cubicBezTo>
                    <a:pt x="3497" y="2408"/>
                    <a:pt x="2483" y="3318"/>
                    <a:pt x="1574" y="4332"/>
                  </a:cubicBezTo>
                  <a:cubicBezTo>
                    <a:pt x="804" y="5276"/>
                    <a:pt x="280" y="6360"/>
                    <a:pt x="0" y="7549"/>
                  </a:cubicBezTo>
                  <a:cubicBezTo>
                    <a:pt x="234" y="7570"/>
                    <a:pt x="468" y="7581"/>
                    <a:pt x="702" y="7581"/>
                  </a:cubicBezTo>
                  <a:cubicBezTo>
                    <a:pt x="2742" y="7581"/>
                    <a:pt x="4768" y="6783"/>
                    <a:pt x="6399" y="5590"/>
                  </a:cubicBezTo>
                  <a:cubicBezTo>
                    <a:pt x="7028" y="5171"/>
                    <a:pt x="7553" y="4646"/>
                    <a:pt x="8008" y="4087"/>
                  </a:cubicBezTo>
                  <a:cubicBezTo>
                    <a:pt x="8357" y="3632"/>
                    <a:pt x="8637" y="3143"/>
                    <a:pt x="8882" y="2653"/>
                  </a:cubicBezTo>
                  <a:cubicBezTo>
                    <a:pt x="9336" y="1814"/>
                    <a:pt x="9756" y="940"/>
                    <a:pt x="10141" y="66"/>
                  </a:cubicBezTo>
                  <a:cubicBezTo>
                    <a:pt x="9870" y="21"/>
                    <a:pt x="9599" y="1"/>
                    <a:pt x="9329" y="1"/>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90" name="CustomShape 55"/>
            <p:cNvSpPr/>
            <p:nvPr/>
          </p:nvSpPr>
          <p:spPr>
            <a:xfrm rot="1503600">
              <a:off x="3124800" y="2169360"/>
              <a:ext cx="222480" cy="78120"/>
            </a:xfrm>
            <a:custGeom>
              <a:avLst/>
              <a:gdLst/>
              <a:ahLst/>
              <a:rect l="l" t="t" r="r" b="b"/>
              <a:pathLst>
                <a:path w="13498" h="4790">
                  <a:moveTo>
                    <a:pt x="2859" y="1"/>
                  </a:moveTo>
                  <a:cubicBezTo>
                    <a:pt x="1909" y="1"/>
                    <a:pt x="953" y="76"/>
                    <a:pt x="0" y="229"/>
                  </a:cubicBezTo>
                  <a:cubicBezTo>
                    <a:pt x="2053" y="3137"/>
                    <a:pt x="5360" y="4790"/>
                    <a:pt x="8823" y="4790"/>
                  </a:cubicBezTo>
                  <a:cubicBezTo>
                    <a:pt x="9609" y="4790"/>
                    <a:pt x="10402" y="4705"/>
                    <a:pt x="11190" y="4530"/>
                  </a:cubicBezTo>
                  <a:cubicBezTo>
                    <a:pt x="11994" y="4321"/>
                    <a:pt x="12798" y="4006"/>
                    <a:pt x="13498" y="3551"/>
                  </a:cubicBezTo>
                  <a:cubicBezTo>
                    <a:pt x="10416" y="1226"/>
                    <a:pt x="6684" y="1"/>
                    <a:pt x="2859" y="1"/>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sp>
          <p:nvSpPr>
            <p:cNvPr id="2491" name="CustomShape 56"/>
            <p:cNvSpPr/>
            <p:nvPr/>
          </p:nvSpPr>
          <p:spPr>
            <a:xfrm rot="1503600">
              <a:off x="3425040" y="1518840"/>
              <a:ext cx="198720" cy="909360"/>
            </a:xfrm>
            <a:custGeom>
              <a:avLst/>
              <a:gdLst/>
              <a:ahLst/>
              <a:rect l="l" t="t" r="r" b="b"/>
              <a:pathLst>
                <a:path w="12065" h="54991">
                  <a:moveTo>
                    <a:pt x="9755" y="0"/>
                  </a:moveTo>
                  <a:cubicBezTo>
                    <a:pt x="9523" y="0"/>
                    <a:pt x="9292" y="223"/>
                    <a:pt x="9407" y="521"/>
                  </a:cubicBezTo>
                  <a:cubicBezTo>
                    <a:pt x="9896" y="1605"/>
                    <a:pt x="10281" y="2724"/>
                    <a:pt x="10561" y="3878"/>
                  </a:cubicBezTo>
                  <a:cubicBezTo>
                    <a:pt x="10805" y="5067"/>
                    <a:pt x="10980" y="6221"/>
                    <a:pt x="11050" y="7445"/>
                  </a:cubicBezTo>
                  <a:cubicBezTo>
                    <a:pt x="11155" y="8633"/>
                    <a:pt x="11190" y="9822"/>
                    <a:pt x="11155" y="11046"/>
                  </a:cubicBezTo>
                  <a:cubicBezTo>
                    <a:pt x="11155" y="12235"/>
                    <a:pt x="11050" y="13424"/>
                    <a:pt x="10910" y="14613"/>
                  </a:cubicBezTo>
                  <a:cubicBezTo>
                    <a:pt x="10875" y="14892"/>
                    <a:pt x="10840" y="15172"/>
                    <a:pt x="10770" y="15487"/>
                  </a:cubicBezTo>
                  <a:cubicBezTo>
                    <a:pt x="10700" y="15802"/>
                    <a:pt x="10630" y="16081"/>
                    <a:pt x="10561" y="16361"/>
                  </a:cubicBezTo>
                  <a:cubicBezTo>
                    <a:pt x="10421" y="16921"/>
                    <a:pt x="10211" y="17480"/>
                    <a:pt x="10001" y="18040"/>
                  </a:cubicBezTo>
                  <a:cubicBezTo>
                    <a:pt x="9826" y="18599"/>
                    <a:pt x="9616" y="19158"/>
                    <a:pt x="9337" y="19683"/>
                  </a:cubicBezTo>
                  <a:cubicBezTo>
                    <a:pt x="9057" y="20207"/>
                    <a:pt x="8812" y="20767"/>
                    <a:pt x="8497" y="21256"/>
                  </a:cubicBezTo>
                  <a:cubicBezTo>
                    <a:pt x="7309" y="23354"/>
                    <a:pt x="5910" y="25348"/>
                    <a:pt x="4546" y="27376"/>
                  </a:cubicBezTo>
                  <a:cubicBezTo>
                    <a:pt x="3882" y="28390"/>
                    <a:pt x="3217" y="29439"/>
                    <a:pt x="2623" y="30523"/>
                  </a:cubicBezTo>
                  <a:cubicBezTo>
                    <a:pt x="2273" y="31047"/>
                    <a:pt x="2029" y="31642"/>
                    <a:pt x="1749" y="32201"/>
                  </a:cubicBezTo>
                  <a:lnTo>
                    <a:pt x="1364" y="33075"/>
                  </a:lnTo>
                  <a:cubicBezTo>
                    <a:pt x="1259" y="33355"/>
                    <a:pt x="1119" y="33635"/>
                    <a:pt x="1050" y="33949"/>
                  </a:cubicBezTo>
                  <a:cubicBezTo>
                    <a:pt x="805" y="34544"/>
                    <a:pt x="630" y="35138"/>
                    <a:pt x="490" y="35768"/>
                  </a:cubicBezTo>
                  <a:cubicBezTo>
                    <a:pt x="350" y="36362"/>
                    <a:pt x="210" y="36992"/>
                    <a:pt x="175" y="37621"/>
                  </a:cubicBezTo>
                  <a:cubicBezTo>
                    <a:pt x="1" y="38880"/>
                    <a:pt x="1" y="40174"/>
                    <a:pt x="175" y="41432"/>
                  </a:cubicBezTo>
                  <a:cubicBezTo>
                    <a:pt x="455" y="43950"/>
                    <a:pt x="1224" y="46363"/>
                    <a:pt x="2413" y="48601"/>
                  </a:cubicBezTo>
                  <a:cubicBezTo>
                    <a:pt x="3602" y="50804"/>
                    <a:pt x="5071" y="52832"/>
                    <a:pt x="6784" y="54685"/>
                  </a:cubicBezTo>
                  <a:lnTo>
                    <a:pt x="6819" y="54685"/>
                  </a:lnTo>
                  <a:cubicBezTo>
                    <a:pt x="7009" y="54901"/>
                    <a:pt x="7231" y="54991"/>
                    <a:pt x="7446" y="54991"/>
                  </a:cubicBezTo>
                  <a:cubicBezTo>
                    <a:pt x="8102" y="54991"/>
                    <a:pt x="8692" y="54154"/>
                    <a:pt x="8113" y="53496"/>
                  </a:cubicBezTo>
                  <a:cubicBezTo>
                    <a:pt x="6469" y="51783"/>
                    <a:pt x="5036" y="49894"/>
                    <a:pt x="3882" y="47796"/>
                  </a:cubicBezTo>
                  <a:cubicBezTo>
                    <a:pt x="2728" y="45768"/>
                    <a:pt x="1959" y="43530"/>
                    <a:pt x="1644" y="41223"/>
                  </a:cubicBezTo>
                  <a:cubicBezTo>
                    <a:pt x="1504" y="40069"/>
                    <a:pt x="1469" y="38915"/>
                    <a:pt x="1574" y="37726"/>
                  </a:cubicBezTo>
                  <a:cubicBezTo>
                    <a:pt x="1609" y="37166"/>
                    <a:pt x="1714" y="36607"/>
                    <a:pt x="1854" y="36047"/>
                  </a:cubicBezTo>
                  <a:cubicBezTo>
                    <a:pt x="1959" y="35453"/>
                    <a:pt x="2134" y="34894"/>
                    <a:pt x="2308" y="34334"/>
                  </a:cubicBezTo>
                  <a:cubicBezTo>
                    <a:pt x="3078" y="32131"/>
                    <a:pt x="4266" y="30068"/>
                    <a:pt x="5560" y="28005"/>
                  </a:cubicBezTo>
                  <a:cubicBezTo>
                    <a:pt x="6854" y="25977"/>
                    <a:pt x="8253" y="23984"/>
                    <a:pt x="9442" y="21781"/>
                  </a:cubicBezTo>
                  <a:cubicBezTo>
                    <a:pt x="9756" y="21256"/>
                    <a:pt x="10001" y="20732"/>
                    <a:pt x="10281" y="20138"/>
                  </a:cubicBezTo>
                  <a:cubicBezTo>
                    <a:pt x="10526" y="19543"/>
                    <a:pt x="10770" y="18984"/>
                    <a:pt x="10980" y="18389"/>
                  </a:cubicBezTo>
                  <a:cubicBezTo>
                    <a:pt x="11190" y="17795"/>
                    <a:pt x="11365" y="17200"/>
                    <a:pt x="11505" y="16571"/>
                  </a:cubicBezTo>
                  <a:cubicBezTo>
                    <a:pt x="11575" y="16291"/>
                    <a:pt x="11679" y="15976"/>
                    <a:pt x="11714" y="15662"/>
                  </a:cubicBezTo>
                  <a:cubicBezTo>
                    <a:pt x="11784" y="15347"/>
                    <a:pt x="11819" y="15032"/>
                    <a:pt x="11854" y="14753"/>
                  </a:cubicBezTo>
                  <a:cubicBezTo>
                    <a:pt x="11994" y="13494"/>
                    <a:pt x="12064" y="12270"/>
                    <a:pt x="12064" y="11046"/>
                  </a:cubicBezTo>
                  <a:cubicBezTo>
                    <a:pt x="12064" y="9822"/>
                    <a:pt x="11994" y="8598"/>
                    <a:pt x="11889" y="7340"/>
                  </a:cubicBezTo>
                  <a:cubicBezTo>
                    <a:pt x="11784" y="6116"/>
                    <a:pt x="11575" y="4892"/>
                    <a:pt x="11295" y="3703"/>
                  </a:cubicBezTo>
                  <a:cubicBezTo>
                    <a:pt x="11015" y="2514"/>
                    <a:pt x="10596" y="1325"/>
                    <a:pt x="10071" y="206"/>
                  </a:cubicBezTo>
                  <a:cubicBezTo>
                    <a:pt x="9999" y="62"/>
                    <a:pt x="9877" y="0"/>
                    <a:pt x="9755" y="0"/>
                  </a:cubicBezTo>
                  <a:close/>
                </a:path>
              </a:pathLst>
            </a:custGeom>
            <a:gradFill rotWithShape="0">
              <a:gsLst>
                <a:gs pos="0">
                  <a:srgbClr val="5e25cc"/>
                </a:gs>
                <a:gs pos="100000">
                  <a:srgbClr val="496af2"/>
                </a:gs>
              </a:gsLst>
              <a:lin ang="10800000"/>
            </a:gradFill>
            <a:ln>
              <a:noFill/>
            </a:ln>
          </p:spPr>
          <p:style>
            <a:lnRef idx="0"/>
            <a:fillRef idx="0"/>
            <a:effectRef idx="0"/>
            <a:fontRef idx="minor"/>
          </p:style>
        </p:sp>
      </p:grpSp>
      <p:sp>
        <p:nvSpPr>
          <p:cNvPr id="2492" name="CustomShape 57"/>
          <p:cNvSpPr/>
          <p:nvPr/>
        </p:nvSpPr>
        <p:spPr>
          <a:xfrm>
            <a:off x="4010760" y="1905480"/>
            <a:ext cx="718560" cy="360"/>
          </a:xfrm>
          <a:prstGeom prst="bentConnector3">
            <a:avLst>
              <a:gd name="adj1" fmla="val 49999"/>
            </a:avLst>
          </a:prstGeom>
          <a:noFill/>
          <a:ln w="38160">
            <a:solidFill>
              <a:schemeClr val="dk1"/>
            </a:solidFill>
            <a:round/>
            <a:tailEnd len="med" type="oval" w="med"/>
          </a:ln>
        </p:spPr>
        <p:style>
          <a:lnRef idx="0"/>
          <a:fillRef idx="0"/>
          <a:effectRef idx="0"/>
          <a:fontRef idx="minor"/>
        </p:style>
      </p:sp>
      <p:sp>
        <p:nvSpPr>
          <p:cNvPr id="2493" name="CustomShape 58"/>
          <p:cNvSpPr/>
          <p:nvPr/>
        </p:nvSpPr>
        <p:spPr>
          <a:xfrm>
            <a:off x="6216480" y="1905120"/>
            <a:ext cx="718560" cy="360"/>
          </a:xfrm>
          <a:prstGeom prst="bentConnector3">
            <a:avLst>
              <a:gd name="adj1" fmla="val 49994"/>
            </a:avLst>
          </a:prstGeom>
          <a:noFill/>
          <a:ln w="38160">
            <a:solidFill>
              <a:schemeClr val="dk1"/>
            </a:solidFill>
            <a:round/>
            <a:tailEnd len="med" type="oval" w="med"/>
          </a:ln>
        </p:spPr>
        <p:style>
          <a:lnRef idx="0"/>
          <a:fillRef idx="0"/>
          <a:effectRef idx="0"/>
          <a:fontRef idx="minor"/>
        </p:style>
      </p:sp>
      <p:sp>
        <p:nvSpPr>
          <p:cNvPr id="2494" name="CustomShape 59"/>
          <p:cNvSpPr/>
          <p:nvPr/>
        </p:nvSpPr>
        <p:spPr>
          <a:xfrm flipH="1">
            <a:off x="4728960" y="1162080"/>
            <a:ext cx="1485000" cy="1485000"/>
          </a:xfrm>
          <a:prstGeom prst="blockArc">
            <a:avLst>
              <a:gd name="adj1" fmla="val 3353252"/>
              <a:gd name="adj2" fmla="val 16057866"/>
              <a:gd name="adj3" fmla="val 24873"/>
            </a:avLst>
          </a:prstGeom>
          <a:gradFill rotWithShape="0">
            <a:gsLst>
              <a:gs pos="0">
                <a:srgbClr val="d460ec"/>
              </a:gs>
              <a:gs pos="100000">
                <a:srgbClr val="5e25cc"/>
              </a:gs>
            </a:gsLst>
            <a:lin ang="5394000"/>
          </a:gra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5" name="CustomShape 1"/>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2496" name="CustomShape 2"/>
          <p:cNvSpPr/>
          <p:nvPr/>
        </p:nvSpPr>
        <p:spPr>
          <a:xfrm>
            <a:off x="4941360" y="3151800"/>
            <a:ext cx="703080" cy="360"/>
          </a:xfrm>
          <a:prstGeom prst="bentConnector3">
            <a:avLst>
              <a:gd name="adj1" fmla="val 50007"/>
            </a:avLst>
          </a:prstGeom>
          <a:noFill/>
          <a:ln w="38160">
            <a:solidFill>
              <a:schemeClr val="dk1"/>
            </a:solidFill>
            <a:round/>
            <a:tailEnd len="med" type="oval" w="med"/>
          </a:ln>
        </p:spPr>
        <p:style>
          <a:lnRef idx="0"/>
          <a:fillRef idx="0"/>
          <a:effectRef idx="0"/>
          <a:fontRef idx="minor"/>
        </p:style>
      </p:sp>
      <p:grpSp>
        <p:nvGrpSpPr>
          <p:cNvPr id="2497" name="Group 3"/>
          <p:cNvGrpSpPr/>
          <p:nvPr/>
        </p:nvGrpSpPr>
        <p:grpSpPr>
          <a:xfrm>
            <a:off x="4582800" y="2840760"/>
            <a:ext cx="3370680" cy="794880"/>
            <a:chOff x="4582800" y="2840760"/>
            <a:chExt cx="3370680" cy="794880"/>
          </a:xfrm>
        </p:grpSpPr>
        <p:grpSp>
          <p:nvGrpSpPr>
            <p:cNvPr id="2498" name="Group 4"/>
            <p:cNvGrpSpPr/>
            <p:nvPr/>
          </p:nvGrpSpPr>
          <p:grpSpPr>
            <a:xfrm>
              <a:off x="5644800" y="2840760"/>
              <a:ext cx="2308680" cy="794880"/>
              <a:chOff x="5644800" y="2840760"/>
              <a:chExt cx="2308680" cy="794880"/>
            </a:xfrm>
          </p:grpSpPr>
          <p:sp>
            <p:nvSpPr>
              <p:cNvPr id="2499" name="CustomShape 5"/>
              <p:cNvSpPr/>
              <p:nvPr/>
            </p:nvSpPr>
            <p:spPr>
              <a:xfrm>
                <a:off x="7332480" y="284076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2500" name="CustomShape 6"/>
              <p:cNvSpPr/>
              <p:nvPr/>
            </p:nvSpPr>
            <p:spPr>
              <a:xfrm flipH="1">
                <a:off x="5644800" y="2912400"/>
                <a:ext cx="153360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Jupiter</a:t>
                </a:r>
                <a:endParaRPr b="0" lang="en-US" sz="2200" spc="-1" strike="noStrike">
                  <a:latin typeface="Arial"/>
                </a:endParaRPr>
              </a:p>
            </p:txBody>
          </p:sp>
          <p:sp>
            <p:nvSpPr>
              <p:cNvPr id="2501" name="CustomShape 7"/>
              <p:cNvSpPr/>
              <p:nvPr/>
            </p:nvSpPr>
            <p:spPr>
              <a:xfrm flipH="1">
                <a:off x="5644800" y="3279240"/>
                <a:ext cx="1533600" cy="3564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It’s very big</a:t>
                </a:r>
                <a:endParaRPr b="0" lang="en-US" sz="1500" spc="-1" strike="noStrike">
                  <a:latin typeface="Arial"/>
                </a:endParaRPr>
              </a:p>
            </p:txBody>
          </p:sp>
        </p:grpSp>
        <p:sp>
          <p:nvSpPr>
            <p:cNvPr id="2502" name="CustomShape 8"/>
            <p:cNvSpPr/>
            <p:nvPr/>
          </p:nvSpPr>
          <p:spPr>
            <a:xfrm flipH="1">
              <a:off x="4582800" y="2973240"/>
              <a:ext cx="356400" cy="356400"/>
            </a:xfrm>
            <a:prstGeom prst="ellipse">
              <a:avLst/>
            </a:prstGeom>
            <a:solidFill>
              <a:schemeClr val="lt2"/>
            </a:solidFill>
            <a:ln>
              <a:noFill/>
            </a:ln>
          </p:spPr>
          <p:style>
            <a:lnRef idx="0"/>
            <a:fillRef idx="0"/>
            <a:effectRef idx="0"/>
            <a:fontRef idx="minor"/>
          </p:style>
        </p:sp>
      </p:grpSp>
      <p:grpSp>
        <p:nvGrpSpPr>
          <p:cNvPr id="2503" name="Group 9"/>
          <p:cNvGrpSpPr/>
          <p:nvPr/>
        </p:nvGrpSpPr>
        <p:grpSpPr>
          <a:xfrm>
            <a:off x="7497720" y="2972880"/>
            <a:ext cx="290520" cy="357840"/>
            <a:chOff x="7497720" y="2972880"/>
            <a:chExt cx="290520" cy="357840"/>
          </a:xfrm>
        </p:grpSpPr>
        <p:sp>
          <p:nvSpPr>
            <p:cNvPr id="2504" name="CustomShape 10"/>
            <p:cNvSpPr/>
            <p:nvPr/>
          </p:nvSpPr>
          <p:spPr>
            <a:xfrm>
              <a:off x="7497720" y="2972880"/>
              <a:ext cx="290520" cy="164160"/>
            </a:xfrm>
            <a:custGeom>
              <a:avLst/>
              <a:gdLst/>
              <a:ahLst/>
              <a:rect l="l" t="t" r="r" b="b"/>
              <a:pathLst>
                <a:path w="12758" h="7237">
                  <a:moveTo>
                    <a:pt x="6369" y="1868"/>
                  </a:moveTo>
                  <a:cubicBezTo>
                    <a:pt x="6620" y="1868"/>
                    <a:pt x="6832" y="2072"/>
                    <a:pt x="6832" y="2330"/>
                  </a:cubicBezTo>
                  <a:lnTo>
                    <a:pt x="6832" y="4170"/>
                  </a:lnTo>
                  <a:cubicBezTo>
                    <a:pt x="6832" y="4426"/>
                    <a:pt x="6622" y="4629"/>
                    <a:pt x="6373" y="4629"/>
                  </a:cubicBezTo>
                  <a:cubicBezTo>
                    <a:pt x="6355" y="4629"/>
                    <a:pt x="6337" y="4628"/>
                    <a:pt x="6319" y="4626"/>
                  </a:cubicBezTo>
                  <a:cubicBezTo>
                    <a:pt x="6083" y="4597"/>
                    <a:pt x="5909" y="4396"/>
                    <a:pt x="5911" y="4158"/>
                  </a:cubicBezTo>
                  <a:lnTo>
                    <a:pt x="5911" y="2342"/>
                  </a:lnTo>
                  <a:cubicBezTo>
                    <a:pt x="5909" y="2104"/>
                    <a:pt x="6083" y="1900"/>
                    <a:pt x="6319" y="1871"/>
                  </a:cubicBezTo>
                  <a:cubicBezTo>
                    <a:pt x="6336" y="1869"/>
                    <a:pt x="6352" y="1868"/>
                    <a:pt x="6369" y="1868"/>
                  </a:cubicBezTo>
                  <a:close/>
                  <a:moveTo>
                    <a:pt x="2947" y="3927"/>
                  </a:moveTo>
                  <a:cubicBezTo>
                    <a:pt x="2996" y="3927"/>
                    <a:pt x="3046" y="3935"/>
                    <a:pt x="3095" y="3951"/>
                  </a:cubicBezTo>
                  <a:lnTo>
                    <a:pt x="4415" y="4400"/>
                  </a:lnTo>
                  <a:cubicBezTo>
                    <a:pt x="4653" y="4484"/>
                    <a:pt x="4780" y="4746"/>
                    <a:pt x="4699" y="4984"/>
                  </a:cubicBezTo>
                  <a:cubicBezTo>
                    <a:pt x="4633" y="5176"/>
                    <a:pt x="4454" y="5296"/>
                    <a:pt x="4263" y="5296"/>
                  </a:cubicBezTo>
                  <a:cubicBezTo>
                    <a:pt x="4214" y="5296"/>
                    <a:pt x="4164" y="5288"/>
                    <a:pt x="4115" y="5272"/>
                  </a:cubicBezTo>
                  <a:lnTo>
                    <a:pt x="2798" y="4823"/>
                  </a:lnTo>
                  <a:cubicBezTo>
                    <a:pt x="2557" y="4742"/>
                    <a:pt x="2430" y="4479"/>
                    <a:pt x="2511" y="4239"/>
                  </a:cubicBezTo>
                  <a:cubicBezTo>
                    <a:pt x="2575" y="4047"/>
                    <a:pt x="2755" y="3927"/>
                    <a:pt x="2947" y="3927"/>
                  </a:cubicBezTo>
                  <a:close/>
                  <a:moveTo>
                    <a:pt x="9811" y="3927"/>
                  </a:moveTo>
                  <a:cubicBezTo>
                    <a:pt x="10002" y="3927"/>
                    <a:pt x="10181" y="4047"/>
                    <a:pt x="10247" y="4239"/>
                  </a:cubicBezTo>
                  <a:cubicBezTo>
                    <a:pt x="10328" y="4479"/>
                    <a:pt x="10200" y="4742"/>
                    <a:pt x="9960" y="4823"/>
                  </a:cubicBezTo>
                  <a:lnTo>
                    <a:pt x="8640" y="5272"/>
                  </a:lnTo>
                  <a:cubicBezTo>
                    <a:pt x="8587" y="5291"/>
                    <a:pt x="8533" y="5301"/>
                    <a:pt x="8480" y="5301"/>
                  </a:cubicBezTo>
                  <a:cubicBezTo>
                    <a:pt x="8290" y="5301"/>
                    <a:pt x="8111" y="5180"/>
                    <a:pt x="8046" y="4989"/>
                  </a:cubicBezTo>
                  <a:cubicBezTo>
                    <a:pt x="7963" y="4744"/>
                    <a:pt x="8098" y="4479"/>
                    <a:pt x="8343" y="4400"/>
                  </a:cubicBezTo>
                  <a:lnTo>
                    <a:pt x="9663" y="3951"/>
                  </a:lnTo>
                  <a:cubicBezTo>
                    <a:pt x="9712" y="3935"/>
                    <a:pt x="9762" y="3927"/>
                    <a:pt x="9811" y="3927"/>
                  </a:cubicBezTo>
                  <a:close/>
                  <a:moveTo>
                    <a:pt x="6379" y="1"/>
                  </a:moveTo>
                  <a:cubicBezTo>
                    <a:pt x="6122" y="1"/>
                    <a:pt x="5866" y="71"/>
                    <a:pt x="5639" y="212"/>
                  </a:cubicBezTo>
                  <a:cubicBezTo>
                    <a:pt x="5102" y="558"/>
                    <a:pt x="4476" y="742"/>
                    <a:pt x="3838" y="742"/>
                  </a:cubicBezTo>
                  <a:cubicBezTo>
                    <a:pt x="3831" y="743"/>
                    <a:pt x="3823" y="743"/>
                    <a:pt x="3814" y="743"/>
                  </a:cubicBezTo>
                  <a:cubicBezTo>
                    <a:pt x="3770" y="743"/>
                    <a:pt x="3704" y="737"/>
                    <a:pt x="3621" y="737"/>
                  </a:cubicBezTo>
                  <a:cubicBezTo>
                    <a:pt x="3448" y="737"/>
                    <a:pt x="3201" y="763"/>
                    <a:pt x="2928" y="921"/>
                  </a:cubicBezTo>
                  <a:cubicBezTo>
                    <a:pt x="2700" y="1054"/>
                    <a:pt x="2516" y="1275"/>
                    <a:pt x="2395" y="1508"/>
                  </a:cubicBezTo>
                  <a:cubicBezTo>
                    <a:pt x="2076" y="2126"/>
                    <a:pt x="1573" y="2629"/>
                    <a:pt x="955" y="2948"/>
                  </a:cubicBezTo>
                  <a:cubicBezTo>
                    <a:pt x="481" y="3193"/>
                    <a:pt x="194" y="3691"/>
                    <a:pt x="216" y="4226"/>
                  </a:cubicBezTo>
                  <a:cubicBezTo>
                    <a:pt x="236" y="4611"/>
                    <a:pt x="187" y="4997"/>
                    <a:pt x="72" y="5367"/>
                  </a:cubicBezTo>
                  <a:cubicBezTo>
                    <a:pt x="1" y="5605"/>
                    <a:pt x="128" y="5858"/>
                    <a:pt x="364" y="5936"/>
                  </a:cubicBezTo>
                  <a:lnTo>
                    <a:pt x="4172" y="7237"/>
                  </a:lnTo>
                  <a:cubicBezTo>
                    <a:pt x="4442" y="6268"/>
                    <a:pt x="5323" y="5549"/>
                    <a:pt x="6380" y="5549"/>
                  </a:cubicBezTo>
                  <a:cubicBezTo>
                    <a:pt x="7435" y="5549"/>
                    <a:pt x="8316" y="6268"/>
                    <a:pt x="8588" y="7237"/>
                  </a:cubicBezTo>
                  <a:lnTo>
                    <a:pt x="12394" y="5936"/>
                  </a:lnTo>
                  <a:cubicBezTo>
                    <a:pt x="12630" y="5855"/>
                    <a:pt x="12757" y="5603"/>
                    <a:pt x="12683" y="5367"/>
                  </a:cubicBezTo>
                  <a:cubicBezTo>
                    <a:pt x="12568" y="4997"/>
                    <a:pt x="12522" y="4611"/>
                    <a:pt x="12539" y="4224"/>
                  </a:cubicBezTo>
                  <a:cubicBezTo>
                    <a:pt x="12561" y="3691"/>
                    <a:pt x="12274" y="3193"/>
                    <a:pt x="11800" y="2948"/>
                  </a:cubicBezTo>
                  <a:cubicBezTo>
                    <a:pt x="11184" y="2629"/>
                    <a:pt x="10681" y="2126"/>
                    <a:pt x="10362" y="1508"/>
                  </a:cubicBezTo>
                  <a:cubicBezTo>
                    <a:pt x="10242" y="1277"/>
                    <a:pt x="10058" y="1054"/>
                    <a:pt x="9830" y="921"/>
                  </a:cubicBezTo>
                  <a:cubicBezTo>
                    <a:pt x="9533" y="752"/>
                    <a:pt x="9445" y="784"/>
                    <a:pt x="8929" y="742"/>
                  </a:cubicBezTo>
                  <a:cubicBezTo>
                    <a:pt x="8287" y="742"/>
                    <a:pt x="7656" y="558"/>
                    <a:pt x="7116" y="212"/>
                  </a:cubicBezTo>
                  <a:cubicBezTo>
                    <a:pt x="6890" y="71"/>
                    <a:pt x="6635" y="1"/>
                    <a:pt x="6379" y="1"/>
                  </a:cubicBezTo>
                  <a:close/>
                </a:path>
              </a:pathLst>
            </a:custGeom>
            <a:solidFill>
              <a:schemeClr val="dk1"/>
            </a:solidFill>
            <a:ln>
              <a:noFill/>
            </a:ln>
          </p:spPr>
          <p:style>
            <a:lnRef idx="0"/>
            <a:fillRef idx="0"/>
            <a:effectRef idx="0"/>
            <a:fontRef idx="minor"/>
          </p:style>
        </p:sp>
        <p:sp>
          <p:nvSpPr>
            <p:cNvPr id="2505" name="CustomShape 11"/>
            <p:cNvSpPr/>
            <p:nvPr/>
          </p:nvSpPr>
          <p:spPr>
            <a:xfrm>
              <a:off x="7497720" y="3166200"/>
              <a:ext cx="290520" cy="164520"/>
            </a:xfrm>
            <a:custGeom>
              <a:avLst/>
              <a:gdLst/>
              <a:ahLst/>
              <a:rect l="l" t="t" r="r" b="b"/>
              <a:pathLst>
                <a:path w="12758" h="7244">
                  <a:moveTo>
                    <a:pt x="4263" y="1942"/>
                  </a:moveTo>
                  <a:cubicBezTo>
                    <a:pt x="4454" y="1942"/>
                    <a:pt x="4633" y="2062"/>
                    <a:pt x="4699" y="2253"/>
                  </a:cubicBezTo>
                  <a:cubicBezTo>
                    <a:pt x="4780" y="2494"/>
                    <a:pt x="4653" y="2756"/>
                    <a:pt x="4412" y="2837"/>
                  </a:cubicBezTo>
                  <a:lnTo>
                    <a:pt x="3092" y="3286"/>
                  </a:lnTo>
                  <a:cubicBezTo>
                    <a:pt x="3039" y="3306"/>
                    <a:pt x="2986" y="3315"/>
                    <a:pt x="2933" y="3315"/>
                  </a:cubicBezTo>
                  <a:cubicBezTo>
                    <a:pt x="2742" y="3315"/>
                    <a:pt x="2564" y="3194"/>
                    <a:pt x="2498" y="3004"/>
                  </a:cubicBezTo>
                  <a:cubicBezTo>
                    <a:pt x="2415" y="2759"/>
                    <a:pt x="2550" y="2494"/>
                    <a:pt x="2795" y="2418"/>
                  </a:cubicBezTo>
                  <a:lnTo>
                    <a:pt x="4115" y="1966"/>
                  </a:lnTo>
                  <a:cubicBezTo>
                    <a:pt x="4164" y="1950"/>
                    <a:pt x="4214" y="1942"/>
                    <a:pt x="4263" y="1942"/>
                  </a:cubicBezTo>
                  <a:close/>
                  <a:moveTo>
                    <a:pt x="8492" y="1942"/>
                  </a:moveTo>
                  <a:cubicBezTo>
                    <a:pt x="8541" y="1942"/>
                    <a:pt x="8591" y="1950"/>
                    <a:pt x="8640" y="1966"/>
                  </a:cubicBezTo>
                  <a:lnTo>
                    <a:pt x="9960" y="2418"/>
                  </a:lnTo>
                  <a:cubicBezTo>
                    <a:pt x="10205" y="2494"/>
                    <a:pt x="10340" y="2759"/>
                    <a:pt x="10257" y="3004"/>
                  </a:cubicBezTo>
                  <a:cubicBezTo>
                    <a:pt x="10192" y="3194"/>
                    <a:pt x="10012" y="3315"/>
                    <a:pt x="9822" y="3315"/>
                  </a:cubicBezTo>
                  <a:cubicBezTo>
                    <a:pt x="9769" y="3315"/>
                    <a:pt x="9715" y="3306"/>
                    <a:pt x="9663" y="3286"/>
                  </a:cubicBezTo>
                  <a:lnTo>
                    <a:pt x="8343" y="2837"/>
                  </a:lnTo>
                  <a:cubicBezTo>
                    <a:pt x="8103" y="2756"/>
                    <a:pt x="7975" y="2496"/>
                    <a:pt x="8056" y="2256"/>
                  </a:cubicBezTo>
                  <a:lnTo>
                    <a:pt x="8058" y="2253"/>
                  </a:lnTo>
                  <a:cubicBezTo>
                    <a:pt x="8123" y="2062"/>
                    <a:pt x="8301" y="1942"/>
                    <a:pt x="8492" y="1942"/>
                  </a:cubicBezTo>
                  <a:close/>
                  <a:moveTo>
                    <a:pt x="6371" y="2609"/>
                  </a:moveTo>
                  <a:cubicBezTo>
                    <a:pt x="6388" y="2609"/>
                    <a:pt x="6405" y="2610"/>
                    <a:pt x="6422" y="2611"/>
                  </a:cubicBezTo>
                  <a:cubicBezTo>
                    <a:pt x="6657" y="2643"/>
                    <a:pt x="6834" y="2844"/>
                    <a:pt x="6832" y="3082"/>
                  </a:cubicBezTo>
                  <a:lnTo>
                    <a:pt x="6832" y="4898"/>
                  </a:lnTo>
                  <a:cubicBezTo>
                    <a:pt x="6834" y="5136"/>
                    <a:pt x="6657" y="5337"/>
                    <a:pt x="6422" y="5367"/>
                  </a:cubicBezTo>
                  <a:cubicBezTo>
                    <a:pt x="6404" y="5369"/>
                    <a:pt x="6386" y="5370"/>
                    <a:pt x="6368" y="5370"/>
                  </a:cubicBezTo>
                  <a:cubicBezTo>
                    <a:pt x="6119" y="5370"/>
                    <a:pt x="5911" y="5167"/>
                    <a:pt x="5911" y="4910"/>
                  </a:cubicBezTo>
                  <a:lnTo>
                    <a:pt x="5911" y="3070"/>
                  </a:lnTo>
                  <a:cubicBezTo>
                    <a:pt x="5909" y="2812"/>
                    <a:pt x="6121" y="2609"/>
                    <a:pt x="6371" y="2609"/>
                  </a:cubicBezTo>
                  <a:close/>
                  <a:moveTo>
                    <a:pt x="4172" y="1"/>
                  </a:moveTo>
                  <a:lnTo>
                    <a:pt x="364" y="1301"/>
                  </a:lnTo>
                  <a:cubicBezTo>
                    <a:pt x="128" y="1380"/>
                    <a:pt x="1" y="1632"/>
                    <a:pt x="74" y="1870"/>
                  </a:cubicBezTo>
                  <a:cubicBezTo>
                    <a:pt x="187" y="2241"/>
                    <a:pt x="236" y="2626"/>
                    <a:pt x="216" y="3014"/>
                  </a:cubicBezTo>
                  <a:cubicBezTo>
                    <a:pt x="194" y="3546"/>
                    <a:pt x="481" y="4042"/>
                    <a:pt x="953" y="4290"/>
                  </a:cubicBezTo>
                  <a:cubicBezTo>
                    <a:pt x="1571" y="4609"/>
                    <a:pt x="2076" y="5112"/>
                    <a:pt x="2395" y="5732"/>
                  </a:cubicBezTo>
                  <a:cubicBezTo>
                    <a:pt x="2780" y="6478"/>
                    <a:pt x="3460" y="6495"/>
                    <a:pt x="3725" y="6495"/>
                  </a:cubicBezTo>
                  <a:cubicBezTo>
                    <a:pt x="3738" y="6495"/>
                    <a:pt x="3749" y="6495"/>
                    <a:pt x="3759" y="6495"/>
                  </a:cubicBezTo>
                  <a:cubicBezTo>
                    <a:pt x="3793" y="6495"/>
                    <a:pt x="3817" y="6495"/>
                    <a:pt x="3828" y="6498"/>
                  </a:cubicBezTo>
                  <a:cubicBezTo>
                    <a:pt x="4471" y="6498"/>
                    <a:pt x="5099" y="6682"/>
                    <a:pt x="5642" y="7028"/>
                  </a:cubicBezTo>
                  <a:cubicBezTo>
                    <a:pt x="5866" y="7171"/>
                    <a:pt x="6122" y="7243"/>
                    <a:pt x="6379" y="7243"/>
                  </a:cubicBezTo>
                  <a:cubicBezTo>
                    <a:pt x="6635" y="7243"/>
                    <a:pt x="6892" y="7171"/>
                    <a:pt x="7116" y="7028"/>
                  </a:cubicBezTo>
                  <a:cubicBezTo>
                    <a:pt x="7654" y="6684"/>
                    <a:pt x="8279" y="6498"/>
                    <a:pt x="8917" y="6498"/>
                  </a:cubicBezTo>
                  <a:cubicBezTo>
                    <a:pt x="8925" y="6497"/>
                    <a:pt x="8934" y="6497"/>
                    <a:pt x="8944" y="6497"/>
                  </a:cubicBezTo>
                  <a:cubicBezTo>
                    <a:pt x="8984" y="6497"/>
                    <a:pt x="9044" y="6501"/>
                    <a:pt x="9118" y="6501"/>
                  </a:cubicBezTo>
                  <a:cubicBezTo>
                    <a:pt x="9295" y="6501"/>
                    <a:pt x="9554" y="6478"/>
                    <a:pt x="9830" y="6319"/>
                  </a:cubicBezTo>
                  <a:cubicBezTo>
                    <a:pt x="10058" y="6186"/>
                    <a:pt x="10242" y="5963"/>
                    <a:pt x="10360" y="5732"/>
                  </a:cubicBezTo>
                  <a:cubicBezTo>
                    <a:pt x="10679" y="5117"/>
                    <a:pt x="11182" y="4614"/>
                    <a:pt x="11800" y="4295"/>
                  </a:cubicBezTo>
                  <a:cubicBezTo>
                    <a:pt x="12274" y="4047"/>
                    <a:pt x="12561" y="3549"/>
                    <a:pt x="12539" y="3016"/>
                  </a:cubicBezTo>
                  <a:cubicBezTo>
                    <a:pt x="12522" y="2629"/>
                    <a:pt x="12568" y="2243"/>
                    <a:pt x="12683" y="1873"/>
                  </a:cubicBezTo>
                  <a:cubicBezTo>
                    <a:pt x="12757" y="1635"/>
                    <a:pt x="12627" y="1382"/>
                    <a:pt x="12392" y="1304"/>
                  </a:cubicBezTo>
                  <a:lnTo>
                    <a:pt x="8586" y="3"/>
                  </a:lnTo>
                  <a:cubicBezTo>
                    <a:pt x="8314" y="972"/>
                    <a:pt x="7433" y="1691"/>
                    <a:pt x="6378" y="1691"/>
                  </a:cubicBezTo>
                  <a:cubicBezTo>
                    <a:pt x="5320" y="1691"/>
                    <a:pt x="4442" y="975"/>
                    <a:pt x="4169" y="3"/>
                  </a:cubicBezTo>
                  <a:lnTo>
                    <a:pt x="4172" y="1"/>
                  </a:lnTo>
                  <a:close/>
                </a:path>
              </a:pathLst>
            </a:custGeom>
            <a:solidFill>
              <a:schemeClr val="dk1"/>
            </a:solidFill>
            <a:ln>
              <a:noFill/>
            </a:ln>
          </p:spPr>
          <p:style>
            <a:lnRef idx="0"/>
            <a:fillRef idx="0"/>
            <a:effectRef idx="0"/>
            <a:fontRef idx="minor"/>
          </p:style>
        </p:sp>
        <p:sp>
          <p:nvSpPr>
            <p:cNvPr id="2506" name="CustomShape 12"/>
            <p:cNvSpPr/>
            <p:nvPr/>
          </p:nvSpPr>
          <p:spPr>
            <a:xfrm>
              <a:off x="7610040" y="3120840"/>
              <a:ext cx="66960" cy="61920"/>
            </a:xfrm>
            <a:custGeom>
              <a:avLst/>
              <a:gdLst/>
              <a:ahLst/>
              <a:rect l="l" t="t" r="r" b="b"/>
              <a:pathLst>
                <a:path w="2970" h="2762">
                  <a:moveTo>
                    <a:pt x="1482" y="0"/>
                  </a:moveTo>
                  <a:cubicBezTo>
                    <a:pt x="817" y="0"/>
                    <a:pt x="231" y="481"/>
                    <a:pt x="123" y="1159"/>
                  </a:cubicBezTo>
                  <a:cubicBezTo>
                    <a:pt x="0" y="1913"/>
                    <a:pt x="511" y="2622"/>
                    <a:pt x="1264" y="2744"/>
                  </a:cubicBezTo>
                  <a:cubicBezTo>
                    <a:pt x="1338" y="2756"/>
                    <a:pt x="1411" y="2762"/>
                    <a:pt x="1484" y="2762"/>
                  </a:cubicBezTo>
                  <a:cubicBezTo>
                    <a:pt x="2149" y="2762"/>
                    <a:pt x="2736" y="2280"/>
                    <a:pt x="2847" y="1601"/>
                  </a:cubicBezTo>
                  <a:cubicBezTo>
                    <a:pt x="2969" y="850"/>
                    <a:pt x="2459" y="141"/>
                    <a:pt x="1706" y="18"/>
                  </a:cubicBezTo>
                  <a:cubicBezTo>
                    <a:pt x="1630" y="6"/>
                    <a:pt x="1556" y="0"/>
                    <a:pt x="1482" y="0"/>
                  </a:cubicBezTo>
                  <a:close/>
                </a:path>
              </a:pathLst>
            </a:custGeom>
            <a:solidFill>
              <a:schemeClr val="dk1"/>
            </a:solidFill>
            <a:ln>
              <a:noFill/>
            </a:ln>
          </p:spPr>
          <p:style>
            <a:lnRef idx="0"/>
            <a:fillRef idx="0"/>
            <a:effectRef idx="0"/>
            <a:fontRef idx="minor"/>
          </p:style>
        </p:sp>
      </p:grpSp>
      <p:sp>
        <p:nvSpPr>
          <p:cNvPr id="2507" name="CustomShape 13"/>
          <p:cNvSpPr/>
          <p:nvPr/>
        </p:nvSpPr>
        <p:spPr>
          <a:xfrm>
            <a:off x="4941360" y="1621800"/>
            <a:ext cx="703080" cy="360"/>
          </a:xfrm>
          <a:prstGeom prst="bentConnector3">
            <a:avLst>
              <a:gd name="adj1" fmla="val 50007"/>
            </a:avLst>
          </a:prstGeom>
          <a:noFill/>
          <a:ln w="38160">
            <a:solidFill>
              <a:schemeClr val="dk1"/>
            </a:solidFill>
            <a:round/>
            <a:tailEnd len="med" type="oval" w="med"/>
          </a:ln>
        </p:spPr>
        <p:style>
          <a:lnRef idx="0"/>
          <a:fillRef idx="0"/>
          <a:effectRef idx="0"/>
          <a:fontRef idx="minor"/>
        </p:style>
      </p:sp>
      <p:grpSp>
        <p:nvGrpSpPr>
          <p:cNvPr id="2508" name="Group 14"/>
          <p:cNvGrpSpPr/>
          <p:nvPr/>
        </p:nvGrpSpPr>
        <p:grpSpPr>
          <a:xfrm>
            <a:off x="4582800" y="1310760"/>
            <a:ext cx="3370680" cy="794520"/>
            <a:chOff x="4582800" y="1310760"/>
            <a:chExt cx="3370680" cy="794520"/>
          </a:xfrm>
        </p:grpSpPr>
        <p:sp>
          <p:nvSpPr>
            <p:cNvPr id="2509" name="CustomShape 15"/>
            <p:cNvSpPr/>
            <p:nvPr/>
          </p:nvSpPr>
          <p:spPr>
            <a:xfrm flipH="1">
              <a:off x="4582800" y="1442880"/>
              <a:ext cx="356400" cy="356400"/>
            </a:xfrm>
            <a:prstGeom prst="ellipse">
              <a:avLst/>
            </a:prstGeom>
            <a:solidFill>
              <a:schemeClr val="accent5"/>
            </a:solidFill>
            <a:ln>
              <a:noFill/>
            </a:ln>
          </p:spPr>
          <p:style>
            <a:lnRef idx="0"/>
            <a:fillRef idx="0"/>
            <a:effectRef idx="0"/>
            <a:fontRef idx="minor"/>
          </p:style>
        </p:sp>
        <p:grpSp>
          <p:nvGrpSpPr>
            <p:cNvPr id="2510" name="Group 16"/>
            <p:cNvGrpSpPr/>
            <p:nvPr/>
          </p:nvGrpSpPr>
          <p:grpSpPr>
            <a:xfrm>
              <a:off x="5644800" y="1310760"/>
              <a:ext cx="2308680" cy="794520"/>
              <a:chOff x="5644800" y="1310760"/>
              <a:chExt cx="2308680" cy="794520"/>
            </a:xfrm>
          </p:grpSpPr>
          <p:sp>
            <p:nvSpPr>
              <p:cNvPr id="2511" name="CustomShape 17"/>
              <p:cNvSpPr/>
              <p:nvPr/>
            </p:nvSpPr>
            <p:spPr>
              <a:xfrm flipH="1">
                <a:off x="5644800" y="1382040"/>
                <a:ext cx="153360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2512" name="CustomShape 18"/>
              <p:cNvSpPr/>
              <p:nvPr/>
            </p:nvSpPr>
            <p:spPr>
              <a:xfrm flipH="1">
                <a:off x="5644800" y="1748880"/>
                <a:ext cx="1533600" cy="35640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It’s very small</a:t>
                </a:r>
                <a:endParaRPr b="0" lang="en-US" sz="1500" spc="-1" strike="noStrike">
                  <a:latin typeface="Arial"/>
                </a:endParaRPr>
              </a:p>
            </p:txBody>
          </p:sp>
          <p:sp>
            <p:nvSpPr>
              <p:cNvPr id="2513" name="CustomShape 19"/>
              <p:cNvSpPr/>
              <p:nvPr/>
            </p:nvSpPr>
            <p:spPr>
              <a:xfrm>
                <a:off x="7332480" y="131076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sp>
        <p:nvSpPr>
          <p:cNvPr id="2514" name="CustomShape 20"/>
          <p:cNvSpPr/>
          <p:nvPr/>
        </p:nvSpPr>
        <p:spPr>
          <a:xfrm flipH="1">
            <a:off x="3497040" y="2386800"/>
            <a:ext cx="703080" cy="360"/>
          </a:xfrm>
          <a:prstGeom prst="bentConnector3">
            <a:avLst>
              <a:gd name="adj1" fmla="val 50007"/>
            </a:avLst>
          </a:prstGeom>
          <a:noFill/>
          <a:ln w="38160">
            <a:solidFill>
              <a:schemeClr val="dk1"/>
            </a:solidFill>
            <a:round/>
            <a:tailEnd len="med" type="oval" w="med"/>
          </a:ln>
        </p:spPr>
        <p:style>
          <a:lnRef idx="0"/>
          <a:fillRef idx="0"/>
          <a:effectRef idx="0"/>
          <a:fontRef idx="minor"/>
        </p:style>
      </p:sp>
      <p:grpSp>
        <p:nvGrpSpPr>
          <p:cNvPr id="2515" name="Group 21"/>
          <p:cNvGrpSpPr/>
          <p:nvPr/>
        </p:nvGrpSpPr>
        <p:grpSpPr>
          <a:xfrm>
            <a:off x="1189440" y="2076120"/>
            <a:ext cx="3369600" cy="794160"/>
            <a:chOff x="1189440" y="2076120"/>
            <a:chExt cx="3369600" cy="794160"/>
          </a:xfrm>
        </p:grpSpPr>
        <p:sp>
          <p:nvSpPr>
            <p:cNvPr id="2516" name="CustomShape 22"/>
            <p:cNvSpPr/>
            <p:nvPr/>
          </p:nvSpPr>
          <p:spPr>
            <a:xfrm>
              <a:off x="4202640" y="2207880"/>
              <a:ext cx="356400" cy="356400"/>
            </a:xfrm>
            <a:prstGeom prst="ellipse">
              <a:avLst/>
            </a:prstGeom>
            <a:solidFill>
              <a:schemeClr val="accent4"/>
            </a:solidFill>
            <a:ln>
              <a:noFill/>
            </a:ln>
          </p:spPr>
          <p:style>
            <a:lnRef idx="0"/>
            <a:fillRef idx="0"/>
            <a:effectRef idx="0"/>
            <a:fontRef idx="minor"/>
          </p:style>
        </p:sp>
        <p:grpSp>
          <p:nvGrpSpPr>
            <p:cNvPr id="2517" name="Group 23"/>
            <p:cNvGrpSpPr/>
            <p:nvPr/>
          </p:nvGrpSpPr>
          <p:grpSpPr>
            <a:xfrm>
              <a:off x="1189440" y="2076120"/>
              <a:ext cx="2307960" cy="794160"/>
              <a:chOff x="1189440" y="2076120"/>
              <a:chExt cx="2307960" cy="794160"/>
            </a:xfrm>
          </p:grpSpPr>
          <p:sp>
            <p:nvSpPr>
              <p:cNvPr id="2518" name="CustomShape 24"/>
              <p:cNvSpPr/>
              <p:nvPr/>
            </p:nvSpPr>
            <p:spPr>
              <a:xfrm>
                <a:off x="1963800" y="2147040"/>
                <a:ext cx="15336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2519" name="CustomShape 25"/>
              <p:cNvSpPr/>
              <p:nvPr/>
            </p:nvSpPr>
            <p:spPr>
              <a:xfrm>
                <a:off x="1963800" y="2513880"/>
                <a:ext cx="1533600" cy="356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very cold</a:t>
                </a:r>
                <a:endParaRPr b="0" lang="en-US" sz="1500" spc="-1" strike="noStrike">
                  <a:latin typeface="Arial"/>
                </a:endParaRPr>
              </a:p>
            </p:txBody>
          </p:sp>
          <p:sp>
            <p:nvSpPr>
              <p:cNvPr id="2520" name="CustomShape 26"/>
              <p:cNvSpPr/>
              <p:nvPr/>
            </p:nvSpPr>
            <p:spPr>
              <a:xfrm>
                <a:off x="1189440" y="207612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sp>
        <p:nvSpPr>
          <p:cNvPr id="2521" name="CustomShape 27"/>
          <p:cNvSpPr/>
          <p:nvPr/>
        </p:nvSpPr>
        <p:spPr>
          <a:xfrm flipH="1">
            <a:off x="3497040" y="3916800"/>
            <a:ext cx="703080" cy="360"/>
          </a:xfrm>
          <a:prstGeom prst="bentConnector3">
            <a:avLst>
              <a:gd name="adj1" fmla="val 50007"/>
            </a:avLst>
          </a:prstGeom>
          <a:noFill/>
          <a:ln w="38160">
            <a:solidFill>
              <a:schemeClr val="dk1"/>
            </a:solidFill>
            <a:round/>
            <a:tailEnd len="med" type="oval" w="med"/>
          </a:ln>
        </p:spPr>
        <p:style>
          <a:lnRef idx="0"/>
          <a:fillRef idx="0"/>
          <a:effectRef idx="0"/>
          <a:fontRef idx="minor"/>
        </p:style>
      </p:sp>
      <p:grpSp>
        <p:nvGrpSpPr>
          <p:cNvPr id="2522" name="Group 28"/>
          <p:cNvGrpSpPr/>
          <p:nvPr/>
        </p:nvGrpSpPr>
        <p:grpSpPr>
          <a:xfrm>
            <a:off x="1189440" y="3606120"/>
            <a:ext cx="3369600" cy="794520"/>
            <a:chOff x="1189440" y="3606120"/>
            <a:chExt cx="3369600" cy="794520"/>
          </a:xfrm>
        </p:grpSpPr>
        <p:sp>
          <p:nvSpPr>
            <p:cNvPr id="2523" name="CustomShape 29"/>
            <p:cNvSpPr/>
            <p:nvPr/>
          </p:nvSpPr>
          <p:spPr>
            <a:xfrm>
              <a:off x="4202640" y="3738240"/>
              <a:ext cx="356400" cy="356400"/>
            </a:xfrm>
            <a:prstGeom prst="ellipse">
              <a:avLst/>
            </a:prstGeom>
            <a:solidFill>
              <a:schemeClr val="accent6"/>
            </a:solidFill>
            <a:ln>
              <a:noFill/>
            </a:ln>
          </p:spPr>
          <p:style>
            <a:lnRef idx="0"/>
            <a:fillRef idx="0"/>
            <a:effectRef idx="0"/>
            <a:fontRef idx="minor"/>
          </p:style>
        </p:sp>
        <p:grpSp>
          <p:nvGrpSpPr>
            <p:cNvPr id="2524" name="Group 30"/>
            <p:cNvGrpSpPr/>
            <p:nvPr/>
          </p:nvGrpSpPr>
          <p:grpSpPr>
            <a:xfrm>
              <a:off x="1189440" y="3606120"/>
              <a:ext cx="2307960" cy="794520"/>
              <a:chOff x="1189440" y="3606120"/>
              <a:chExt cx="2307960" cy="794520"/>
            </a:xfrm>
          </p:grpSpPr>
          <p:sp>
            <p:nvSpPr>
              <p:cNvPr id="2525" name="CustomShape 31"/>
              <p:cNvSpPr/>
              <p:nvPr/>
            </p:nvSpPr>
            <p:spPr>
              <a:xfrm>
                <a:off x="1963800" y="3677040"/>
                <a:ext cx="1533600" cy="47844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p:txBody>
          </p:sp>
          <p:sp>
            <p:nvSpPr>
              <p:cNvPr id="2526" name="CustomShape 32"/>
              <p:cNvSpPr/>
              <p:nvPr/>
            </p:nvSpPr>
            <p:spPr>
              <a:xfrm>
                <a:off x="1963800" y="4044240"/>
                <a:ext cx="1533600" cy="356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500" spc="-1" strike="noStrike">
                    <a:solidFill>
                      <a:srgbClr val="ffffff"/>
                    </a:solidFill>
                    <a:latin typeface="Nunito"/>
                    <a:ea typeface="Nunito"/>
                  </a:rPr>
                  <a:t>It’s a gas giant</a:t>
                </a:r>
                <a:endParaRPr b="0" lang="en-US" sz="1500" spc="-1" strike="noStrike">
                  <a:latin typeface="Arial"/>
                </a:endParaRPr>
              </a:p>
            </p:txBody>
          </p:sp>
          <p:sp>
            <p:nvSpPr>
              <p:cNvPr id="2527" name="CustomShape 33"/>
              <p:cNvSpPr/>
              <p:nvPr/>
            </p:nvSpPr>
            <p:spPr>
              <a:xfrm>
                <a:off x="1189440" y="360612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grpSp>
      </p:grpSp>
      <p:sp>
        <p:nvSpPr>
          <p:cNvPr id="2528" name="CustomShape 34"/>
          <p:cNvSpPr/>
          <p:nvPr/>
        </p:nvSpPr>
        <p:spPr>
          <a:xfrm>
            <a:off x="1319760" y="2207520"/>
            <a:ext cx="360720" cy="357840"/>
          </a:xfrm>
          <a:custGeom>
            <a:avLst/>
            <a:gdLst/>
            <a:ahLst/>
            <a:rect l="l" t="t" r="r" b="b"/>
            <a:pathLst>
              <a:path w="15827" h="15705">
                <a:moveTo>
                  <a:pt x="3325" y="11993"/>
                </a:moveTo>
                <a:cubicBezTo>
                  <a:pt x="3735" y="11993"/>
                  <a:pt x="3941" y="12487"/>
                  <a:pt x="3651" y="12779"/>
                </a:cubicBezTo>
                <a:cubicBezTo>
                  <a:pt x="3557" y="12872"/>
                  <a:pt x="3442" y="12914"/>
                  <a:pt x="3329" y="12914"/>
                </a:cubicBezTo>
                <a:cubicBezTo>
                  <a:pt x="3092" y="12914"/>
                  <a:pt x="2866" y="12730"/>
                  <a:pt x="2866" y="12452"/>
                </a:cubicBezTo>
                <a:cubicBezTo>
                  <a:pt x="2866" y="12197"/>
                  <a:pt x="3070" y="11993"/>
                  <a:pt x="3325" y="11993"/>
                </a:cubicBezTo>
                <a:close/>
                <a:moveTo>
                  <a:pt x="6073" y="0"/>
                </a:moveTo>
                <a:cubicBezTo>
                  <a:pt x="5818" y="0"/>
                  <a:pt x="5612" y="206"/>
                  <a:pt x="5612" y="459"/>
                </a:cubicBezTo>
                <a:lnTo>
                  <a:pt x="5612" y="2140"/>
                </a:lnTo>
                <a:lnTo>
                  <a:pt x="2201" y="5553"/>
                </a:lnTo>
                <a:lnTo>
                  <a:pt x="1482" y="5553"/>
                </a:lnTo>
                <a:cubicBezTo>
                  <a:pt x="1479" y="5553"/>
                  <a:pt x="1476" y="5552"/>
                  <a:pt x="1473" y="5552"/>
                </a:cubicBezTo>
                <a:cubicBezTo>
                  <a:pt x="1241" y="5552"/>
                  <a:pt x="1043" y="5728"/>
                  <a:pt x="1014" y="5960"/>
                </a:cubicBezTo>
                <a:cubicBezTo>
                  <a:pt x="984" y="6232"/>
                  <a:pt x="1198" y="6470"/>
                  <a:pt x="1473" y="6473"/>
                </a:cubicBezTo>
                <a:lnTo>
                  <a:pt x="1931" y="6473"/>
                </a:lnTo>
                <a:lnTo>
                  <a:pt x="1931" y="7393"/>
                </a:lnTo>
                <a:lnTo>
                  <a:pt x="4692" y="7393"/>
                </a:lnTo>
                <a:lnTo>
                  <a:pt x="4692" y="5553"/>
                </a:lnTo>
                <a:lnTo>
                  <a:pt x="3502" y="5553"/>
                </a:lnTo>
                <a:lnTo>
                  <a:pt x="5612" y="3442"/>
                </a:lnTo>
                <a:lnTo>
                  <a:pt x="5612" y="7852"/>
                </a:lnTo>
                <a:cubicBezTo>
                  <a:pt x="5612" y="8107"/>
                  <a:pt x="5406" y="8313"/>
                  <a:pt x="5153" y="8313"/>
                </a:cubicBezTo>
                <a:lnTo>
                  <a:pt x="1931" y="8313"/>
                </a:lnTo>
                <a:lnTo>
                  <a:pt x="1931" y="9233"/>
                </a:lnTo>
                <a:lnTo>
                  <a:pt x="5153" y="9233"/>
                </a:lnTo>
                <a:cubicBezTo>
                  <a:pt x="5155" y="9233"/>
                  <a:pt x="5156" y="9233"/>
                  <a:pt x="5158" y="9233"/>
                </a:cubicBezTo>
                <a:cubicBezTo>
                  <a:pt x="5919" y="9233"/>
                  <a:pt x="6534" y="9855"/>
                  <a:pt x="6532" y="10617"/>
                </a:cubicBezTo>
                <a:cubicBezTo>
                  <a:pt x="6534" y="10870"/>
                  <a:pt x="6741" y="11073"/>
                  <a:pt x="6993" y="11073"/>
                </a:cubicBezTo>
                <a:lnTo>
                  <a:pt x="11908" y="11073"/>
                </a:lnTo>
                <a:lnTo>
                  <a:pt x="11115" y="9486"/>
                </a:lnTo>
                <a:cubicBezTo>
                  <a:pt x="11037" y="9331"/>
                  <a:pt x="10877" y="9233"/>
                  <a:pt x="10703" y="9233"/>
                </a:cubicBezTo>
                <a:lnTo>
                  <a:pt x="7452" y="9233"/>
                </a:lnTo>
                <a:lnTo>
                  <a:pt x="7452" y="6473"/>
                </a:lnTo>
                <a:lnTo>
                  <a:pt x="7901" y="6473"/>
                </a:lnTo>
                <a:cubicBezTo>
                  <a:pt x="7903" y="6473"/>
                  <a:pt x="7904" y="6473"/>
                  <a:pt x="7906" y="6473"/>
                </a:cubicBezTo>
                <a:cubicBezTo>
                  <a:pt x="8142" y="6473"/>
                  <a:pt x="8341" y="6297"/>
                  <a:pt x="8370" y="6063"/>
                </a:cubicBezTo>
                <a:cubicBezTo>
                  <a:pt x="8402" y="5791"/>
                  <a:pt x="8188" y="5553"/>
                  <a:pt x="7913" y="5553"/>
                </a:cubicBezTo>
                <a:lnTo>
                  <a:pt x="6532" y="5553"/>
                </a:lnTo>
                <a:lnTo>
                  <a:pt x="6532" y="3190"/>
                </a:lnTo>
                <a:lnTo>
                  <a:pt x="13437" y="7773"/>
                </a:lnTo>
                <a:cubicBezTo>
                  <a:pt x="12686" y="8477"/>
                  <a:pt x="12951" y="9729"/>
                  <a:pt x="13925" y="10067"/>
                </a:cubicBezTo>
                <a:lnTo>
                  <a:pt x="13925" y="11993"/>
                </a:lnTo>
                <a:lnTo>
                  <a:pt x="6993" y="11993"/>
                </a:lnTo>
                <a:cubicBezTo>
                  <a:pt x="6228" y="11993"/>
                  <a:pt x="5609" y="11370"/>
                  <a:pt x="5612" y="10607"/>
                </a:cubicBezTo>
                <a:cubicBezTo>
                  <a:pt x="5612" y="10356"/>
                  <a:pt x="5408" y="10153"/>
                  <a:pt x="5158" y="10153"/>
                </a:cubicBezTo>
                <a:cubicBezTo>
                  <a:pt x="5156" y="10153"/>
                  <a:pt x="5155" y="10153"/>
                  <a:pt x="5153" y="10153"/>
                </a:cubicBezTo>
                <a:lnTo>
                  <a:pt x="521" y="10153"/>
                </a:lnTo>
                <a:cubicBezTo>
                  <a:pt x="268" y="10153"/>
                  <a:pt x="62" y="10357"/>
                  <a:pt x="62" y="10612"/>
                </a:cubicBezTo>
                <a:lnTo>
                  <a:pt x="62" y="12452"/>
                </a:lnTo>
                <a:cubicBezTo>
                  <a:pt x="64" y="13174"/>
                  <a:pt x="253" y="13880"/>
                  <a:pt x="606" y="14508"/>
                </a:cubicBezTo>
                <a:cubicBezTo>
                  <a:pt x="525" y="14557"/>
                  <a:pt x="442" y="14599"/>
                  <a:pt x="356" y="14638"/>
                </a:cubicBezTo>
                <a:cubicBezTo>
                  <a:pt x="118" y="14729"/>
                  <a:pt x="0" y="14997"/>
                  <a:pt x="91" y="15232"/>
                </a:cubicBezTo>
                <a:cubicBezTo>
                  <a:pt x="163" y="15416"/>
                  <a:pt x="337" y="15528"/>
                  <a:pt x="522" y="15528"/>
                </a:cubicBezTo>
                <a:cubicBezTo>
                  <a:pt x="577" y="15528"/>
                  <a:pt x="633" y="15518"/>
                  <a:pt x="687" y="15497"/>
                </a:cubicBezTo>
                <a:cubicBezTo>
                  <a:pt x="889" y="15419"/>
                  <a:pt x="1080" y="15318"/>
                  <a:pt x="1259" y="15200"/>
                </a:cubicBezTo>
                <a:cubicBezTo>
                  <a:pt x="1605" y="14972"/>
                  <a:pt x="2002" y="14858"/>
                  <a:pt x="2399" y="14858"/>
                </a:cubicBezTo>
                <a:cubicBezTo>
                  <a:pt x="2796" y="14858"/>
                  <a:pt x="3193" y="14972"/>
                  <a:pt x="3539" y="15200"/>
                </a:cubicBezTo>
                <a:cubicBezTo>
                  <a:pt x="4033" y="15536"/>
                  <a:pt x="4604" y="15705"/>
                  <a:pt x="5175" y="15705"/>
                </a:cubicBezTo>
                <a:cubicBezTo>
                  <a:pt x="5746" y="15705"/>
                  <a:pt x="6316" y="15536"/>
                  <a:pt x="6809" y="15200"/>
                </a:cubicBezTo>
                <a:cubicBezTo>
                  <a:pt x="7150" y="14972"/>
                  <a:pt x="7543" y="14858"/>
                  <a:pt x="7935" y="14858"/>
                </a:cubicBezTo>
                <a:cubicBezTo>
                  <a:pt x="8327" y="14858"/>
                  <a:pt x="8719" y="14972"/>
                  <a:pt x="9059" y="15200"/>
                </a:cubicBezTo>
                <a:cubicBezTo>
                  <a:pt x="9555" y="15524"/>
                  <a:pt x="10134" y="15701"/>
                  <a:pt x="10725" y="15703"/>
                </a:cubicBezTo>
                <a:cubicBezTo>
                  <a:pt x="11309" y="15701"/>
                  <a:pt x="11879" y="15524"/>
                  <a:pt x="12362" y="15198"/>
                </a:cubicBezTo>
                <a:cubicBezTo>
                  <a:pt x="12702" y="14971"/>
                  <a:pt x="13094" y="14857"/>
                  <a:pt x="13486" y="14857"/>
                </a:cubicBezTo>
                <a:cubicBezTo>
                  <a:pt x="13878" y="14857"/>
                  <a:pt x="14271" y="14971"/>
                  <a:pt x="14612" y="15198"/>
                </a:cubicBezTo>
                <a:cubicBezTo>
                  <a:pt x="14774" y="15308"/>
                  <a:pt x="14948" y="15399"/>
                  <a:pt x="15127" y="15475"/>
                </a:cubicBezTo>
                <a:cubicBezTo>
                  <a:pt x="15185" y="15498"/>
                  <a:pt x="15244" y="15509"/>
                  <a:pt x="15303" y="15509"/>
                </a:cubicBezTo>
                <a:cubicBezTo>
                  <a:pt x="15484" y="15509"/>
                  <a:pt x="15657" y="15403"/>
                  <a:pt x="15731" y="15225"/>
                </a:cubicBezTo>
                <a:cubicBezTo>
                  <a:pt x="15826" y="14989"/>
                  <a:pt x="15714" y="14719"/>
                  <a:pt x="15480" y="14624"/>
                </a:cubicBezTo>
                <a:cubicBezTo>
                  <a:pt x="15392" y="14584"/>
                  <a:pt x="15309" y="14540"/>
                  <a:pt x="15230" y="14489"/>
                </a:cubicBezTo>
                <a:cubicBezTo>
                  <a:pt x="15579" y="13866"/>
                  <a:pt x="15763" y="13161"/>
                  <a:pt x="15765" y="12447"/>
                </a:cubicBezTo>
                <a:cubicBezTo>
                  <a:pt x="15763" y="12196"/>
                  <a:pt x="15559" y="11993"/>
                  <a:pt x="15308" y="11993"/>
                </a:cubicBezTo>
                <a:cubicBezTo>
                  <a:pt x="15307" y="11993"/>
                  <a:pt x="15305" y="11993"/>
                  <a:pt x="15304" y="11993"/>
                </a:cubicBezTo>
                <a:lnTo>
                  <a:pt x="14845" y="11993"/>
                </a:lnTo>
                <a:lnTo>
                  <a:pt x="14845" y="10067"/>
                </a:lnTo>
                <a:cubicBezTo>
                  <a:pt x="15449" y="9856"/>
                  <a:pt x="15826" y="9255"/>
                  <a:pt x="15755" y="8620"/>
                </a:cubicBezTo>
                <a:cubicBezTo>
                  <a:pt x="15684" y="7984"/>
                  <a:pt x="15184" y="7481"/>
                  <a:pt x="14548" y="7408"/>
                </a:cubicBezTo>
                <a:lnTo>
                  <a:pt x="7501" y="2731"/>
                </a:lnTo>
                <a:cubicBezTo>
                  <a:pt x="8527" y="2498"/>
                  <a:pt x="9295" y="1551"/>
                  <a:pt x="9292" y="456"/>
                </a:cubicBezTo>
                <a:cubicBezTo>
                  <a:pt x="9290" y="204"/>
                  <a:pt x="9084" y="0"/>
                  <a:pt x="8834" y="0"/>
                </a:cubicBezTo>
                <a:close/>
              </a:path>
            </a:pathLst>
          </a:custGeom>
          <a:solidFill>
            <a:schemeClr val="dk1"/>
          </a:solidFill>
          <a:ln>
            <a:noFill/>
          </a:ln>
        </p:spPr>
        <p:style>
          <a:lnRef idx="0"/>
          <a:fillRef idx="0"/>
          <a:effectRef idx="0"/>
          <a:fontRef idx="minor"/>
        </p:style>
      </p:sp>
      <p:sp>
        <p:nvSpPr>
          <p:cNvPr id="2529" name="CustomShape 35"/>
          <p:cNvSpPr/>
          <p:nvPr/>
        </p:nvSpPr>
        <p:spPr>
          <a:xfrm>
            <a:off x="1331280" y="3737520"/>
            <a:ext cx="337680" cy="357840"/>
          </a:xfrm>
          <a:custGeom>
            <a:avLst/>
            <a:gdLst/>
            <a:ahLst/>
            <a:rect l="l" t="t" r="r" b="b"/>
            <a:pathLst>
              <a:path w="14818" h="15704">
                <a:moveTo>
                  <a:pt x="5102" y="2767"/>
                </a:moveTo>
                <a:cubicBezTo>
                  <a:pt x="5219" y="2767"/>
                  <a:pt x="5337" y="2812"/>
                  <a:pt x="5428" y="2903"/>
                </a:cubicBezTo>
                <a:lnTo>
                  <a:pt x="6348" y="3823"/>
                </a:lnTo>
                <a:cubicBezTo>
                  <a:pt x="6522" y="4002"/>
                  <a:pt x="6520" y="4289"/>
                  <a:pt x="6340" y="4466"/>
                </a:cubicBezTo>
                <a:cubicBezTo>
                  <a:pt x="6251" y="4557"/>
                  <a:pt x="6133" y="4602"/>
                  <a:pt x="6015" y="4602"/>
                </a:cubicBezTo>
                <a:cubicBezTo>
                  <a:pt x="5900" y="4602"/>
                  <a:pt x="5786" y="4559"/>
                  <a:pt x="5698" y="4473"/>
                </a:cubicBezTo>
                <a:lnTo>
                  <a:pt x="4777" y="3553"/>
                </a:lnTo>
                <a:cubicBezTo>
                  <a:pt x="4596" y="3374"/>
                  <a:pt x="4596" y="3082"/>
                  <a:pt x="4775" y="2903"/>
                </a:cubicBezTo>
                <a:lnTo>
                  <a:pt x="4777" y="2903"/>
                </a:lnTo>
                <a:cubicBezTo>
                  <a:pt x="4867" y="2812"/>
                  <a:pt x="4984" y="2767"/>
                  <a:pt x="5102" y="2767"/>
                </a:cubicBezTo>
                <a:close/>
                <a:moveTo>
                  <a:pt x="8777" y="2774"/>
                </a:moveTo>
                <a:cubicBezTo>
                  <a:pt x="8894" y="2774"/>
                  <a:pt x="9012" y="2818"/>
                  <a:pt x="9101" y="2908"/>
                </a:cubicBezTo>
                <a:cubicBezTo>
                  <a:pt x="9280" y="3084"/>
                  <a:pt x="9282" y="3371"/>
                  <a:pt x="9108" y="3553"/>
                </a:cubicBezTo>
                <a:lnTo>
                  <a:pt x="8188" y="4473"/>
                </a:lnTo>
                <a:cubicBezTo>
                  <a:pt x="8099" y="4559"/>
                  <a:pt x="7983" y="4602"/>
                  <a:pt x="7868" y="4602"/>
                </a:cubicBezTo>
                <a:cubicBezTo>
                  <a:pt x="7750" y="4602"/>
                  <a:pt x="7632" y="4557"/>
                  <a:pt x="7543" y="4466"/>
                </a:cubicBezTo>
                <a:cubicBezTo>
                  <a:pt x="7364" y="4289"/>
                  <a:pt x="7361" y="4002"/>
                  <a:pt x="7538" y="3823"/>
                </a:cubicBezTo>
                <a:lnTo>
                  <a:pt x="8458" y="2903"/>
                </a:lnTo>
                <a:cubicBezTo>
                  <a:pt x="8547" y="2817"/>
                  <a:pt x="8662" y="2774"/>
                  <a:pt x="8777" y="2774"/>
                </a:cubicBezTo>
                <a:close/>
                <a:moveTo>
                  <a:pt x="5102" y="4607"/>
                </a:moveTo>
                <a:cubicBezTo>
                  <a:pt x="5219" y="4607"/>
                  <a:pt x="5337" y="4652"/>
                  <a:pt x="5428" y="4743"/>
                </a:cubicBezTo>
                <a:lnTo>
                  <a:pt x="6348" y="5663"/>
                </a:lnTo>
                <a:cubicBezTo>
                  <a:pt x="6522" y="5842"/>
                  <a:pt x="6520" y="6129"/>
                  <a:pt x="6340" y="6306"/>
                </a:cubicBezTo>
                <a:cubicBezTo>
                  <a:pt x="6251" y="6397"/>
                  <a:pt x="6133" y="6442"/>
                  <a:pt x="6015" y="6442"/>
                </a:cubicBezTo>
                <a:cubicBezTo>
                  <a:pt x="5900" y="6442"/>
                  <a:pt x="5786" y="6399"/>
                  <a:pt x="5698" y="6313"/>
                </a:cubicBezTo>
                <a:lnTo>
                  <a:pt x="4777" y="5393"/>
                </a:lnTo>
                <a:cubicBezTo>
                  <a:pt x="4596" y="5214"/>
                  <a:pt x="4596" y="4922"/>
                  <a:pt x="4775" y="4743"/>
                </a:cubicBezTo>
                <a:lnTo>
                  <a:pt x="4777" y="4743"/>
                </a:lnTo>
                <a:cubicBezTo>
                  <a:pt x="4867" y="4652"/>
                  <a:pt x="4984" y="4607"/>
                  <a:pt x="5102" y="4607"/>
                </a:cubicBezTo>
                <a:close/>
                <a:moveTo>
                  <a:pt x="8777" y="4614"/>
                </a:moveTo>
                <a:cubicBezTo>
                  <a:pt x="8894" y="4614"/>
                  <a:pt x="9012" y="4659"/>
                  <a:pt x="9101" y="4748"/>
                </a:cubicBezTo>
                <a:cubicBezTo>
                  <a:pt x="9280" y="4925"/>
                  <a:pt x="9282" y="5212"/>
                  <a:pt x="9108" y="5393"/>
                </a:cubicBezTo>
                <a:lnTo>
                  <a:pt x="8188" y="6313"/>
                </a:lnTo>
                <a:cubicBezTo>
                  <a:pt x="8099" y="6399"/>
                  <a:pt x="7983" y="6442"/>
                  <a:pt x="7868" y="6442"/>
                </a:cubicBezTo>
                <a:cubicBezTo>
                  <a:pt x="7750" y="6442"/>
                  <a:pt x="7632" y="6397"/>
                  <a:pt x="7543" y="6306"/>
                </a:cubicBezTo>
                <a:cubicBezTo>
                  <a:pt x="7364" y="6129"/>
                  <a:pt x="7361" y="5842"/>
                  <a:pt x="7538" y="5663"/>
                </a:cubicBezTo>
                <a:lnTo>
                  <a:pt x="8458" y="4743"/>
                </a:lnTo>
                <a:cubicBezTo>
                  <a:pt x="8547" y="4657"/>
                  <a:pt x="8662" y="4614"/>
                  <a:pt x="8777" y="4614"/>
                </a:cubicBezTo>
                <a:close/>
                <a:moveTo>
                  <a:pt x="5107" y="6454"/>
                </a:moveTo>
                <a:cubicBezTo>
                  <a:pt x="5222" y="6454"/>
                  <a:pt x="5338" y="6497"/>
                  <a:pt x="5428" y="6583"/>
                </a:cubicBezTo>
                <a:lnTo>
                  <a:pt x="6348" y="7503"/>
                </a:lnTo>
                <a:cubicBezTo>
                  <a:pt x="6522" y="7682"/>
                  <a:pt x="6520" y="7970"/>
                  <a:pt x="6340" y="8146"/>
                </a:cubicBezTo>
                <a:cubicBezTo>
                  <a:pt x="6251" y="8237"/>
                  <a:pt x="6133" y="8282"/>
                  <a:pt x="6015" y="8282"/>
                </a:cubicBezTo>
                <a:cubicBezTo>
                  <a:pt x="5900" y="8282"/>
                  <a:pt x="5786" y="8239"/>
                  <a:pt x="5698" y="8154"/>
                </a:cubicBezTo>
                <a:lnTo>
                  <a:pt x="4777" y="7233"/>
                </a:lnTo>
                <a:cubicBezTo>
                  <a:pt x="4601" y="7052"/>
                  <a:pt x="4603" y="6765"/>
                  <a:pt x="4782" y="6588"/>
                </a:cubicBezTo>
                <a:cubicBezTo>
                  <a:pt x="4872" y="6499"/>
                  <a:pt x="4989" y="6454"/>
                  <a:pt x="5107" y="6454"/>
                </a:cubicBezTo>
                <a:close/>
                <a:moveTo>
                  <a:pt x="8777" y="6454"/>
                </a:moveTo>
                <a:cubicBezTo>
                  <a:pt x="8894" y="6454"/>
                  <a:pt x="9012" y="6499"/>
                  <a:pt x="9101" y="6588"/>
                </a:cubicBezTo>
                <a:cubicBezTo>
                  <a:pt x="9280" y="6765"/>
                  <a:pt x="9282" y="7052"/>
                  <a:pt x="9108" y="7233"/>
                </a:cubicBezTo>
                <a:lnTo>
                  <a:pt x="8188" y="8154"/>
                </a:lnTo>
                <a:cubicBezTo>
                  <a:pt x="8099" y="8239"/>
                  <a:pt x="7983" y="8282"/>
                  <a:pt x="7868" y="8282"/>
                </a:cubicBezTo>
                <a:cubicBezTo>
                  <a:pt x="7750" y="8282"/>
                  <a:pt x="7632" y="8237"/>
                  <a:pt x="7543" y="8146"/>
                </a:cubicBezTo>
                <a:cubicBezTo>
                  <a:pt x="7364" y="7970"/>
                  <a:pt x="7361" y="7682"/>
                  <a:pt x="7538" y="7503"/>
                </a:cubicBezTo>
                <a:lnTo>
                  <a:pt x="8458" y="6583"/>
                </a:lnTo>
                <a:cubicBezTo>
                  <a:pt x="8547" y="6497"/>
                  <a:pt x="8662" y="6454"/>
                  <a:pt x="8777" y="6454"/>
                </a:cubicBezTo>
                <a:close/>
                <a:moveTo>
                  <a:pt x="8792" y="1"/>
                </a:moveTo>
                <a:cubicBezTo>
                  <a:pt x="8011" y="1"/>
                  <a:pt x="7375" y="657"/>
                  <a:pt x="7418" y="1453"/>
                </a:cubicBezTo>
                <a:cubicBezTo>
                  <a:pt x="7423" y="1551"/>
                  <a:pt x="7381" y="1644"/>
                  <a:pt x="7305" y="1708"/>
                </a:cubicBezTo>
                <a:cubicBezTo>
                  <a:pt x="7188" y="1802"/>
                  <a:pt x="7067" y="1842"/>
                  <a:pt x="6955" y="1842"/>
                </a:cubicBezTo>
                <a:cubicBezTo>
                  <a:pt x="6701" y="1842"/>
                  <a:pt x="6495" y="1635"/>
                  <a:pt x="6495" y="1379"/>
                </a:cubicBezTo>
                <a:cubicBezTo>
                  <a:pt x="6493" y="613"/>
                  <a:pt x="5867" y="3"/>
                  <a:pt x="5117" y="3"/>
                </a:cubicBezTo>
                <a:cubicBezTo>
                  <a:pt x="5069" y="3"/>
                  <a:pt x="5022" y="5"/>
                  <a:pt x="4974" y="10"/>
                </a:cubicBezTo>
                <a:cubicBezTo>
                  <a:pt x="4162" y="96"/>
                  <a:pt x="3597" y="861"/>
                  <a:pt x="3762" y="1661"/>
                </a:cubicBezTo>
                <a:cubicBezTo>
                  <a:pt x="3875" y="2233"/>
                  <a:pt x="3426" y="2760"/>
                  <a:pt x="2844" y="2760"/>
                </a:cubicBezTo>
                <a:lnTo>
                  <a:pt x="366" y="2760"/>
                </a:lnTo>
                <a:cubicBezTo>
                  <a:pt x="196" y="2760"/>
                  <a:pt x="59" y="2895"/>
                  <a:pt x="54" y="3065"/>
                </a:cubicBezTo>
                <a:cubicBezTo>
                  <a:pt x="0" y="5563"/>
                  <a:pt x="1259" y="7827"/>
                  <a:pt x="3357" y="9103"/>
                </a:cubicBezTo>
                <a:cubicBezTo>
                  <a:pt x="2974" y="9552"/>
                  <a:pt x="2775" y="10175"/>
                  <a:pt x="2819" y="10784"/>
                </a:cubicBezTo>
                <a:cubicBezTo>
                  <a:pt x="2832" y="10946"/>
                  <a:pt x="2967" y="11071"/>
                  <a:pt x="3131" y="11071"/>
                </a:cubicBezTo>
                <a:lnTo>
                  <a:pt x="4733" y="11071"/>
                </a:lnTo>
                <a:cubicBezTo>
                  <a:pt x="5381" y="11078"/>
                  <a:pt x="6007" y="11316"/>
                  <a:pt x="6495" y="11746"/>
                </a:cubicBezTo>
                <a:lnTo>
                  <a:pt x="6495" y="13387"/>
                </a:lnTo>
                <a:cubicBezTo>
                  <a:pt x="6495" y="13650"/>
                  <a:pt x="6706" y="13863"/>
                  <a:pt x="6969" y="13863"/>
                </a:cubicBezTo>
                <a:lnTo>
                  <a:pt x="13549" y="13863"/>
                </a:lnTo>
                <a:cubicBezTo>
                  <a:pt x="13593" y="13863"/>
                  <a:pt x="13633" y="13880"/>
                  <a:pt x="13665" y="13910"/>
                </a:cubicBezTo>
                <a:cubicBezTo>
                  <a:pt x="14057" y="14305"/>
                  <a:pt x="13780" y="14783"/>
                  <a:pt x="13395" y="14783"/>
                </a:cubicBezTo>
                <a:lnTo>
                  <a:pt x="4193" y="14783"/>
                </a:lnTo>
                <a:cubicBezTo>
                  <a:pt x="4192" y="14783"/>
                  <a:pt x="4190" y="14783"/>
                  <a:pt x="4189" y="14783"/>
                </a:cubicBezTo>
                <a:cubicBezTo>
                  <a:pt x="3953" y="14783"/>
                  <a:pt x="3754" y="14957"/>
                  <a:pt x="3725" y="15191"/>
                </a:cubicBezTo>
                <a:cubicBezTo>
                  <a:pt x="3693" y="15465"/>
                  <a:pt x="3906" y="15703"/>
                  <a:pt x="4181" y="15703"/>
                </a:cubicBezTo>
                <a:lnTo>
                  <a:pt x="13373" y="15703"/>
                </a:lnTo>
                <a:cubicBezTo>
                  <a:pt x="14092" y="15703"/>
                  <a:pt x="14734" y="15117"/>
                  <a:pt x="14774" y="14398"/>
                </a:cubicBezTo>
                <a:cubicBezTo>
                  <a:pt x="14818" y="13608"/>
                  <a:pt x="14187" y="12943"/>
                  <a:pt x="13395" y="12943"/>
                </a:cubicBezTo>
                <a:lnTo>
                  <a:pt x="7874" y="12943"/>
                </a:lnTo>
                <a:cubicBezTo>
                  <a:pt x="7619" y="12943"/>
                  <a:pt x="7415" y="12737"/>
                  <a:pt x="7415" y="12482"/>
                </a:cubicBezTo>
                <a:lnTo>
                  <a:pt x="7415" y="11746"/>
                </a:lnTo>
                <a:cubicBezTo>
                  <a:pt x="7901" y="11316"/>
                  <a:pt x="8527" y="11078"/>
                  <a:pt x="9174" y="11071"/>
                </a:cubicBezTo>
                <a:lnTo>
                  <a:pt x="10777" y="11071"/>
                </a:lnTo>
                <a:cubicBezTo>
                  <a:pt x="10941" y="11071"/>
                  <a:pt x="11076" y="10946"/>
                  <a:pt x="11088" y="10784"/>
                </a:cubicBezTo>
                <a:cubicBezTo>
                  <a:pt x="11132" y="10175"/>
                  <a:pt x="10934" y="9552"/>
                  <a:pt x="10551" y="9103"/>
                </a:cubicBezTo>
                <a:cubicBezTo>
                  <a:pt x="12649" y="7827"/>
                  <a:pt x="13908" y="5563"/>
                  <a:pt x="13854" y="3065"/>
                </a:cubicBezTo>
                <a:cubicBezTo>
                  <a:pt x="13849" y="2895"/>
                  <a:pt x="13711" y="2760"/>
                  <a:pt x="13542" y="2760"/>
                </a:cubicBezTo>
                <a:lnTo>
                  <a:pt x="11064" y="2760"/>
                </a:lnTo>
                <a:cubicBezTo>
                  <a:pt x="10482" y="2760"/>
                  <a:pt x="10033" y="2233"/>
                  <a:pt x="10146" y="1661"/>
                </a:cubicBezTo>
                <a:cubicBezTo>
                  <a:pt x="10315" y="847"/>
                  <a:pt x="9731" y="69"/>
                  <a:pt x="8900" y="5"/>
                </a:cubicBezTo>
                <a:cubicBezTo>
                  <a:pt x="8863" y="2"/>
                  <a:pt x="8827" y="1"/>
                  <a:pt x="8792" y="1"/>
                </a:cubicBezTo>
                <a:close/>
              </a:path>
            </a:pathLst>
          </a:custGeom>
          <a:solidFill>
            <a:schemeClr val="dk1"/>
          </a:solidFill>
          <a:ln>
            <a:noFill/>
          </a:ln>
        </p:spPr>
        <p:style>
          <a:lnRef idx="0"/>
          <a:fillRef idx="0"/>
          <a:effectRef idx="0"/>
          <a:fontRef idx="minor"/>
        </p:style>
      </p:sp>
      <p:grpSp>
        <p:nvGrpSpPr>
          <p:cNvPr id="2530" name="Group 36"/>
          <p:cNvGrpSpPr/>
          <p:nvPr/>
        </p:nvGrpSpPr>
        <p:grpSpPr>
          <a:xfrm>
            <a:off x="7464240" y="1442520"/>
            <a:ext cx="357840" cy="357840"/>
            <a:chOff x="7464240" y="1442520"/>
            <a:chExt cx="357840" cy="357840"/>
          </a:xfrm>
        </p:grpSpPr>
        <p:sp>
          <p:nvSpPr>
            <p:cNvPr id="2531" name="CustomShape 37"/>
            <p:cNvSpPr/>
            <p:nvPr/>
          </p:nvSpPr>
          <p:spPr>
            <a:xfrm>
              <a:off x="7464240" y="1442520"/>
              <a:ext cx="357840" cy="167760"/>
            </a:xfrm>
            <a:custGeom>
              <a:avLst/>
              <a:gdLst/>
              <a:ahLst/>
              <a:rect l="l" t="t" r="r" b="b"/>
              <a:pathLst>
                <a:path w="15704" h="7391">
                  <a:moveTo>
                    <a:pt x="457" y="1"/>
                  </a:moveTo>
                  <a:cubicBezTo>
                    <a:pt x="204" y="1"/>
                    <a:pt x="1" y="207"/>
                    <a:pt x="1" y="459"/>
                  </a:cubicBezTo>
                  <a:lnTo>
                    <a:pt x="1" y="2300"/>
                  </a:lnTo>
                  <a:cubicBezTo>
                    <a:pt x="1" y="3934"/>
                    <a:pt x="1257" y="5303"/>
                    <a:pt x="2832" y="5509"/>
                  </a:cubicBezTo>
                  <a:cubicBezTo>
                    <a:pt x="3033" y="6598"/>
                    <a:pt x="3983" y="7391"/>
                    <a:pt x="5092" y="7391"/>
                  </a:cubicBezTo>
                  <a:lnTo>
                    <a:pt x="10613" y="7391"/>
                  </a:lnTo>
                  <a:cubicBezTo>
                    <a:pt x="11719" y="7391"/>
                    <a:pt x="12669" y="6598"/>
                    <a:pt x="12870" y="5509"/>
                  </a:cubicBezTo>
                  <a:cubicBezTo>
                    <a:pt x="14448" y="5303"/>
                    <a:pt x="15704" y="3934"/>
                    <a:pt x="15704" y="2300"/>
                  </a:cubicBezTo>
                  <a:lnTo>
                    <a:pt x="15704" y="459"/>
                  </a:lnTo>
                  <a:cubicBezTo>
                    <a:pt x="15704" y="207"/>
                    <a:pt x="15498" y="1"/>
                    <a:pt x="15243" y="1"/>
                  </a:cubicBezTo>
                  <a:cubicBezTo>
                    <a:pt x="13466" y="1"/>
                    <a:pt x="11992" y="1475"/>
                    <a:pt x="11992" y="3252"/>
                  </a:cubicBezTo>
                  <a:lnTo>
                    <a:pt x="11992" y="5092"/>
                  </a:lnTo>
                  <a:cubicBezTo>
                    <a:pt x="11992" y="5852"/>
                    <a:pt x="11373" y="6471"/>
                    <a:pt x="10610" y="6471"/>
                  </a:cubicBezTo>
                  <a:lnTo>
                    <a:pt x="10065" y="6471"/>
                  </a:lnTo>
                  <a:cubicBezTo>
                    <a:pt x="10119" y="6324"/>
                    <a:pt x="10149" y="6169"/>
                    <a:pt x="10151" y="6012"/>
                  </a:cubicBezTo>
                  <a:cubicBezTo>
                    <a:pt x="10151" y="6012"/>
                    <a:pt x="10151" y="5727"/>
                    <a:pt x="10149" y="5467"/>
                  </a:cubicBezTo>
                  <a:cubicBezTo>
                    <a:pt x="10002" y="5521"/>
                    <a:pt x="9847" y="5551"/>
                    <a:pt x="9690" y="5551"/>
                  </a:cubicBezTo>
                  <a:cubicBezTo>
                    <a:pt x="9688" y="5551"/>
                    <a:pt x="9687" y="5551"/>
                    <a:pt x="9685" y="5551"/>
                  </a:cubicBezTo>
                  <a:cubicBezTo>
                    <a:pt x="9012" y="5551"/>
                    <a:pt x="8436" y="5061"/>
                    <a:pt x="8328" y="4395"/>
                  </a:cubicBezTo>
                  <a:cubicBezTo>
                    <a:pt x="8220" y="3728"/>
                    <a:pt x="8613" y="3080"/>
                    <a:pt x="9253" y="2869"/>
                  </a:cubicBezTo>
                  <a:cubicBezTo>
                    <a:pt x="9246" y="2859"/>
                    <a:pt x="9239" y="2847"/>
                    <a:pt x="9231" y="2837"/>
                  </a:cubicBezTo>
                  <a:lnTo>
                    <a:pt x="9231" y="1397"/>
                  </a:lnTo>
                  <a:cubicBezTo>
                    <a:pt x="9231" y="1134"/>
                    <a:pt x="9442" y="921"/>
                    <a:pt x="9705" y="921"/>
                  </a:cubicBezTo>
                  <a:lnTo>
                    <a:pt x="11687" y="921"/>
                  </a:lnTo>
                  <a:cubicBezTo>
                    <a:pt x="11731" y="921"/>
                    <a:pt x="11773" y="903"/>
                    <a:pt x="11803" y="874"/>
                  </a:cubicBezTo>
                  <a:cubicBezTo>
                    <a:pt x="12190" y="474"/>
                    <a:pt x="11918" y="1"/>
                    <a:pt x="11530" y="1"/>
                  </a:cubicBezTo>
                  <a:lnTo>
                    <a:pt x="10610" y="1"/>
                  </a:lnTo>
                  <a:cubicBezTo>
                    <a:pt x="9427" y="1"/>
                    <a:pt x="8461" y="903"/>
                    <a:pt x="8336" y="2052"/>
                  </a:cubicBezTo>
                  <a:cubicBezTo>
                    <a:pt x="8196" y="1968"/>
                    <a:pt x="8058" y="1878"/>
                    <a:pt x="7901" y="1824"/>
                  </a:cubicBezTo>
                  <a:cubicBezTo>
                    <a:pt x="7884" y="1819"/>
                    <a:pt x="7867" y="1816"/>
                    <a:pt x="7850" y="1816"/>
                  </a:cubicBezTo>
                  <a:cubicBezTo>
                    <a:pt x="7833" y="1816"/>
                    <a:pt x="7815" y="1819"/>
                    <a:pt x="7798" y="1824"/>
                  </a:cubicBezTo>
                  <a:cubicBezTo>
                    <a:pt x="7641" y="1878"/>
                    <a:pt x="7504" y="1968"/>
                    <a:pt x="7364" y="2052"/>
                  </a:cubicBezTo>
                  <a:cubicBezTo>
                    <a:pt x="7239" y="903"/>
                    <a:pt x="6272" y="1"/>
                    <a:pt x="5089" y="1"/>
                  </a:cubicBezTo>
                  <a:lnTo>
                    <a:pt x="4015" y="1"/>
                  </a:lnTo>
                  <a:cubicBezTo>
                    <a:pt x="3971" y="1"/>
                    <a:pt x="3929" y="18"/>
                    <a:pt x="3899" y="47"/>
                  </a:cubicBezTo>
                  <a:cubicBezTo>
                    <a:pt x="3512" y="447"/>
                    <a:pt x="3784" y="921"/>
                    <a:pt x="4172" y="921"/>
                  </a:cubicBezTo>
                  <a:lnTo>
                    <a:pt x="5092" y="921"/>
                  </a:lnTo>
                  <a:cubicBezTo>
                    <a:pt x="5853" y="921"/>
                    <a:pt x="6471" y="1539"/>
                    <a:pt x="6471" y="2302"/>
                  </a:cubicBezTo>
                  <a:lnTo>
                    <a:pt x="6471" y="2837"/>
                  </a:lnTo>
                  <a:cubicBezTo>
                    <a:pt x="6463" y="2849"/>
                    <a:pt x="6456" y="2859"/>
                    <a:pt x="6446" y="2869"/>
                  </a:cubicBezTo>
                  <a:cubicBezTo>
                    <a:pt x="7089" y="3082"/>
                    <a:pt x="7482" y="3728"/>
                    <a:pt x="7374" y="4395"/>
                  </a:cubicBezTo>
                  <a:cubicBezTo>
                    <a:pt x="7264" y="5061"/>
                    <a:pt x="6690" y="5551"/>
                    <a:pt x="6017" y="5551"/>
                  </a:cubicBezTo>
                  <a:cubicBezTo>
                    <a:pt x="6015" y="5551"/>
                    <a:pt x="6014" y="5551"/>
                    <a:pt x="6012" y="5551"/>
                  </a:cubicBezTo>
                  <a:cubicBezTo>
                    <a:pt x="5855" y="5551"/>
                    <a:pt x="5698" y="5521"/>
                    <a:pt x="5551" y="5467"/>
                  </a:cubicBezTo>
                  <a:lnTo>
                    <a:pt x="5551" y="6012"/>
                  </a:lnTo>
                  <a:cubicBezTo>
                    <a:pt x="5553" y="6169"/>
                    <a:pt x="5580" y="6324"/>
                    <a:pt x="5637" y="6471"/>
                  </a:cubicBezTo>
                  <a:lnTo>
                    <a:pt x="5092" y="6471"/>
                  </a:lnTo>
                  <a:cubicBezTo>
                    <a:pt x="4329" y="6471"/>
                    <a:pt x="3710" y="5855"/>
                    <a:pt x="3710" y="5092"/>
                  </a:cubicBezTo>
                  <a:lnTo>
                    <a:pt x="3710" y="3252"/>
                  </a:lnTo>
                  <a:cubicBezTo>
                    <a:pt x="3710" y="1475"/>
                    <a:pt x="2233" y="1"/>
                    <a:pt x="457" y="1"/>
                  </a:cubicBezTo>
                  <a:close/>
                </a:path>
              </a:pathLst>
            </a:custGeom>
            <a:solidFill>
              <a:schemeClr val="dk1"/>
            </a:solidFill>
            <a:ln>
              <a:noFill/>
            </a:ln>
          </p:spPr>
          <p:style>
            <a:lnRef idx="0"/>
            <a:fillRef idx="0"/>
            <a:effectRef idx="0"/>
            <a:fontRef idx="minor"/>
          </p:style>
        </p:sp>
        <p:sp>
          <p:nvSpPr>
            <p:cNvPr id="2532" name="CustomShape 38"/>
            <p:cNvSpPr/>
            <p:nvPr/>
          </p:nvSpPr>
          <p:spPr>
            <a:xfrm>
              <a:off x="7526880" y="1632240"/>
              <a:ext cx="232200" cy="41040"/>
            </a:xfrm>
            <a:custGeom>
              <a:avLst/>
              <a:gdLst/>
              <a:ahLst/>
              <a:rect l="l" t="t" r="r" b="b"/>
              <a:pathLst>
                <a:path w="10208" h="1846">
                  <a:moveTo>
                    <a:pt x="2714" y="0"/>
                  </a:moveTo>
                  <a:cubicBezTo>
                    <a:pt x="1759" y="3"/>
                    <a:pt x="844" y="383"/>
                    <a:pt x="169" y="1056"/>
                  </a:cubicBezTo>
                  <a:cubicBezTo>
                    <a:pt x="0" y="1237"/>
                    <a:pt x="7" y="1517"/>
                    <a:pt x="182" y="1691"/>
                  </a:cubicBezTo>
                  <a:cubicBezTo>
                    <a:pt x="271" y="1782"/>
                    <a:pt x="389" y="1827"/>
                    <a:pt x="506" y="1827"/>
                  </a:cubicBezTo>
                  <a:cubicBezTo>
                    <a:pt x="618" y="1827"/>
                    <a:pt x="729" y="1787"/>
                    <a:pt x="817" y="1706"/>
                  </a:cubicBezTo>
                  <a:cubicBezTo>
                    <a:pt x="1323" y="1205"/>
                    <a:pt x="2002" y="923"/>
                    <a:pt x="2714" y="921"/>
                  </a:cubicBezTo>
                  <a:lnTo>
                    <a:pt x="7471" y="921"/>
                  </a:lnTo>
                  <a:cubicBezTo>
                    <a:pt x="8183" y="923"/>
                    <a:pt x="8865" y="1205"/>
                    <a:pt x="9368" y="1706"/>
                  </a:cubicBezTo>
                  <a:cubicBezTo>
                    <a:pt x="9459" y="1799"/>
                    <a:pt x="9578" y="1845"/>
                    <a:pt x="9699" y="1845"/>
                  </a:cubicBezTo>
                  <a:cubicBezTo>
                    <a:pt x="9816" y="1845"/>
                    <a:pt x="9935" y="1801"/>
                    <a:pt x="10026" y="1711"/>
                  </a:cubicBezTo>
                  <a:cubicBezTo>
                    <a:pt x="10207" y="1529"/>
                    <a:pt x="10205" y="1235"/>
                    <a:pt x="10018" y="1056"/>
                  </a:cubicBezTo>
                  <a:cubicBezTo>
                    <a:pt x="9341" y="383"/>
                    <a:pt x="8428" y="3"/>
                    <a:pt x="7474" y="0"/>
                  </a:cubicBezTo>
                  <a:close/>
                </a:path>
              </a:pathLst>
            </a:custGeom>
            <a:solidFill>
              <a:schemeClr val="dk1"/>
            </a:solidFill>
            <a:ln>
              <a:noFill/>
            </a:ln>
          </p:spPr>
          <p:style>
            <a:lnRef idx="0"/>
            <a:fillRef idx="0"/>
            <a:effectRef idx="0"/>
            <a:fontRef idx="minor"/>
          </p:style>
        </p:sp>
        <p:sp>
          <p:nvSpPr>
            <p:cNvPr id="2533" name="CustomShape 39"/>
            <p:cNvSpPr/>
            <p:nvPr/>
          </p:nvSpPr>
          <p:spPr>
            <a:xfrm>
              <a:off x="7526880" y="1674360"/>
              <a:ext cx="232560" cy="41040"/>
            </a:xfrm>
            <a:custGeom>
              <a:avLst/>
              <a:gdLst/>
              <a:ahLst/>
              <a:rect l="l" t="t" r="r" b="b"/>
              <a:pathLst>
                <a:path w="10221" h="1846">
                  <a:moveTo>
                    <a:pt x="2727" y="1"/>
                  </a:moveTo>
                  <a:cubicBezTo>
                    <a:pt x="1772" y="3"/>
                    <a:pt x="857" y="383"/>
                    <a:pt x="182" y="1056"/>
                  </a:cubicBezTo>
                  <a:cubicBezTo>
                    <a:pt x="1" y="1235"/>
                    <a:pt x="1" y="1527"/>
                    <a:pt x="182" y="1706"/>
                  </a:cubicBezTo>
                  <a:lnTo>
                    <a:pt x="180" y="1706"/>
                  </a:lnTo>
                  <a:cubicBezTo>
                    <a:pt x="269" y="1796"/>
                    <a:pt x="387" y="1840"/>
                    <a:pt x="505" y="1840"/>
                  </a:cubicBezTo>
                  <a:cubicBezTo>
                    <a:pt x="623" y="1840"/>
                    <a:pt x="741" y="1796"/>
                    <a:pt x="830" y="1706"/>
                  </a:cubicBezTo>
                  <a:cubicBezTo>
                    <a:pt x="1336" y="1205"/>
                    <a:pt x="2015" y="923"/>
                    <a:pt x="2727" y="921"/>
                  </a:cubicBezTo>
                  <a:lnTo>
                    <a:pt x="7484" y="921"/>
                  </a:lnTo>
                  <a:cubicBezTo>
                    <a:pt x="8196" y="923"/>
                    <a:pt x="8878" y="1205"/>
                    <a:pt x="9381" y="1706"/>
                  </a:cubicBezTo>
                  <a:cubicBezTo>
                    <a:pt x="9472" y="1799"/>
                    <a:pt x="9591" y="1846"/>
                    <a:pt x="9712" y="1846"/>
                  </a:cubicBezTo>
                  <a:cubicBezTo>
                    <a:pt x="9829" y="1846"/>
                    <a:pt x="9948" y="1801"/>
                    <a:pt x="10039" y="1711"/>
                  </a:cubicBezTo>
                  <a:cubicBezTo>
                    <a:pt x="10220" y="1529"/>
                    <a:pt x="10218" y="1235"/>
                    <a:pt x="10031" y="1056"/>
                  </a:cubicBezTo>
                  <a:cubicBezTo>
                    <a:pt x="9354" y="383"/>
                    <a:pt x="8441" y="3"/>
                    <a:pt x="7487" y="1"/>
                  </a:cubicBezTo>
                  <a:close/>
                </a:path>
              </a:pathLst>
            </a:custGeom>
            <a:solidFill>
              <a:schemeClr val="dk1"/>
            </a:solidFill>
            <a:ln>
              <a:noFill/>
            </a:ln>
          </p:spPr>
          <p:style>
            <a:lnRef idx="0"/>
            <a:fillRef idx="0"/>
            <a:effectRef idx="0"/>
            <a:fontRef idx="minor"/>
          </p:style>
        </p:sp>
        <p:sp>
          <p:nvSpPr>
            <p:cNvPr id="2534" name="CustomShape 40"/>
            <p:cNvSpPr/>
            <p:nvPr/>
          </p:nvSpPr>
          <p:spPr>
            <a:xfrm>
              <a:off x="7590960" y="1527120"/>
              <a:ext cx="23400" cy="19800"/>
            </a:xfrm>
            <a:custGeom>
              <a:avLst/>
              <a:gdLst/>
              <a:ahLst/>
              <a:rect l="l" t="t" r="r" b="b"/>
              <a:pathLst>
                <a:path w="1076" h="921">
                  <a:moveTo>
                    <a:pt x="464" y="0"/>
                  </a:moveTo>
                  <a:cubicBezTo>
                    <a:pt x="228" y="0"/>
                    <a:pt x="0" y="184"/>
                    <a:pt x="0" y="462"/>
                  </a:cubicBezTo>
                  <a:cubicBezTo>
                    <a:pt x="0" y="714"/>
                    <a:pt x="206" y="921"/>
                    <a:pt x="462" y="921"/>
                  </a:cubicBezTo>
                  <a:cubicBezTo>
                    <a:pt x="871" y="921"/>
                    <a:pt x="1075" y="425"/>
                    <a:pt x="786" y="135"/>
                  </a:cubicBezTo>
                  <a:cubicBezTo>
                    <a:pt x="692" y="42"/>
                    <a:pt x="577" y="0"/>
                    <a:pt x="464" y="0"/>
                  </a:cubicBezTo>
                  <a:close/>
                </a:path>
              </a:pathLst>
            </a:custGeom>
            <a:solidFill>
              <a:schemeClr val="dk1"/>
            </a:solidFill>
            <a:ln>
              <a:noFill/>
            </a:ln>
          </p:spPr>
          <p:style>
            <a:lnRef idx="0"/>
            <a:fillRef idx="0"/>
            <a:effectRef idx="0"/>
            <a:fontRef idx="minor"/>
          </p:style>
        </p:sp>
        <p:sp>
          <p:nvSpPr>
            <p:cNvPr id="2535" name="CustomShape 41"/>
            <p:cNvSpPr/>
            <p:nvPr/>
          </p:nvSpPr>
          <p:spPr>
            <a:xfrm>
              <a:off x="7674840" y="1527120"/>
              <a:ext cx="23400" cy="20160"/>
            </a:xfrm>
            <a:custGeom>
              <a:avLst/>
              <a:gdLst/>
              <a:ahLst/>
              <a:rect l="l" t="t" r="r" b="b"/>
              <a:pathLst>
                <a:path w="1076" h="922">
                  <a:moveTo>
                    <a:pt x="462" y="0"/>
                  </a:moveTo>
                  <a:cubicBezTo>
                    <a:pt x="207" y="0"/>
                    <a:pt x="1" y="207"/>
                    <a:pt x="1" y="462"/>
                  </a:cubicBezTo>
                  <a:cubicBezTo>
                    <a:pt x="1" y="739"/>
                    <a:pt x="227" y="921"/>
                    <a:pt x="463" y="921"/>
                  </a:cubicBezTo>
                  <a:cubicBezTo>
                    <a:pt x="577" y="921"/>
                    <a:pt x="692" y="879"/>
                    <a:pt x="786" y="786"/>
                  </a:cubicBezTo>
                  <a:cubicBezTo>
                    <a:pt x="1076" y="496"/>
                    <a:pt x="872" y="0"/>
                    <a:pt x="462" y="0"/>
                  </a:cubicBezTo>
                  <a:close/>
                </a:path>
              </a:pathLst>
            </a:custGeom>
            <a:solidFill>
              <a:schemeClr val="dk1"/>
            </a:solidFill>
            <a:ln>
              <a:noFill/>
            </a:ln>
          </p:spPr>
          <p:style>
            <a:lnRef idx="0"/>
            <a:fillRef idx="0"/>
            <a:effectRef idx="0"/>
            <a:fontRef idx="minor"/>
          </p:style>
        </p:sp>
        <p:sp>
          <p:nvSpPr>
            <p:cNvPr id="2536" name="CustomShape 42"/>
            <p:cNvSpPr/>
            <p:nvPr/>
          </p:nvSpPr>
          <p:spPr>
            <a:xfrm>
              <a:off x="7653960" y="1758600"/>
              <a:ext cx="63000" cy="41760"/>
            </a:xfrm>
            <a:custGeom>
              <a:avLst/>
              <a:gdLst/>
              <a:ahLst/>
              <a:rect l="l" t="t" r="r" b="b"/>
              <a:pathLst>
                <a:path w="2808" h="1873">
                  <a:moveTo>
                    <a:pt x="0" y="1"/>
                  </a:moveTo>
                  <a:lnTo>
                    <a:pt x="0" y="1873"/>
                  </a:lnTo>
                  <a:lnTo>
                    <a:pt x="2292" y="1873"/>
                  </a:lnTo>
                  <a:cubicBezTo>
                    <a:pt x="2414" y="1873"/>
                    <a:pt x="2530" y="1829"/>
                    <a:pt x="2618" y="1745"/>
                  </a:cubicBezTo>
                  <a:cubicBezTo>
                    <a:pt x="2780" y="1591"/>
                    <a:pt x="2807" y="1343"/>
                    <a:pt x="2684" y="1156"/>
                  </a:cubicBezTo>
                  <a:lnTo>
                    <a:pt x="2682" y="1156"/>
                  </a:lnTo>
                  <a:lnTo>
                    <a:pt x="1934" y="1"/>
                  </a:lnTo>
                  <a:close/>
                </a:path>
              </a:pathLst>
            </a:custGeom>
            <a:solidFill>
              <a:schemeClr val="dk1"/>
            </a:solidFill>
            <a:ln>
              <a:noFill/>
            </a:ln>
          </p:spPr>
          <p:style>
            <a:lnRef idx="0"/>
            <a:fillRef idx="0"/>
            <a:effectRef idx="0"/>
            <a:fontRef idx="minor"/>
          </p:style>
        </p:sp>
        <p:sp>
          <p:nvSpPr>
            <p:cNvPr id="2537" name="CustomShape 43"/>
            <p:cNvSpPr/>
            <p:nvPr/>
          </p:nvSpPr>
          <p:spPr>
            <a:xfrm>
              <a:off x="7569000" y="1758600"/>
              <a:ext cx="63000" cy="41760"/>
            </a:xfrm>
            <a:custGeom>
              <a:avLst/>
              <a:gdLst/>
              <a:ahLst/>
              <a:rect l="l" t="t" r="r" b="b"/>
              <a:pathLst>
                <a:path w="2803" h="1873">
                  <a:moveTo>
                    <a:pt x="869" y="1"/>
                  </a:moveTo>
                  <a:lnTo>
                    <a:pt x="119" y="1156"/>
                  </a:lnTo>
                  <a:cubicBezTo>
                    <a:pt x="1" y="1333"/>
                    <a:pt x="18" y="1566"/>
                    <a:pt x="160" y="1721"/>
                  </a:cubicBezTo>
                  <a:cubicBezTo>
                    <a:pt x="251" y="1819"/>
                    <a:pt x="381" y="1873"/>
                    <a:pt x="514" y="1873"/>
                  </a:cubicBezTo>
                  <a:lnTo>
                    <a:pt x="2803" y="1873"/>
                  </a:lnTo>
                  <a:lnTo>
                    <a:pt x="2803" y="1"/>
                  </a:lnTo>
                  <a:close/>
                </a:path>
              </a:pathLst>
            </a:custGeom>
            <a:solidFill>
              <a:schemeClr val="dk1"/>
            </a:solidFill>
            <a:ln>
              <a:noFill/>
            </a:ln>
          </p:spPr>
          <p:style>
            <a:lnRef idx="0"/>
            <a:fillRef idx="0"/>
            <a:effectRef idx="0"/>
            <a:fontRef idx="minor"/>
          </p:style>
        </p:sp>
        <p:sp>
          <p:nvSpPr>
            <p:cNvPr id="2538" name="CustomShape 44"/>
            <p:cNvSpPr/>
            <p:nvPr/>
          </p:nvSpPr>
          <p:spPr>
            <a:xfrm>
              <a:off x="7526880" y="1716480"/>
              <a:ext cx="232560" cy="41040"/>
            </a:xfrm>
            <a:custGeom>
              <a:avLst/>
              <a:gdLst/>
              <a:ahLst/>
              <a:rect l="l" t="t" r="r" b="b"/>
              <a:pathLst>
                <a:path w="10221" h="1846">
                  <a:moveTo>
                    <a:pt x="2727" y="1"/>
                  </a:moveTo>
                  <a:cubicBezTo>
                    <a:pt x="1772" y="3"/>
                    <a:pt x="857" y="384"/>
                    <a:pt x="182" y="1056"/>
                  </a:cubicBezTo>
                  <a:cubicBezTo>
                    <a:pt x="1" y="1235"/>
                    <a:pt x="1" y="1527"/>
                    <a:pt x="182" y="1706"/>
                  </a:cubicBezTo>
                  <a:lnTo>
                    <a:pt x="180" y="1706"/>
                  </a:lnTo>
                  <a:cubicBezTo>
                    <a:pt x="269" y="1796"/>
                    <a:pt x="387" y="1841"/>
                    <a:pt x="505" y="1841"/>
                  </a:cubicBezTo>
                  <a:cubicBezTo>
                    <a:pt x="623" y="1841"/>
                    <a:pt x="741" y="1796"/>
                    <a:pt x="830" y="1706"/>
                  </a:cubicBezTo>
                  <a:cubicBezTo>
                    <a:pt x="1336" y="1206"/>
                    <a:pt x="2015" y="924"/>
                    <a:pt x="2727" y="921"/>
                  </a:cubicBezTo>
                  <a:lnTo>
                    <a:pt x="7484" y="921"/>
                  </a:lnTo>
                  <a:cubicBezTo>
                    <a:pt x="8196" y="924"/>
                    <a:pt x="8878" y="1206"/>
                    <a:pt x="9381" y="1706"/>
                  </a:cubicBezTo>
                  <a:cubicBezTo>
                    <a:pt x="9472" y="1799"/>
                    <a:pt x="9591" y="1846"/>
                    <a:pt x="9712" y="1846"/>
                  </a:cubicBezTo>
                  <a:cubicBezTo>
                    <a:pt x="9829" y="1846"/>
                    <a:pt x="9948" y="1801"/>
                    <a:pt x="10039" y="1711"/>
                  </a:cubicBezTo>
                  <a:cubicBezTo>
                    <a:pt x="10220" y="1530"/>
                    <a:pt x="10218" y="1235"/>
                    <a:pt x="10031" y="1056"/>
                  </a:cubicBezTo>
                  <a:cubicBezTo>
                    <a:pt x="9354" y="384"/>
                    <a:pt x="8441" y="3"/>
                    <a:pt x="7487" y="1"/>
                  </a:cubicBezTo>
                  <a:close/>
                </a:path>
              </a:pathLst>
            </a:custGeom>
            <a:solidFill>
              <a:schemeClr val="dk1"/>
            </a:solidFill>
            <a:ln>
              <a:noFill/>
            </a:ln>
          </p:spPr>
          <p:style>
            <a:lnRef idx="0"/>
            <a:fillRef idx="0"/>
            <a:effectRef idx="0"/>
            <a:fontRef idx="minor"/>
          </p:style>
        </p:sp>
      </p:grpSp>
      <p:sp>
        <p:nvSpPr>
          <p:cNvPr id="2539" name="CustomShape 45"/>
          <p:cNvSpPr/>
          <p:nvPr/>
        </p:nvSpPr>
        <p:spPr>
          <a:xfrm rot="5400000">
            <a:off x="4369320" y="1814040"/>
            <a:ext cx="406440" cy="379800"/>
          </a:xfrm>
          <a:prstGeom prst="bentConnector3">
            <a:avLst>
              <a:gd name="adj1" fmla="val 49991"/>
            </a:avLst>
          </a:prstGeom>
          <a:noFill/>
          <a:ln w="38160">
            <a:solidFill>
              <a:schemeClr val="dk1"/>
            </a:solidFill>
            <a:round/>
            <a:tailEnd len="med" type="oval" w="med"/>
          </a:ln>
        </p:spPr>
        <p:style>
          <a:lnRef idx="0"/>
          <a:fillRef idx="0"/>
          <a:effectRef idx="0"/>
          <a:fontRef idx="minor"/>
        </p:style>
      </p:sp>
      <p:sp>
        <p:nvSpPr>
          <p:cNvPr id="2540" name="CustomShape 46"/>
          <p:cNvSpPr/>
          <p:nvPr/>
        </p:nvSpPr>
        <p:spPr>
          <a:xfrm flipH="1" rot="16200000">
            <a:off x="4367520" y="2578680"/>
            <a:ext cx="406800" cy="379800"/>
          </a:xfrm>
          <a:prstGeom prst="bentConnector3">
            <a:avLst>
              <a:gd name="adj1" fmla="val 49991"/>
            </a:avLst>
          </a:prstGeom>
          <a:noFill/>
          <a:ln w="38160">
            <a:solidFill>
              <a:schemeClr val="dk1"/>
            </a:solidFill>
            <a:round/>
            <a:tailEnd len="med" type="oval" w="med"/>
          </a:ln>
        </p:spPr>
        <p:style>
          <a:lnRef idx="0"/>
          <a:fillRef idx="0"/>
          <a:effectRef idx="0"/>
          <a:fontRef idx="minor"/>
        </p:style>
      </p:sp>
      <p:sp>
        <p:nvSpPr>
          <p:cNvPr id="2541" name="CustomShape 47"/>
          <p:cNvSpPr/>
          <p:nvPr/>
        </p:nvSpPr>
        <p:spPr>
          <a:xfrm rot="5400000">
            <a:off x="4369320" y="3344040"/>
            <a:ext cx="406440" cy="379800"/>
          </a:xfrm>
          <a:prstGeom prst="bentConnector3">
            <a:avLst>
              <a:gd name="adj1" fmla="val 49991"/>
            </a:avLst>
          </a:prstGeom>
          <a:noFill/>
          <a:ln w="38160">
            <a:solidFill>
              <a:schemeClr val="dk1"/>
            </a:solidFill>
            <a:round/>
            <a:tailEnd len="med" type="oval"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42" name="Group 1"/>
          <p:cNvGrpSpPr/>
          <p:nvPr/>
        </p:nvGrpSpPr>
        <p:grpSpPr>
          <a:xfrm>
            <a:off x="3350160" y="1290240"/>
            <a:ext cx="4869000" cy="621000"/>
            <a:chOff x="3350160" y="1290240"/>
            <a:chExt cx="4869000" cy="621000"/>
          </a:xfrm>
        </p:grpSpPr>
        <p:sp>
          <p:nvSpPr>
            <p:cNvPr id="2543" name="CustomShape 2"/>
            <p:cNvSpPr/>
            <p:nvPr/>
          </p:nvSpPr>
          <p:spPr>
            <a:xfrm>
              <a:off x="3350160" y="129024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2544" name="CustomShape 3"/>
            <p:cNvSpPr/>
            <p:nvPr/>
          </p:nvSpPr>
          <p:spPr>
            <a:xfrm flipH="1">
              <a:off x="4575240" y="1315080"/>
              <a:ext cx="1449000" cy="5716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Earth</a:t>
              </a:r>
              <a:endParaRPr b="0" lang="en-US" sz="2200" spc="-1" strike="noStrike">
                <a:latin typeface="Arial"/>
              </a:endParaRPr>
            </a:p>
          </p:txBody>
        </p:sp>
        <p:sp>
          <p:nvSpPr>
            <p:cNvPr id="2545" name="CustomShape 4"/>
            <p:cNvSpPr/>
            <p:nvPr/>
          </p:nvSpPr>
          <p:spPr>
            <a:xfrm flipH="1">
              <a:off x="6553080" y="1315080"/>
              <a:ext cx="166608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Earth is a planet that has life</a:t>
              </a:r>
              <a:endParaRPr b="0" lang="en-US" sz="1500" spc="-1" strike="noStrike">
                <a:latin typeface="Arial"/>
              </a:endParaRPr>
            </a:p>
          </p:txBody>
        </p:sp>
        <p:sp>
          <p:nvSpPr>
            <p:cNvPr id="2546" name="CustomShape 5"/>
            <p:cNvSpPr/>
            <p:nvPr/>
          </p:nvSpPr>
          <p:spPr>
            <a:xfrm flipH="1">
              <a:off x="6111000" y="1422360"/>
              <a:ext cx="356400" cy="356400"/>
            </a:xfrm>
            <a:prstGeom prst="ellipse">
              <a:avLst/>
            </a:prstGeom>
            <a:solidFill>
              <a:schemeClr val="accent5"/>
            </a:solidFill>
            <a:ln>
              <a:noFill/>
            </a:ln>
          </p:spPr>
          <p:style>
            <a:lnRef idx="0"/>
            <a:fillRef idx="0"/>
            <a:effectRef idx="0"/>
            <a:fontRef idx="minor"/>
          </p:style>
        </p:sp>
      </p:grpSp>
      <p:sp>
        <p:nvSpPr>
          <p:cNvPr id="2547" name="CustomShape 6"/>
          <p:cNvSpPr/>
          <p:nvPr/>
        </p:nvSpPr>
        <p:spPr>
          <a:xfrm>
            <a:off x="3972240" y="1601280"/>
            <a:ext cx="603360" cy="360"/>
          </a:xfrm>
          <a:prstGeom prst="bentConnector3">
            <a:avLst>
              <a:gd name="adj1" fmla="val 49995"/>
            </a:avLst>
          </a:prstGeom>
          <a:noFill/>
          <a:ln w="38160">
            <a:solidFill>
              <a:schemeClr val="dk1"/>
            </a:solidFill>
            <a:round/>
            <a:tailEnd len="med" type="oval" w="med"/>
          </a:ln>
        </p:spPr>
        <p:style>
          <a:lnRef idx="0"/>
          <a:fillRef idx="0"/>
          <a:effectRef idx="0"/>
          <a:fontRef idx="minor"/>
        </p:style>
      </p:sp>
      <p:sp>
        <p:nvSpPr>
          <p:cNvPr id="2548" name="CustomShape 7"/>
          <p:cNvSpPr/>
          <p:nvPr/>
        </p:nvSpPr>
        <p:spPr>
          <a:xfrm>
            <a:off x="712800" y="444960"/>
            <a:ext cx="771768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sp>
        <p:nvSpPr>
          <p:cNvPr id="2549" name="CustomShape 8"/>
          <p:cNvSpPr/>
          <p:nvPr/>
        </p:nvSpPr>
        <p:spPr>
          <a:xfrm>
            <a:off x="1072440" y="2145960"/>
            <a:ext cx="1150200" cy="11502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2550" name="CustomShape 9"/>
          <p:cNvSpPr/>
          <p:nvPr/>
        </p:nvSpPr>
        <p:spPr>
          <a:xfrm>
            <a:off x="923040" y="2396520"/>
            <a:ext cx="1449360" cy="705960"/>
          </a:xfrm>
          <a:custGeom>
            <a:avLst/>
            <a:gdLst/>
            <a:ahLst/>
            <a:rect l="l" t="t" r="r" b="b"/>
            <a:pathLst>
              <a:path w="32301" h="15751">
                <a:moveTo>
                  <a:pt x="29485" y="0"/>
                </a:moveTo>
                <a:cubicBezTo>
                  <a:pt x="28458" y="0"/>
                  <a:pt x="27469" y="114"/>
                  <a:pt x="26517" y="419"/>
                </a:cubicBezTo>
                <a:cubicBezTo>
                  <a:pt x="25338" y="761"/>
                  <a:pt x="24159" y="1103"/>
                  <a:pt x="23017" y="1484"/>
                </a:cubicBezTo>
                <a:cubicBezTo>
                  <a:pt x="21762" y="1902"/>
                  <a:pt x="20544" y="2397"/>
                  <a:pt x="19327" y="2929"/>
                </a:cubicBezTo>
                <a:cubicBezTo>
                  <a:pt x="17615" y="3728"/>
                  <a:pt x="15979" y="4718"/>
                  <a:pt x="14191" y="5364"/>
                </a:cubicBezTo>
                <a:cubicBezTo>
                  <a:pt x="13032" y="5808"/>
                  <a:pt x="11794" y="6092"/>
                  <a:pt x="10568" y="6092"/>
                </a:cubicBezTo>
                <a:cubicBezTo>
                  <a:pt x="9903" y="6092"/>
                  <a:pt x="9241" y="6008"/>
                  <a:pt x="8599" y="5821"/>
                </a:cubicBezTo>
                <a:cubicBezTo>
                  <a:pt x="8294" y="5745"/>
                  <a:pt x="7990" y="5593"/>
                  <a:pt x="7762" y="5364"/>
                </a:cubicBezTo>
                <a:cubicBezTo>
                  <a:pt x="7419" y="4870"/>
                  <a:pt x="7609" y="4223"/>
                  <a:pt x="7762" y="3652"/>
                </a:cubicBezTo>
                <a:cubicBezTo>
                  <a:pt x="7914" y="3082"/>
                  <a:pt x="8066" y="2397"/>
                  <a:pt x="7609" y="1978"/>
                </a:cubicBezTo>
                <a:cubicBezTo>
                  <a:pt x="7495" y="2511"/>
                  <a:pt x="7077" y="2929"/>
                  <a:pt x="6544" y="3120"/>
                </a:cubicBezTo>
                <a:cubicBezTo>
                  <a:pt x="6202" y="3234"/>
                  <a:pt x="5821" y="3234"/>
                  <a:pt x="5479" y="3348"/>
                </a:cubicBezTo>
                <a:cubicBezTo>
                  <a:pt x="5137" y="3424"/>
                  <a:pt x="4870" y="3728"/>
                  <a:pt x="4870" y="4109"/>
                </a:cubicBezTo>
                <a:cubicBezTo>
                  <a:pt x="4870" y="4413"/>
                  <a:pt x="5137" y="4641"/>
                  <a:pt x="5403" y="4832"/>
                </a:cubicBezTo>
                <a:cubicBezTo>
                  <a:pt x="5009" y="4665"/>
                  <a:pt x="4584" y="4583"/>
                  <a:pt x="4161" y="4583"/>
                </a:cubicBezTo>
                <a:cubicBezTo>
                  <a:pt x="3522" y="4583"/>
                  <a:pt x="2886" y="4770"/>
                  <a:pt x="2359" y="5136"/>
                </a:cubicBezTo>
                <a:cubicBezTo>
                  <a:pt x="1941" y="5440"/>
                  <a:pt x="1560" y="5859"/>
                  <a:pt x="1028" y="5897"/>
                </a:cubicBezTo>
                <a:cubicBezTo>
                  <a:pt x="984" y="5902"/>
                  <a:pt x="938" y="5904"/>
                  <a:pt x="890" y="5904"/>
                </a:cubicBezTo>
                <a:cubicBezTo>
                  <a:pt x="766" y="5904"/>
                  <a:pt x="631" y="5892"/>
                  <a:pt x="503" y="5892"/>
                </a:cubicBezTo>
                <a:cubicBezTo>
                  <a:pt x="294" y="5892"/>
                  <a:pt x="103" y="5923"/>
                  <a:pt x="1" y="6087"/>
                </a:cubicBezTo>
                <a:cubicBezTo>
                  <a:pt x="828" y="6701"/>
                  <a:pt x="1862" y="6903"/>
                  <a:pt x="2918" y="6903"/>
                </a:cubicBezTo>
                <a:cubicBezTo>
                  <a:pt x="3367" y="6903"/>
                  <a:pt x="3819" y="6867"/>
                  <a:pt x="4262" y="6810"/>
                </a:cubicBezTo>
                <a:cubicBezTo>
                  <a:pt x="4528" y="6743"/>
                  <a:pt x="4803" y="6713"/>
                  <a:pt x="5081" y="6713"/>
                </a:cubicBezTo>
                <a:cubicBezTo>
                  <a:pt x="5437" y="6713"/>
                  <a:pt x="5801" y="6763"/>
                  <a:pt x="6164" y="6848"/>
                </a:cubicBezTo>
                <a:cubicBezTo>
                  <a:pt x="7001" y="7228"/>
                  <a:pt x="7419" y="8180"/>
                  <a:pt x="7876" y="8979"/>
                </a:cubicBezTo>
                <a:cubicBezTo>
                  <a:pt x="9321" y="11223"/>
                  <a:pt x="12023" y="12402"/>
                  <a:pt x="14686" y="12517"/>
                </a:cubicBezTo>
                <a:cubicBezTo>
                  <a:pt x="14847" y="12523"/>
                  <a:pt x="15009" y="12526"/>
                  <a:pt x="15171" y="12526"/>
                </a:cubicBezTo>
                <a:cubicBezTo>
                  <a:pt x="15921" y="12526"/>
                  <a:pt x="16667" y="12458"/>
                  <a:pt x="17387" y="12364"/>
                </a:cubicBezTo>
                <a:cubicBezTo>
                  <a:pt x="17653" y="12326"/>
                  <a:pt x="17919" y="12250"/>
                  <a:pt x="18148" y="12212"/>
                </a:cubicBezTo>
                <a:lnTo>
                  <a:pt x="18148" y="12212"/>
                </a:lnTo>
                <a:cubicBezTo>
                  <a:pt x="18148" y="12250"/>
                  <a:pt x="18110" y="12326"/>
                  <a:pt x="18110" y="12364"/>
                </a:cubicBezTo>
                <a:cubicBezTo>
                  <a:pt x="17881" y="13239"/>
                  <a:pt x="17425" y="14038"/>
                  <a:pt x="16854" y="14685"/>
                </a:cubicBezTo>
                <a:cubicBezTo>
                  <a:pt x="16664" y="14875"/>
                  <a:pt x="16474" y="15028"/>
                  <a:pt x="16245" y="15180"/>
                </a:cubicBezTo>
                <a:cubicBezTo>
                  <a:pt x="15979" y="15332"/>
                  <a:pt x="16131" y="15750"/>
                  <a:pt x="16436" y="15750"/>
                </a:cubicBezTo>
                <a:cubicBezTo>
                  <a:pt x="16664" y="15674"/>
                  <a:pt x="16892" y="15560"/>
                  <a:pt x="17044" y="15408"/>
                </a:cubicBezTo>
                <a:cubicBezTo>
                  <a:pt x="17425" y="15142"/>
                  <a:pt x="17767" y="14875"/>
                  <a:pt x="18186" y="14685"/>
                </a:cubicBezTo>
                <a:cubicBezTo>
                  <a:pt x="18262" y="14609"/>
                  <a:pt x="18376" y="14533"/>
                  <a:pt x="18452" y="14495"/>
                </a:cubicBezTo>
                <a:cubicBezTo>
                  <a:pt x="18756" y="14343"/>
                  <a:pt x="19061" y="14152"/>
                  <a:pt x="19365" y="13962"/>
                </a:cubicBezTo>
                <a:cubicBezTo>
                  <a:pt x="20126" y="13468"/>
                  <a:pt x="20735" y="12707"/>
                  <a:pt x="21077" y="11870"/>
                </a:cubicBezTo>
                <a:cubicBezTo>
                  <a:pt x="21153" y="11680"/>
                  <a:pt x="21191" y="11527"/>
                  <a:pt x="21267" y="11337"/>
                </a:cubicBezTo>
                <a:cubicBezTo>
                  <a:pt x="21648" y="11223"/>
                  <a:pt x="22028" y="11071"/>
                  <a:pt x="22409" y="10957"/>
                </a:cubicBezTo>
                <a:cubicBezTo>
                  <a:pt x="22599" y="10881"/>
                  <a:pt x="22789" y="10805"/>
                  <a:pt x="22941" y="10729"/>
                </a:cubicBezTo>
                <a:lnTo>
                  <a:pt x="23131" y="10652"/>
                </a:lnTo>
                <a:cubicBezTo>
                  <a:pt x="23208" y="11109"/>
                  <a:pt x="23284" y="11565"/>
                  <a:pt x="23322" y="11984"/>
                </a:cubicBezTo>
                <a:cubicBezTo>
                  <a:pt x="23284" y="12250"/>
                  <a:pt x="23208" y="12517"/>
                  <a:pt x="23131" y="12783"/>
                </a:cubicBezTo>
                <a:cubicBezTo>
                  <a:pt x="22941" y="13354"/>
                  <a:pt x="22561" y="13886"/>
                  <a:pt x="22066" y="14229"/>
                </a:cubicBezTo>
                <a:cubicBezTo>
                  <a:pt x="21914" y="14305"/>
                  <a:pt x="21762" y="14381"/>
                  <a:pt x="21724" y="14533"/>
                </a:cubicBezTo>
                <a:cubicBezTo>
                  <a:pt x="21686" y="14685"/>
                  <a:pt x="21762" y="14837"/>
                  <a:pt x="21914" y="14913"/>
                </a:cubicBezTo>
                <a:cubicBezTo>
                  <a:pt x="22066" y="14989"/>
                  <a:pt x="22218" y="14989"/>
                  <a:pt x="22371" y="14989"/>
                </a:cubicBezTo>
                <a:cubicBezTo>
                  <a:pt x="23208" y="14951"/>
                  <a:pt x="23968" y="14571"/>
                  <a:pt x="24539" y="13962"/>
                </a:cubicBezTo>
                <a:cubicBezTo>
                  <a:pt x="24958" y="13354"/>
                  <a:pt x="25262" y="12707"/>
                  <a:pt x="25490" y="11984"/>
                </a:cubicBezTo>
                <a:cubicBezTo>
                  <a:pt x="25833" y="11413"/>
                  <a:pt x="26061" y="10767"/>
                  <a:pt x="26175" y="10082"/>
                </a:cubicBezTo>
                <a:cubicBezTo>
                  <a:pt x="26175" y="9815"/>
                  <a:pt x="26137" y="9511"/>
                  <a:pt x="26099" y="9207"/>
                </a:cubicBezTo>
                <a:cubicBezTo>
                  <a:pt x="26099" y="9093"/>
                  <a:pt x="26099" y="8902"/>
                  <a:pt x="26061" y="8712"/>
                </a:cubicBezTo>
                <a:lnTo>
                  <a:pt x="26365" y="8446"/>
                </a:lnTo>
                <a:lnTo>
                  <a:pt x="26670" y="8103"/>
                </a:lnTo>
                <a:lnTo>
                  <a:pt x="27164" y="7647"/>
                </a:lnTo>
                <a:cubicBezTo>
                  <a:pt x="28572" y="6239"/>
                  <a:pt x="29941" y="4794"/>
                  <a:pt x="31311" y="3348"/>
                </a:cubicBezTo>
                <a:cubicBezTo>
                  <a:pt x="31463" y="3158"/>
                  <a:pt x="31615" y="3006"/>
                  <a:pt x="31729" y="2815"/>
                </a:cubicBezTo>
                <a:cubicBezTo>
                  <a:pt x="31844" y="2701"/>
                  <a:pt x="31920" y="2587"/>
                  <a:pt x="31996" y="2435"/>
                </a:cubicBezTo>
                <a:cubicBezTo>
                  <a:pt x="32072" y="2321"/>
                  <a:pt x="32148" y="2169"/>
                  <a:pt x="32224" y="2016"/>
                </a:cubicBezTo>
                <a:cubicBezTo>
                  <a:pt x="32262" y="1788"/>
                  <a:pt x="32300" y="1560"/>
                  <a:pt x="32262" y="1370"/>
                </a:cubicBezTo>
                <a:cubicBezTo>
                  <a:pt x="32262" y="1294"/>
                  <a:pt x="32262" y="1218"/>
                  <a:pt x="32262" y="1141"/>
                </a:cubicBezTo>
                <a:cubicBezTo>
                  <a:pt x="32224" y="989"/>
                  <a:pt x="32148" y="837"/>
                  <a:pt x="32034" y="685"/>
                </a:cubicBezTo>
                <a:cubicBezTo>
                  <a:pt x="31996" y="647"/>
                  <a:pt x="31958" y="609"/>
                  <a:pt x="31882" y="571"/>
                </a:cubicBezTo>
                <a:cubicBezTo>
                  <a:pt x="31806" y="495"/>
                  <a:pt x="31729" y="457"/>
                  <a:pt x="31653" y="419"/>
                </a:cubicBezTo>
                <a:cubicBezTo>
                  <a:pt x="30969" y="114"/>
                  <a:pt x="30208" y="0"/>
                  <a:pt x="29485" y="0"/>
                </a:cubicBezTo>
                <a:close/>
              </a:path>
            </a:pathLst>
          </a:custGeom>
          <a:gradFill rotWithShape="0">
            <a:gsLst>
              <a:gs pos="0">
                <a:srgbClr val="5e25cc"/>
              </a:gs>
              <a:gs pos="100000">
                <a:srgbClr val="d460ec"/>
              </a:gs>
            </a:gsLst>
            <a:lin ang="2700000"/>
          </a:gradFill>
          <a:ln>
            <a:noFill/>
          </a:ln>
        </p:spPr>
        <p:style>
          <a:lnRef idx="0"/>
          <a:fillRef idx="0"/>
          <a:effectRef idx="0"/>
          <a:fontRef idx="minor"/>
        </p:style>
      </p:sp>
      <p:grpSp>
        <p:nvGrpSpPr>
          <p:cNvPr id="2551" name="Group 10"/>
          <p:cNvGrpSpPr/>
          <p:nvPr/>
        </p:nvGrpSpPr>
        <p:grpSpPr>
          <a:xfrm>
            <a:off x="3481920" y="1433160"/>
            <a:ext cx="357840" cy="335520"/>
            <a:chOff x="3481920" y="1433160"/>
            <a:chExt cx="357840" cy="335520"/>
          </a:xfrm>
        </p:grpSpPr>
        <p:sp>
          <p:nvSpPr>
            <p:cNvPr id="2552" name="CustomShape 11"/>
            <p:cNvSpPr/>
            <p:nvPr/>
          </p:nvSpPr>
          <p:spPr>
            <a:xfrm>
              <a:off x="3481920" y="1433160"/>
              <a:ext cx="357840" cy="335520"/>
            </a:xfrm>
            <a:custGeom>
              <a:avLst/>
              <a:gdLst/>
              <a:ahLst/>
              <a:rect l="l" t="t" r="r" b="b"/>
              <a:pathLst>
                <a:path w="15705" h="14724">
                  <a:moveTo>
                    <a:pt x="4138" y="11043"/>
                  </a:moveTo>
                  <a:cubicBezTo>
                    <a:pt x="4374" y="11043"/>
                    <a:pt x="4602" y="11227"/>
                    <a:pt x="4602" y="11504"/>
                  </a:cubicBezTo>
                  <a:cubicBezTo>
                    <a:pt x="4602" y="11757"/>
                    <a:pt x="4395" y="11963"/>
                    <a:pt x="4143" y="11963"/>
                  </a:cubicBezTo>
                  <a:cubicBezTo>
                    <a:pt x="3733" y="11963"/>
                    <a:pt x="3527" y="11468"/>
                    <a:pt x="3816" y="11178"/>
                  </a:cubicBezTo>
                  <a:cubicBezTo>
                    <a:pt x="3910" y="11085"/>
                    <a:pt x="4025" y="11043"/>
                    <a:pt x="4138" y="11043"/>
                  </a:cubicBezTo>
                  <a:close/>
                  <a:moveTo>
                    <a:pt x="15243" y="1"/>
                  </a:moveTo>
                  <a:cubicBezTo>
                    <a:pt x="15124" y="1"/>
                    <a:pt x="15007" y="49"/>
                    <a:pt x="14924" y="139"/>
                  </a:cubicBezTo>
                  <a:cubicBezTo>
                    <a:pt x="14416" y="637"/>
                    <a:pt x="13697" y="922"/>
                    <a:pt x="12998" y="922"/>
                  </a:cubicBezTo>
                  <a:lnTo>
                    <a:pt x="3223" y="922"/>
                  </a:lnTo>
                  <a:cubicBezTo>
                    <a:pt x="1449" y="922"/>
                    <a:pt x="1" y="2372"/>
                    <a:pt x="1" y="4144"/>
                  </a:cubicBezTo>
                  <a:cubicBezTo>
                    <a:pt x="1" y="5895"/>
                    <a:pt x="1434" y="7363"/>
                    <a:pt x="3223" y="7363"/>
                  </a:cubicBezTo>
                  <a:lnTo>
                    <a:pt x="10613" y="7363"/>
                  </a:lnTo>
                  <a:cubicBezTo>
                    <a:pt x="11403" y="7363"/>
                    <a:pt x="12031" y="8023"/>
                    <a:pt x="11992" y="8813"/>
                  </a:cubicBezTo>
                  <a:cubicBezTo>
                    <a:pt x="11955" y="9551"/>
                    <a:pt x="11332" y="10123"/>
                    <a:pt x="10593" y="10123"/>
                  </a:cubicBezTo>
                  <a:lnTo>
                    <a:pt x="2484" y="10123"/>
                  </a:lnTo>
                  <a:cubicBezTo>
                    <a:pt x="570" y="10123"/>
                    <a:pt x="67" y="11873"/>
                    <a:pt x="1" y="11963"/>
                  </a:cubicBezTo>
                  <a:lnTo>
                    <a:pt x="2288" y="11963"/>
                  </a:lnTo>
                  <a:cubicBezTo>
                    <a:pt x="2289" y="11963"/>
                    <a:pt x="2291" y="11963"/>
                    <a:pt x="2293" y="11963"/>
                  </a:cubicBezTo>
                  <a:cubicBezTo>
                    <a:pt x="2528" y="11963"/>
                    <a:pt x="2727" y="12139"/>
                    <a:pt x="2759" y="12373"/>
                  </a:cubicBezTo>
                  <a:cubicBezTo>
                    <a:pt x="2788" y="12645"/>
                    <a:pt x="2575" y="12883"/>
                    <a:pt x="2300" y="12883"/>
                  </a:cubicBezTo>
                  <a:lnTo>
                    <a:pt x="67" y="12883"/>
                  </a:lnTo>
                  <a:cubicBezTo>
                    <a:pt x="752" y="14024"/>
                    <a:pt x="2099" y="14724"/>
                    <a:pt x="3441" y="14724"/>
                  </a:cubicBezTo>
                  <a:lnTo>
                    <a:pt x="5060" y="14724"/>
                  </a:lnTo>
                  <a:cubicBezTo>
                    <a:pt x="5821" y="14724"/>
                    <a:pt x="6471" y="14108"/>
                    <a:pt x="6471" y="13347"/>
                  </a:cubicBezTo>
                  <a:cubicBezTo>
                    <a:pt x="6469" y="13151"/>
                    <a:pt x="6591" y="12977"/>
                    <a:pt x="6775" y="12910"/>
                  </a:cubicBezTo>
                  <a:cubicBezTo>
                    <a:pt x="6827" y="12892"/>
                    <a:pt x="6880" y="12883"/>
                    <a:pt x="6931" y="12883"/>
                  </a:cubicBezTo>
                  <a:cubicBezTo>
                    <a:pt x="7175" y="12883"/>
                    <a:pt x="7391" y="13081"/>
                    <a:pt x="7391" y="13345"/>
                  </a:cubicBezTo>
                  <a:cubicBezTo>
                    <a:pt x="7391" y="13843"/>
                    <a:pt x="7224" y="14329"/>
                    <a:pt x="6920" y="14724"/>
                  </a:cubicBezTo>
                  <a:lnTo>
                    <a:pt x="6932" y="14724"/>
                  </a:lnTo>
                  <a:cubicBezTo>
                    <a:pt x="7693" y="14724"/>
                    <a:pt x="8309" y="14108"/>
                    <a:pt x="8311" y="13350"/>
                  </a:cubicBezTo>
                  <a:cubicBezTo>
                    <a:pt x="8314" y="13094"/>
                    <a:pt x="8518" y="12888"/>
                    <a:pt x="8773" y="12883"/>
                  </a:cubicBezTo>
                  <a:cubicBezTo>
                    <a:pt x="9025" y="12883"/>
                    <a:pt x="9232" y="13090"/>
                    <a:pt x="9232" y="13345"/>
                  </a:cubicBezTo>
                  <a:cubicBezTo>
                    <a:pt x="9232" y="13843"/>
                    <a:pt x="9065" y="14329"/>
                    <a:pt x="8760" y="14724"/>
                  </a:cubicBezTo>
                  <a:lnTo>
                    <a:pt x="8773" y="14724"/>
                  </a:lnTo>
                  <a:cubicBezTo>
                    <a:pt x="9533" y="14724"/>
                    <a:pt x="10149" y="14108"/>
                    <a:pt x="10152" y="13350"/>
                  </a:cubicBezTo>
                  <a:cubicBezTo>
                    <a:pt x="10154" y="13094"/>
                    <a:pt x="10358" y="12888"/>
                    <a:pt x="10613" y="12883"/>
                  </a:cubicBezTo>
                  <a:cubicBezTo>
                    <a:pt x="10866" y="12883"/>
                    <a:pt x="11072" y="13090"/>
                    <a:pt x="11072" y="13345"/>
                  </a:cubicBezTo>
                  <a:cubicBezTo>
                    <a:pt x="11072" y="13843"/>
                    <a:pt x="10905" y="14329"/>
                    <a:pt x="10601" y="14724"/>
                  </a:cubicBezTo>
                  <a:lnTo>
                    <a:pt x="11072" y="14724"/>
                  </a:lnTo>
                  <a:cubicBezTo>
                    <a:pt x="13614" y="14724"/>
                    <a:pt x="15704" y="12672"/>
                    <a:pt x="15704" y="10123"/>
                  </a:cubicBezTo>
                  <a:cubicBezTo>
                    <a:pt x="15704" y="7603"/>
                    <a:pt x="13631" y="5523"/>
                    <a:pt x="11072" y="5523"/>
                  </a:cubicBezTo>
                  <a:lnTo>
                    <a:pt x="3220" y="5523"/>
                  </a:lnTo>
                  <a:cubicBezTo>
                    <a:pt x="3219" y="5523"/>
                    <a:pt x="3217" y="5523"/>
                    <a:pt x="3216" y="5523"/>
                  </a:cubicBezTo>
                  <a:cubicBezTo>
                    <a:pt x="2428" y="5523"/>
                    <a:pt x="1802" y="4861"/>
                    <a:pt x="1841" y="4072"/>
                  </a:cubicBezTo>
                  <a:cubicBezTo>
                    <a:pt x="1878" y="3336"/>
                    <a:pt x="2501" y="2762"/>
                    <a:pt x="3240" y="2762"/>
                  </a:cubicBezTo>
                  <a:lnTo>
                    <a:pt x="13233" y="2762"/>
                  </a:lnTo>
                  <a:cubicBezTo>
                    <a:pt x="14517" y="2762"/>
                    <a:pt x="15692" y="1773"/>
                    <a:pt x="15702" y="490"/>
                  </a:cubicBezTo>
                  <a:lnTo>
                    <a:pt x="15704" y="490"/>
                  </a:lnTo>
                  <a:lnTo>
                    <a:pt x="15704" y="463"/>
                  </a:lnTo>
                  <a:cubicBezTo>
                    <a:pt x="15704" y="277"/>
                    <a:pt x="15591" y="110"/>
                    <a:pt x="15420" y="39"/>
                  </a:cubicBezTo>
                  <a:cubicBezTo>
                    <a:pt x="15363" y="13"/>
                    <a:pt x="15303" y="1"/>
                    <a:pt x="15243" y="1"/>
                  </a:cubicBezTo>
                  <a:close/>
                </a:path>
              </a:pathLst>
            </a:custGeom>
            <a:solidFill>
              <a:schemeClr val="dk1"/>
            </a:solidFill>
            <a:ln>
              <a:noFill/>
            </a:ln>
          </p:spPr>
          <p:style>
            <a:lnRef idx="0"/>
            <a:fillRef idx="0"/>
            <a:effectRef idx="0"/>
            <a:fontRef idx="minor"/>
          </p:style>
        </p:sp>
        <p:sp>
          <p:nvSpPr>
            <p:cNvPr id="2553" name="CustomShape 12"/>
            <p:cNvSpPr/>
            <p:nvPr/>
          </p:nvSpPr>
          <p:spPr>
            <a:xfrm>
              <a:off x="3544200" y="1517040"/>
              <a:ext cx="52200" cy="19800"/>
            </a:xfrm>
            <a:custGeom>
              <a:avLst/>
              <a:gdLst/>
              <a:ahLst/>
              <a:rect l="l" t="t" r="r" b="b"/>
              <a:pathLst>
                <a:path w="2327" h="921">
                  <a:moveTo>
                    <a:pt x="492" y="0"/>
                  </a:moveTo>
                  <a:cubicBezTo>
                    <a:pt x="253" y="0"/>
                    <a:pt x="52" y="181"/>
                    <a:pt x="28" y="417"/>
                  </a:cubicBezTo>
                  <a:cubicBezTo>
                    <a:pt x="1" y="686"/>
                    <a:pt x="212" y="920"/>
                    <a:pt x="482" y="920"/>
                  </a:cubicBezTo>
                  <a:cubicBezTo>
                    <a:pt x="484" y="920"/>
                    <a:pt x="485" y="920"/>
                    <a:pt x="487" y="920"/>
                  </a:cubicBezTo>
                  <a:lnTo>
                    <a:pt x="2327" y="920"/>
                  </a:lnTo>
                  <a:cubicBezTo>
                    <a:pt x="2072" y="920"/>
                    <a:pt x="1866" y="714"/>
                    <a:pt x="1866" y="462"/>
                  </a:cubicBezTo>
                  <a:cubicBezTo>
                    <a:pt x="1866" y="206"/>
                    <a:pt x="2072" y="0"/>
                    <a:pt x="2327" y="0"/>
                  </a:cubicBezTo>
                  <a:lnTo>
                    <a:pt x="496" y="0"/>
                  </a:lnTo>
                  <a:cubicBezTo>
                    <a:pt x="495" y="0"/>
                    <a:pt x="493" y="0"/>
                    <a:pt x="492" y="0"/>
                  </a:cubicBezTo>
                  <a:close/>
                </a:path>
              </a:pathLst>
            </a:custGeom>
            <a:solidFill>
              <a:schemeClr val="dk1"/>
            </a:solidFill>
            <a:ln>
              <a:noFill/>
            </a:ln>
          </p:spPr>
          <p:style>
            <a:lnRef idx="0"/>
            <a:fillRef idx="0"/>
            <a:effectRef idx="0"/>
            <a:fontRef idx="minor"/>
          </p:style>
        </p:sp>
        <p:sp>
          <p:nvSpPr>
            <p:cNvPr id="2554" name="CustomShape 13"/>
            <p:cNvSpPr/>
            <p:nvPr/>
          </p:nvSpPr>
          <p:spPr>
            <a:xfrm>
              <a:off x="3682080" y="1622160"/>
              <a:ext cx="52200" cy="19800"/>
            </a:xfrm>
            <a:custGeom>
              <a:avLst/>
              <a:gdLst/>
              <a:ahLst/>
              <a:rect l="l" t="t" r="r" b="b"/>
              <a:pathLst>
                <a:path w="2327" h="921">
                  <a:moveTo>
                    <a:pt x="1845" y="1"/>
                  </a:moveTo>
                  <a:cubicBezTo>
                    <a:pt x="1844" y="1"/>
                    <a:pt x="1842" y="1"/>
                    <a:pt x="1841" y="1"/>
                  </a:cubicBezTo>
                  <a:lnTo>
                    <a:pt x="1" y="1"/>
                  </a:lnTo>
                  <a:cubicBezTo>
                    <a:pt x="256" y="1"/>
                    <a:pt x="462" y="207"/>
                    <a:pt x="462" y="462"/>
                  </a:cubicBezTo>
                  <a:cubicBezTo>
                    <a:pt x="462" y="715"/>
                    <a:pt x="256" y="921"/>
                    <a:pt x="1" y="921"/>
                  </a:cubicBezTo>
                  <a:lnTo>
                    <a:pt x="1831" y="921"/>
                  </a:lnTo>
                  <a:cubicBezTo>
                    <a:pt x="1833" y="921"/>
                    <a:pt x="1834" y="921"/>
                    <a:pt x="1836" y="921"/>
                  </a:cubicBezTo>
                  <a:cubicBezTo>
                    <a:pt x="2074" y="921"/>
                    <a:pt x="2275" y="740"/>
                    <a:pt x="2300" y="504"/>
                  </a:cubicBezTo>
                  <a:cubicBezTo>
                    <a:pt x="2327" y="235"/>
                    <a:pt x="2116" y="1"/>
                    <a:pt x="1845" y="1"/>
                  </a:cubicBezTo>
                  <a:close/>
                </a:path>
              </a:pathLst>
            </a:custGeom>
            <a:solidFill>
              <a:schemeClr val="dk1"/>
            </a:solidFill>
            <a:ln>
              <a:noFill/>
            </a:ln>
          </p:spPr>
          <p:style>
            <a:lnRef idx="0"/>
            <a:fillRef idx="0"/>
            <a:effectRef idx="0"/>
            <a:fontRef idx="minor"/>
          </p:style>
        </p:sp>
      </p:grpSp>
      <p:sp>
        <p:nvSpPr>
          <p:cNvPr id="2555" name="CustomShape 14"/>
          <p:cNvSpPr/>
          <p:nvPr/>
        </p:nvSpPr>
        <p:spPr>
          <a:xfrm flipH="1" rot="10800000">
            <a:off x="2223000" y="1602360"/>
            <a:ext cx="1125360" cy="1119240"/>
          </a:xfrm>
          <a:prstGeom prst="bentConnector3">
            <a:avLst>
              <a:gd name="adj1" fmla="val 49998"/>
            </a:avLst>
          </a:prstGeom>
          <a:noFill/>
          <a:ln w="38160">
            <a:solidFill>
              <a:schemeClr val="dk1"/>
            </a:solidFill>
            <a:round/>
            <a:tailEnd len="med" type="oval" w="med"/>
          </a:ln>
        </p:spPr>
        <p:style>
          <a:lnRef idx="0"/>
          <a:fillRef idx="0"/>
          <a:effectRef idx="0"/>
          <a:fontRef idx="minor"/>
        </p:style>
      </p:sp>
      <p:sp>
        <p:nvSpPr>
          <p:cNvPr id="2556" name="CustomShape 15"/>
          <p:cNvSpPr/>
          <p:nvPr/>
        </p:nvSpPr>
        <p:spPr>
          <a:xfrm flipH="1" rot="10800000">
            <a:off x="2224080" y="2368440"/>
            <a:ext cx="1125360" cy="353160"/>
          </a:xfrm>
          <a:prstGeom prst="bentConnector3">
            <a:avLst>
              <a:gd name="adj1" fmla="val 49998"/>
            </a:avLst>
          </a:prstGeom>
          <a:noFill/>
          <a:ln w="38160">
            <a:solidFill>
              <a:schemeClr val="dk1"/>
            </a:solidFill>
            <a:round/>
            <a:tailEnd len="med" type="oval" w="med"/>
          </a:ln>
        </p:spPr>
        <p:style>
          <a:lnRef idx="0"/>
          <a:fillRef idx="0"/>
          <a:effectRef idx="0"/>
          <a:fontRef idx="minor"/>
        </p:style>
      </p:sp>
      <p:sp>
        <p:nvSpPr>
          <p:cNvPr id="2557" name="CustomShape 16"/>
          <p:cNvSpPr/>
          <p:nvPr/>
        </p:nvSpPr>
        <p:spPr>
          <a:xfrm>
            <a:off x="2223720" y="2721600"/>
            <a:ext cx="1125360" cy="410400"/>
          </a:xfrm>
          <a:prstGeom prst="bentConnector3">
            <a:avLst>
              <a:gd name="adj1" fmla="val 49998"/>
            </a:avLst>
          </a:prstGeom>
          <a:noFill/>
          <a:ln w="38160">
            <a:solidFill>
              <a:schemeClr val="dk1"/>
            </a:solidFill>
            <a:round/>
            <a:tailEnd len="med" type="oval" w="med"/>
          </a:ln>
        </p:spPr>
        <p:style>
          <a:lnRef idx="0"/>
          <a:fillRef idx="0"/>
          <a:effectRef idx="0"/>
          <a:fontRef idx="minor"/>
        </p:style>
      </p:sp>
      <p:sp>
        <p:nvSpPr>
          <p:cNvPr id="2558" name="CustomShape 17"/>
          <p:cNvSpPr/>
          <p:nvPr/>
        </p:nvSpPr>
        <p:spPr>
          <a:xfrm>
            <a:off x="2223720" y="2721600"/>
            <a:ext cx="1125360" cy="1176480"/>
          </a:xfrm>
          <a:prstGeom prst="bentConnector3">
            <a:avLst>
              <a:gd name="adj1" fmla="val 49998"/>
            </a:avLst>
          </a:prstGeom>
          <a:noFill/>
          <a:ln w="38160">
            <a:solidFill>
              <a:schemeClr val="dk1"/>
            </a:solidFill>
            <a:round/>
            <a:tailEnd len="med" type="oval" w="med"/>
          </a:ln>
        </p:spPr>
        <p:style>
          <a:lnRef idx="0"/>
          <a:fillRef idx="0"/>
          <a:effectRef idx="0"/>
          <a:fontRef idx="minor"/>
        </p:style>
      </p:sp>
      <p:grpSp>
        <p:nvGrpSpPr>
          <p:cNvPr id="2559" name="Group 18"/>
          <p:cNvGrpSpPr/>
          <p:nvPr/>
        </p:nvGrpSpPr>
        <p:grpSpPr>
          <a:xfrm>
            <a:off x="3350160" y="3587760"/>
            <a:ext cx="4869000" cy="621000"/>
            <a:chOff x="3350160" y="3587760"/>
            <a:chExt cx="4869000" cy="621000"/>
          </a:xfrm>
        </p:grpSpPr>
        <p:sp>
          <p:nvSpPr>
            <p:cNvPr id="2560" name="CustomShape 19"/>
            <p:cNvSpPr/>
            <p:nvPr/>
          </p:nvSpPr>
          <p:spPr>
            <a:xfrm>
              <a:off x="3350160" y="358776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2561" name="CustomShape 20"/>
            <p:cNvSpPr/>
            <p:nvPr/>
          </p:nvSpPr>
          <p:spPr>
            <a:xfrm flipH="1">
              <a:off x="4575240" y="3612960"/>
              <a:ext cx="1449000" cy="5716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2562" name="CustomShape 21"/>
            <p:cNvSpPr/>
            <p:nvPr/>
          </p:nvSpPr>
          <p:spPr>
            <a:xfrm flipH="1">
              <a:off x="6553080" y="3612960"/>
              <a:ext cx="166608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It’s the closest planet to the Sun</a:t>
              </a:r>
              <a:endParaRPr b="0" lang="en-US" sz="1500" spc="-1" strike="noStrike">
                <a:latin typeface="Arial"/>
              </a:endParaRPr>
            </a:p>
          </p:txBody>
        </p:sp>
        <p:sp>
          <p:nvSpPr>
            <p:cNvPr id="2563" name="CustomShape 22"/>
            <p:cNvSpPr/>
            <p:nvPr/>
          </p:nvSpPr>
          <p:spPr>
            <a:xfrm flipH="1">
              <a:off x="6111000" y="3720240"/>
              <a:ext cx="356400" cy="356400"/>
            </a:xfrm>
            <a:prstGeom prst="ellipse">
              <a:avLst/>
            </a:prstGeom>
            <a:solidFill>
              <a:schemeClr val="accent1"/>
            </a:solidFill>
            <a:ln>
              <a:noFill/>
            </a:ln>
          </p:spPr>
          <p:style>
            <a:lnRef idx="0"/>
            <a:fillRef idx="0"/>
            <a:effectRef idx="0"/>
            <a:fontRef idx="minor"/>
          </p:style>
        </p:sp>
      </p:grpSp>
      <p:sp>
        <p:nvSpPr>
          <p:cNvPr id="2564" name="CustomShape 23"/>
          <p:cNvSpPr/>
          <p:nvPr/>
        </p:nvSpPr>
        <p:spPr>
          <a:xfrm>
            <a:off x="3972240" y="3899160"/>
            <a:ext cx="603360" cy="360"/>
          </a:xfrm>
          <a:prstGeom prst="bentConnector3">
            <a:avLst>
              <a:gd name="adj1" fmla="val 49995"/>
            </a:avLst>
          </a:prstGeom>
          <a:noFill/>
          <a:ln w="38160">
            <a:solidFill>
              <a:schemeClr val="dk1"/>
            </a:solidFill>
            <a:round/>
            <a:tailEnd len="med" type="oval" w="med"/>
          </a:ln>
        </p:spPr>
        <p:style>
          <a:lnRef idx="0"/>
          <a:fillRef idx="0"/>
          <a:effectRef idx="0"/>
          <a:fontRef idx="minor"/>
        </p:style>
      </p:sp>
      <p:grpSp>
        <p:nvGrpSpPr>
          <p:cNvPr id="2565" name="Group 24"/>
          <p:cNvGrpSpPr/>
          <p:nvPr/>
        </p:nvGrpSpPr>
        <p:grpSpPr>
          <a:xfrm>
            <a:off x="3350160" y="2822040"/>
            <a:ext cx="4869000" cy="621000"/>
            <a:chOff x="3350160" y="2822040"/>
            <a:chExt cx="4869000" cy="621000"/>
          </a:xfrm>
        </p:grpSpPr>
        <p:sp>
          <p:nvSpPr>
            <p:cNvPr id="2566" name="CustomShape 25"/>
            <p:cNvSpPr/>
            <p:nvPr/>
          </p:nvSpPr>
          <p:spPr>
            <a:xfrm>
              <a:off x="3350160" y="282204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2567" name="CustomShape 26"/>
            <p:cNvSpPr/>
            <p:nvPr/>
          </p:nvSpPr>
          <p:spPr>
            <a:xfrm flipH="1">
              <a:off x="4575240" y="2846880"/>
              <a:ext cx="1449000" cy="5716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p:txBody>
        </p:sp>
        <p:sp>
          <p:nvSpPr>
            <p:cNvPr id="2568" name="CustomShape 27"/>
            <p:cNvSpPr/>
            <p:nvPr/>
          </p:nvSpPr>
          <p:spPr>
            <a:xfrm flipH="1">
              <a:off x="6553080" y="2846880"/>
              <a:ext cx="166608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Saturn is a gas giant with rings</a:t>
              </a:r>
              <a:endParaRPr b="0" lang="en-US" sz="1500" spc="-1" strike="noStrike">
                <a:latin typeface="Arial"/>
              </a:endParaRPr>
            </a:p>
          </p:txBody>
        </p:sp>
        <p:sp>
          <p:nvSpPr>
            <p:cNvPr id="2569" name="CustomShape 28"/>
            <p:cNvSpPr/>
            <p:nvPr/>
          </p:nvSpPr>
          <p:spPr>
            <a:xfrm flipH="1">
              <a:off x="6111000" y="2954160"/>
              <a:ext cx="356400" cy="356400"/>
            </a:xfrm>
            <a:prstGeom prst="ellipse">
              <a:avLst/>
            </a:prstGeom>
            <a:solidFill>
              <a:schemeClr val="accent4"/>
            </a:solidFill>
            <a:ln>
              <a:noFill/>
            </a:ln>
          </p:spPr>
          <p:style>
            <a:lnRef idx="0"/>
            <a:fillRef idx="0"/>
            <a:effectRef idx="0"/>
            <a:fontRef idx="minor"/>
          </p:style>
        </p:sp>
      </p:grpSp>
      <p:sp>
        <p:nvSpPr>
          <p:cNvPr id="2570" name="CustomShape 29"/>
          <p:cNvSpPr/>
          <p:nvPr/>
        </p:nvSpPr>
        <p:spPr>
          <a:xfrm>
            <a:off x="3972240" y="3133080"/>
            <a:ext cx="603360" cy="360"/>
          </a:xfrm>
          <a:prstGeom prst="bentConnector3">
            <a:avLst>
              <a:gd name="adj1" fmla="val 49995"/>
            </a:avLst>
          </a:prstGeom>
          <a:noFill/>
          <a:ln w="38160">
            <a:solidFill>
              <a:schemeClr val="dk1"/>
            </a:solidFill>
            <a:round/>
            <a:tailEnd len="med" type="oval" w="med"/>
          </a:ln>
        </p:spPr>
        <p:style>
          <a:lnRef idx="0"/>
          <a:fillRef idx="0"/>
          <a:effectRef idx="0"/>
          <a:fontRef idx="minor"/>
        </p:style>
      </p:sp>
      <p:grpSp>
        <p:nvGrpSpPr>
          <p:cNvPr id="2571" name="Group 30"/>
          <p:cNvGrpSpPr/>
          <p:nvPr/>
        </p:nvGrpSpPr>
        <p:grpSpPr>
          <a:xfrm>
            <a:off x="3350160" y="2055960"/>
            <a:ext cx="4869000" cy="621000"/>
            <a:chOff x="3350160" y="2055960"/>
            <a:chExt cx="4869000" cy="621000"/>
          </a:xfrm>
        </p:grpSpPr>
        <p:sp>
          <p:nvSpPr>
            <p:cNvPr id="2572" name="CustomShape 31"/>
            <p:cNvSpPr/>
            <p:nvPr/>
          </p:nvSpPr>
          <p:spPr>
            <a:xfrm>
              <a:off x="3350160" y="2055960"/>
              <a:ext cx="621000" cy="621000"/>
            </a:xfrm>
            <a:prstGeom prst="ellipse">
              <a:avLst/>
            </a:prstGeom>
            <a:gradFill rotWithShape="0">
              <a:gsLst>
                <a:gs pos="0">
                  <a:srgbClr val="14a0d5">
                    <a:alpha val="35294"/>
                  </a:srgbClr>
                </a:gs>
                <a:gs pos="100000">
                  <a:srgbClr val="f30497">
                    <a:alpha val="38039"/>
                  </a:srgbClr>
                </a:gs>
              </a:gsLst>
              <a:lin ang="2700000"/>
            </a:gradFill>
            <a:ln>
              <a:noFill/>
            </a:ln>
          </p:spPr>
          <p:style>
            <a:lnRef idx="0"/>
            <a:fillRef idx="0"/>
            <a:effectRef idx="0"/>
            <a:fontRef idx="minor"/>
          </p:style>
        </p:sp>
        <p:sp>
          <p:nvSpPr>
            <p:cNvPr id="2573" name="CustomShape 32"/>
            <p:cNvSpPr/>
            <p:nvPr/>
          </p:nvSpPr>
          <p:spPr>
            <a:xfrm flipH="1">
              <a:off x="4575240" y="2081160"/>
              <a:ext cx="1449000" cy="5716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2574" name="CustomShape 33"/>
            <p:cNvSpPr/>
            <p:nvPr/>
          </p:nvSpPr>
          <p:spPr>
            <a:xfrm flipH="1">
              <a:off x="6553080" y="2081160"/>
              <a:ext cx="166608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sp>
          <p:nvSpPr>
            <p:cNvPr id="2575" name="CustomShape 34"/>
            <p:cNvSpPr/>
            <p:nvPr/>
          </p:nvSpPr>
          <p:spPr>
            <a:xfrm flipH="1">
              <a:off x="6111000" y="2188440"/>
              <a:ext cx="356400" cy="356400"/>
            </a:xfrm>
            <a:prstGeom prst="ellipse">
              <a:avLst/>
            </a:prstGeom>
            <a:solidFill>
              <a:schemeClr val="accent6"/>
            </a:solidFill>
            <a:ln>
              <a:noFill/>
            </a:ln>
          </p:spPr>
          <p:style>
            <a:lnRef idx="0"/>
            <a:fillRef idx="0"/>
            <a:effectRef idx="0"/>
            <a:fontRef idx="minor"/>
          </p:style>
        </p:sp>
      </p:grpSp>
      <p:sp>
        <p:nvSpPr>
          <p:cNvPr id="2576" name="CustomShape 35"/>
          <p:cNvSpPr/>
          <p:nvPr/>
        </p:nvSpPr>
        <p:spPr>
          <a:xfrm>
            <a:off x="3972240" y="2367000"/>
            <a:ext cx="603360" cy="360"/>
          </a:xfrm>
          <a:prstGeom prst="bentConnector3">
            <a:avLst>
              <a:gd name="adj1" fmla="val 49995"/>
            </a:avLst>
          </a:prstGeom>
          <a:noFill/>
          <a:ln w="38160">
            <a:solidFill>
              <a:schemeClr val="dk1"/>
            </a:solidFill>
            <a:round/>
            <a:tailEnd len="med" type="oval" w="med"/>
          </a:ln>
        </p:spPr>
        <p:style>
          <a:lnRef idx="0"/>
          <a:fillRef idx="0"/>
          <a:effectRef idx="0"/>
          <a:fontRef idx="minor"/>
        </p:style>
      </p:sp>
      <p:grpSp>
        <p:nvGrpSpPr>
          <p:cNvPr id="2577" name="Group 36"/>
          <p:cNvGrpSpPr/>
          <p:nvPr/>
        </p:nvGrpSpPr>
        <p:grpSpPr>
          <a:xfrm>
            <a:off x="3499560" y="2230560"/>
            <a:ext cx="361080" cy="272160"/>
            <a:chOff x="3499560" y="2230560"/>
            <a:chExt cx="361080" cy="272160"/>
          </a:xfrm>
        </p:grpSpPr>
        <p:sp>
          <p:nvSpPr>
            <p:cNvPr id="2578" name="CustomShape 37"/>
            <p:cNvSpPr/>
            <p:nvPr/>
          </p:nvSpPr>
          <p:spPr>
            <a:xfrm>
              <a:off x="3499560" y="2272320"/>
              <a:ext cx="361080" cy="188280"/>
            </a:xfrm>
            <a:custGeom>
              <a:avLst/>
              <a:gdLst/>
              <a:ahLst/>
              <a:rect l="l" t="t" r="r" b="b"/>
              <a:pathLst>
                <a:path w="15849" h="8282">
                  <a:moveTo>
                    <a:pt x="12580" y="2761"/>
                  </a:moveTo>
                  <a:cubicBezTo>
                    <a:pt x="12990" y="2761"/>
                    <a:pt x="13196" y="3257"/>
                    <a:pt x="12907" y="3546"/>
                  </a:cubicBezTo>
                  <a:cubicBezTo>
                    <a:pt x="12812" y="3641"/>
                    <a:pt x="12696" y="3683"/>
                    <a:pt x="12583" y="3683"/>
                  </a:cubicBezTo>
                  <a:cubicBezTo>
                    <a:pt x="12347" y="3683"/>
                    <a:pt x="12121" y="3499"/>
                    <a:pt x="12121" y="3222"/>
                  </a:cubicBezTo>
                  <a:cubicBezTo>
                    <a:pt x="12121" y="2967"/>
                    <a:pt x="12325" y="2761"/>
                    <a:pt x="12580" y="2761"/>
                  </a:cubicBezTo>
                  <a:close/>
                  <a:moveTo>
                    <a:pt x="10314" y="1840"/>
                  </a:moveTo>
                  <a:cubicBezTo>
                    <a:pt x="10392" y="1840"/>
                    <a:pt x="10471" y="1860"/>
                    <a:pt x="10544" y="1902"/>
                  </a:cubicBezTo>
                  <a:cubicBezTo>
                    <a:pt x="10762" y="2030"/>
                    <a:pt x="10838" y="2312"/>
                    <a:pt x="10713" y="2530"/>
                  </a:cubicBezTo>
                  <a:cubicBezTo>
                    <a:pt x="10136" y="3529"/>
                    <a:pt x="10136" y="4756"/>
                    <a:pt x="10713" y="5752"/>
                  </a:cubicBezTo>
                  <a:cubicBezTo>
                    <a:pt x="10838" y="5973"/>
                    <a:pt x="10762" y="6253"/>
                    <a:pt x="10544" y="6380"/>
                  </a:cubicBezTo>
                  <a:cubicBezTo>
                    <a:pt x="10471" y="6422"/>
                    <a:pt x="10392" y="6442"/>
                    <a:pt x="10314" y="6442"/>
                  </a:cubicBezTo>
                  <a:cubicBezTo>
                    <a:pt x="10154" y="6442"/>
                    <a:pt x="10000" y="6359"/>
                    <a:pt x="9916" y="6211"/>
                  </a:cubicBezTo>
                  <a:cubicBezTo>
                    <a:pt x="9175" y="4930"/>
                    <a:pt x="9175" y="3352"/>
                    <a:pt x="9916" y="2072"/>
                  </a:cubicBezTo>
                  <a:cubicBezTo>
                    <a:pt x="10000" y="1923"/>
                    <a:pt x="10154" y="1840"/>
                    <a:pt x="10314" y="1840"/>
                  </a:cubicBezTo>
                  <a:close/>
                  <a:moveTo>
                    <a:pt x="9820" y="1"/>
                  </a:moveTo>
                  <a:cubicBezTo>
                    <a:pt x="7428" y="1"/>
                    <a:pt x="4974" y="1537"/>
                    <a:pt x="3477" y="2683"/>
                  </a:cubicBezTo>
                  <a:cubicBezTo>
                    <a:pt x="2937" y="1620"/>
                    <a:pt x="1809" y="921"/>
                    <a:pt x="589" y="921"/>
                  </a:cubicBezTo>
                  <a:cubicBezTo>
                    <a:pt x="221" y="921"/>
                    <a:pt x="0" y="1331"/>
                    <a:pt x="204" y="1637"/>
                  </a:cubicBezTo>
                  <a:cubicBezTo>
                    <a:pt x="1220" y="3154"/>
                    <a:pt x="1220" y="5131"/>
                    <a:pt x="204" y="6648"/>
                  </a:cubicBezTo>
                  <a:cubicBezTo>
                    <a:pt x="111" y="6788"/>
                    <a:pt x="103" y="6969"/>
                    <a:pt x="182" y="7119"/>
                  </a:cubicBezTo>
                  <a:cubicBezTo>
                    <a:pt x="263" y="7268"/>
                    <a:pt x="418" y="7362"/>
                    <a:pt x="589" y="7362"/>
                  </a:cubicBezTo>
                  <a:cubicBezTo>
                    <a:pt x="1809" y="7362"/>
                    <a:pt x="2937" y="6665"/>
                    <a:pt x="3477" y="5602"/>
                  </a:cubicBezTo>
                  <a:cubicBezTo>
                    <a:pt x="4974" y="6748"/>
                    <a:pt x="7428" y="8282"/>
                    <a:pt x="9820" y="8282"/>
                  </a:cubicBezTo>
                  <a:cubicBezTo>
                    <a:pt x="13611" y="8282"/>
                    <a:pt x="15692" y="4520"/>
                    <a:pt x="15777" y="4358"/>
                  </a:cubicBezTo>
                  <a:cubicBezTo>
                    <a:pt x="15849" y="4223"/>
                    <a:pt x="15849" y="4062"/>
                    <a:pt x="15777" y="3927"/>
                  </a:cubicBezTo>
                  <a:cubicBezTo>
                    <a:pt x="15692" y="3765"/>
                    <a:pt x="13611" y="1"/>
                    <a:pt x="9820" y="1"/>
                  </a:cubicBezTo>
                  <a:close/>
                </a:path>
              </a:pathLst>
            </a:custGeom>
            <a:solidFill>
              <a:schemeClr val="dk1"/>
            </a:solidFill>
            <a:ln>
              <a:noFill/>
            </a:ln>
          </p:spPr>
          <p:style>
            <a:lnRef idx="0"/>
            <a:fillRef idx="0"/>
            <a:effectRef idx="0"/>
            <a:fontRef idx="minor"/>
          </p:style>
        </p:sp>
        <p:sp>
          <p:nvSpPr>
            <p:cNvPr id="2579" name="CustomShape 38"/>
            <p:cNvSpPr/>
            <p:nvPr/>
          </p:nvSpPr>
          <p:spPr>
            <a:xfrm>
              <a:off x="3671640" y="2230560"/>
              <a:ext cx="113760" cy="33840"/>
            </a:xfrm>
            <a:custGeom>
              <a:avLst/>
              <a:gdLst/>
              <a:ahLst/>
              <a:rect l="l" t="t" r="r" b="b"/>
              <a:pathLst>
                <a:path w="5024" h="1523">
                  <a:moveTo>
                    <a:pt x="455" y="1"/>
                  </a:moveTo>
                  <a:cubicBezTo>
                    <a:pt x="205" y="1"/>
                    <a:pt x="3" y="204"/>
                    <a:pt x="1" y="455"/>
                  </a:cubicBezTo>
                  <a:cubicBezTo>
                    <a:pt x="3" y="727"/>
                    <a:pt x="40" y="999"/>
                    <a:pt x="114" y="1264"/>
                  </a:cubicBezTo>
                  <a:cubicBezTo>
                    <a:pt x="828" y="1053"/>
                    <a:pt x="1564" y="921"/>
                    <a:pt x="2300" y="921"/>
                  </a:cubicBezTo>
                  <a:cubicBezTo>
                    <a:pt x="3242" y="921"/>
                    <a:pt x="4170" y="1127"/>
                    <a:pt x="5023" y="1522"/>
                  </a:cubicBezTo>
                  <a:cubicBezTo>
                    <a:pt x="4454" y="612"/>
                    <a:pt x="3453" y="1"/>
                    <a:pt x="2300" y="1"/>
                  </a:cubicBezTo>
                  <a:lnTo>
                    <a:pt x="460" y="1"/>
                  </a:lnTo>
                  <a:cubicBezTo>
                    <a:pt x="458" y="1"/>
                    <a:pt x="457" y="1"/>
                    <a:pt x="455" y="1"/>
                  </a:cubicBezTo>
                  <a:close/>
                </a:path>
              </a:pathLst>
            </a:custGeom>
            <a:solidFill>
              <a:schemeClr val="dk1"/>
            </a:solidFill>
            <a:ln>
              <a:noFill/>
            </a:ln>
          </p:spPr>
          <p:style>
            <a:lnRef idx="0"/>
            <a:fillRef idx="0"/>
            <a:effectRef idx="0"/>
            <a:fontRef idx="minor"/>
          </p:style>
        </p:sp>
        <p:sp>
          <p:nvSpPr>
            <p:cNvPr id="2580" name="CustomShape 39"/>
            <p:cNvSpPr/>
            <p:nvPr/>
          </p:nvSpPr>
          <p:spPr>
            <a:xfrm>
              <a:off x="3562920" y="2251440"/>
              <a:ext cx="75600" cy="50040"/>
            </a:xfrm>
            <a:custGeom>
              <a:avLst/>
              <a:gdLst/>
              <a:ahLst/>
              <a:rect l="l" t="t" r="r" b="b"/>
              <a:pathLst>
                <a:path w="3357" h="2239">
                  <a:moveTo>
                    <a:pt x="616" y="1"/>
                  </a:moveTo>
                  <a:cubicBezTo>
                    <a:pt x="206" y="1"/>
                    <a:pt x="0" y="497"/>
                    <a:pt x="290" y="786"/>
                  </a:cubicBezTo>
                  <a:cubicBezTo>
                    <a:pt x="682" y="1181"/>
                    <a:pt x="940" y="1689"/>
                    <a:pt x="1031" y="2239"/>
                  </a:cubicBezTo>
                  <a:cubicBezTo>
                    <a:pt x="1769" y="1733"/>
                    <a:pt x="2547" y="1289"/>
                    <a:pt x="3357" y="914"/>
                  </a:cubicBezTo>
                  <a:cubicBezTo>
                    <a:pt x="2935" y="362"/>
                    <a:pt x="2277" y="1"/>
                    <a:pt x="1536" y="1"/>
                  </a:cubicBezTo>
                  <a:close/>
                </a:path>
              </a:pathLst>
            </a:custGeom>
            <a:solidFill>
              <a:schemeClr val="dk1"/>
            </a:solidFill>
            <a:ln>
              <a:noFill/>
            </a:ln>
          </p:spPr>
          <p:style>
            <a:lnRef idx="0"/>
            <a:fillRef idx="0"/>
            <a:effectRef idx="0"/>
            <a:fontRef idx="minor"/>
          </p:style>
        </p:sp>
        <p:sp>
          <p:nvSpPr>
            <p:cNvPr id="2581" name="CustomShape 40"/>
            <p:cNvSpPr/>
            <p:nvPr/>
          </p:nvSpPr>
          <p:spPr>
            <a:xfrm>
              <a:off x="3671640" y="2468880"/>
              <a:ext cx="113760" cy="33840"/>
            </a:xfrm>
            <a:custGeom>
              <a:avLst/>
              <a:gdLst/>
              <a:ahLst/>
              <a:rect l="l" t="t" r="r" b="b"/>
              <a:pathLst>
                <a:path w="5024" h="1525">
                  <a:moveTo>
                    <a:pt x="5023" y="1"/>
                  </a:moveTo>
                  <a:lnTo>
                    <a:pt x="5023" y="1"/>
                  </a:lnTo>
                  <a:cubicBezTo>
                    <a:pt x="4170" y="396"/>
                    <a:pt x="3240" y="602"/>
                    <a:pt x="2300" y="604"/>
                  </a:cubicBezTo>
                  <a:cubicBezTo>
                    <a:pt x="1564" y="604"/>
                    <a:pt x="828" y="469"/>
                    <a:pt x="114" y="261"/>
                  </a:cubicBezTo>
                  <a:cubicBezTo>
                    <a:pt x="40" y="526"/>
                    <a:pt x="3" y="796"/>
                    <a:pt x="1" y="1070"/>
                  </a:cubicBezTo>
                  <a:cubicBezTo>
                    <a:pt x="3" y="1323"/>
                    <a:pt x="207" y="1524"/>
                    <a:pt x="460" y="1524"/>
                  </a:cubicBezTo>
                  <a:lnTo>
                    <a:pt x="2300" y="1524"/>
                  </a:lnTo>
                  <a:cubicBezTo>
                    <a:pt x="3453" y="1524"/>
                    <a:pt x="4454" y="916"/>
                    <a:pt x="5023" y="1"/>
                  </a:cubicBezTo>
                  <a:close/>
                </a:path>
              </a:pathLst>
            </a:custGeom>
            <a:solidFill>
              <a:schemeClr val="dk1"/>
            </a:solidFill>
            <a:ln>
              <a:noFill/>
            </a:ln>
          </p:spPr>
          <p:style>
            <a:lnRef idx="0"/>
            <a:fillRef idx="0"/>
            <a:effectRef idx="0"/>
            <a:fontRef idx="minor"/>
          </p:style>
        </p:sp>
        <p:sp>
          <p:nvSpPr>
            <p:cNvPr id="2582" name="CustomShape 41"/>
            <p:cNvSpPr/>
            <p:nvPr/>
          </p:nvSpPr>
          <p:spPr>
            <a:xfrm>
              <a:off x="3565440" y="2431440"/>
              <a:ext cx="72720" cy="50040"/>
            </a:xfrm>
            <a:custGeom>
              <a:avLst/>
              <a:gdLst/>
              <a:ahLst/>
              <a:rect l="l" t="t" r="r" b="b"/>
              <a:pathLst>
                <a:path w="3237" h="2242">
                  <a:moveTo>
                    <a:pt x="911" y="1"/>
                  </a:moveTo>
                  <a:cubicBezTo>
                    <a:pt x="820" y="551"/>
                    <a:pt x="562" y="1059"/>
                    <a:pt x="170" y="1456"/>
                  </a:cubicBezTo>
                  <a:cubicBezTo>
                    <a:pt x="40" y="1586"/>
                    <a:pt x="0" y="1785"/>
                    <a:pt x="72" y="1957"/>
                  </a:cubicBezTo>
                  <a:cubicBezTo>
                    <a:pt x="72" y="2114"/>
                    <a:pt x="199" y="2241"/>
                    <a:pt x="356" y="2241"/>
                  </a:cubicBezTo>
                  <a:lnTo>
                    <a:pt x="1416" y="2241"/>
                  </a:lnTo>
                  <a:cubicBezTo>
                    <a:pt x="2133" y="2236"/>
                    <a:pt x="2805" y="1900"/>
                    <a:pt x="3237" y="1328"/>
                  </a:cubicBezTo>
                  <a:cubicBezTo>
                    <a:pt x="2427" y="953"/>
                    <a:pt x="1649" y="509"/>
                    <a:pt x="911" y="1"/>
                  </a:cubicBezTo>
                  <a:close/>
                </a:path>
              </a:pathLst>
            </a:custGeom>
            <a:solidFill>
              <a:schemeClr val="dk1"/>
            </a:solidFill>
            <a:ln>
              <a:noFill/>
            </a:ln>
          </p:spPr>
          <p:style>
            <a:lnRef idx="0"/>
            <a:fillRef idx="0"/>
            <a:effectRef idx="0"/>
            <a:fontRef idx="minor"/>
          </p:style>
        </p:sp>
      </p:grpSp>
      <p:grpSp>
        <p:nvGrpSpPr>
          <p:cNvPr id="2583" name="Group 42"/>
          <p:cNvGrpSpPr/>
          <p:nvPr/>
        </p:nvGrpSpPr>
        <p:grpSpPr>
          <a:xfrm>
            <a:off x="3481560" y="3741120"/>
            <a:ext cx="357840" cy="314640"/>
            <a:chOff x="3481560" y="3741120"/>
            <a:chExt cx="357840" cy="314640"/>
          </a:xfrm>
        </p:grpSpPr>
        <p:sp>
          <p:nvSpPr>
            <p:cNvPr id="2584" name="CustomShape 43"/>
            <p:cNvSpPr/>
            <p:nvPr/>
          </p:nvSpPr>
          <p:spPr>
            <a:xfrm>
              <a:off x="3534480" y="3741120"/>
              <a:ext cx="304920" cy="245520"/>
            </a:xfrm>
            <a:custGeom>
              <a:avLst/>
              <a:gdLst/>
              <a:ahLst/>
              <a:rect l="l" t="t" r="r" b="b"/>
              <a:pathLst>
                <a:path w="13395" h="10786">
                  <a:moveTo>
                    <a:pt x="5534" y="2776"/>
                  </a:moveTo>
                  <a:cubicBezTo>
                    <a:pt x="5770" y="2776"/>
                    <a:pt x="5997" y="2959"/>
                    <a:pt x="5997" y="3236"/>
                  </a:cubicBezTo>
                  <a:cubicBezTo>
                    <a:pt x="5997" y="3491"/>
                    <a:pt x="5791" y="3697"/>
                    <a:pt x="5536" y="3697"/>
                  </a:cubicBezTo>
                  <a:cubicBezTo>
                    <a:pt x="5126" y="3697"/>
                    <a:pt x="4920" y="3201"/>
                    <a:pt x="5212" y="2912"/>
                  </a:cubicBezTo>
                  <a:cubicBezTo>
                    <a:pt x="5305" y="2818"/>
                    <a:pt x="5421" y="2776"/>
                    <a:pt x="5534" y="2776"/>
                  </a:cubicBezTo>
                  <a:close/>
                  <a:moveTo>
                    <a:pt x="3694" y="3696"/>
                  </a:moveTo>
                  <a:cubicBezTo>
                    <a:pt x="3930" y="3696"/>
                    <a:pt x="4157" y="3879"/>
                    <a:pt x="4157" y="4156"/>
                  </a:cubicBezTo>
                  <a:cubicBezTo>
                    <a:pt x="4157" y="4411"/>
                    <a:pt x="3950" y="4617"/>
                    <a:pt x="3695" y="4617"/>
                  </a:cubicBezTo>
                  <a:cubicBezTo>
                    <a:pt x="3286" y="4617"/>
                    <a:pt x="3079" y="4121"/>
                    <a:pt x="3371" y="3832"/>
                  </a:cubicBezTo>
                  <a:cubicBezTo>
                    <a:pt x="3465" y="3738"/>
                    <a:pt x="3581" y="3696"/>
                    <a:pt x="3694" y="3696"/>
                  </a:cubicBezTo>
                  <a:close/>
                  <a:moveTo>
                    <a:pt x="5534" y="4616"/>
                  </a:moveTo>
                  <a:cubicBezTo>
                    <a:pt x="5770" y="4616"/>
                    <a:pt x="5997" y="4799"/>
                    <a:pt x="5997" y="5076"/>
                  </a:cubicBezTo>
                  <a:cubicBezTo>
                    <a:pt x="5997" y="5331"/>
                    <a:pt x="5791" y="5537"/>
                    <a:pt x="5536" y="5537"/>
                  </a:cubicBezTo>
                  <a:cubicBezTo>
                    <a:pt x="5126" y="5537"/>
                    <a:pt x="4920" y="5041"/>
                    <a:pt x="5212" y="4752"/>
                  </a:cubicBezTo>
                  <a:cubicBezTo>
                    <a:pt x="5305" y="4658"/>
                    <a:pt x="5421" y="4616"/>
                    <a:pt x="5534" y="4616"/>
                  </a:cubicBezTo>
                  <a:close/>
                  <a:moveTo>
                    <a:pt x="9215" y="4616"/>
                  </a:moveTo>
                  <a:cubicBezTo>
                    <a:pt x="9451" y="4616"/>
                    <a:pt x="9677" y="4799"/>
                    <a:pt x="9677" y="5076"/>
                  </a:cubicBezTo>
                  <a:cubicBezTo>
                    <a:pt x="9677" y="5331"/>
                    <a:pt x="9471" y="5537"/>
                    <a:pt x="9216" y="5537"/>
                  </a:cubicBezTo>
                  <a:cubicBezTo>
                    <a:pt x="8806" y="5537"/>
                    <a:pt x="8600" y="5041"/>
                    <a:pt x="8892" y="4752"/>
                  </a:cubicBezTo>
                  <a:cubicBezTo>
                    <a:pt x="8986" y="4658"/>
                    <a:pt x="9101" y="4616"/>
                    <a:pt x="9215" y="4616"/>
                  </a:cubicBezTo>
                  <a:close/>
                  <a:moveTo>
                    <a:pt x="2774" y="5536"/>
                  </a:moveTo>
                  <a:cubicBezTo>
                    <a:pt x="3010" y="5536"/>
                    <a:pt x="3236" y="5719"/>
                    <a:pt x="3236" y="5996"/>
                  </a:cubicBezTo>
                  <a:cubicBezTo>
                    <a:pt x="3236" y="6251"/>
                    <a:pt x="3030" y="6457"/>
                    <a:pt x="2775" y="6457"/>
                  </a:cubicBezTo>
                  <a:cubicBezTo>
                    <a:pt x="2365" y="6457"/>
                    <a:pt x="2159" y="5962"/>
                    <a:pt x="2451" y="5672"/>
                  </a:cubicBezTo>
                  <a:cubicBezTo>
                    <a:pt x="2545" y="5578"/>
                    <a:pt x="2661" y="5536"/>
                    <a:pt x="2774" y="5536"/>
                  </a:cubicBezTo>
                  <a:close/>
                  <a:moveTo>
                    <a:pt x="6461" y="1"/>
                  </a:moveTo>
                  <a:cubicBezTo>
                    <a:pt x="6211" y="1"/>
                    <a:pt x="6002" y="204"/>
                    <a:pt x="6002" y="461"/>
                  </a:cubicBezTo>
                  <a:lnTo>
                    <a:pt x="6002" y="944"/>
                  </a:lnTo>
                  <a:cubicBezTo>
                    <a:pt x="5528" y="981"/>
                    <a:pt x="5060" y="1074"/>
                    <a:pt x="4608" y="1221"/>
                  </a:cubicBezTo>
                  <a:lnTo>
                    <a:pt x="4424" y="775"/>
                  </a:lnTo>
                  <a:cubicBezTo>
                    <a:pt x="4350" y="599"/>
                    <a:pt x="4180" y="491"/>
                    <a:pt x="3999" y="491"/>
                  </a:cubicBezTo>
                  <a:cubicBezTo>
                    <a:pt x="3940" y="491"/>
                    <a:pt x="3881" y="503"/>
                    <a:pt x="3823" y="527"/>
                  </a:cubicBezTo>
                  <a:cubicBezTo>
                    <a:pt x="3587" y="625"/>
                    <a:pt x="3477" y="892"/>
                    <a:pt x="3573" y="1128"/>
                  </a:cubicBezTo>
                  <a:lnTo>
                    <a:pt x="3759" y="1577"/>
                  </a:lnTo>
                  <a:cubicBezTo>
                    <a:pt x="3337" y="1793"/>
                    <a:pt x="2940" y="2058"/>
                    <a:pt x="2579" y="2367"/>
                  </a:cubicBezTo>
                  <a:lnTo>
                    <a:pt x="2240" y="2031"/>
                  </a:lnTo>
                  <a:cubicBezTo>
                    <a:pt x="2150" y="1938"/>
                    <a:pt x="2029" y="1890"/>
                    <a:pt x="1907" y="1890"/>
                  </a:cubicBezTo>
                  <a:cubicBezTo>
                    <a:pt x="1807" y="1890"/>
                    <a:pt x="1706" y="1923"/>
                    <a:pt x="1622" y="1989"/>
                  </a:cubicBezTo>
                  <a:cubicBezTo>
                    <a:pt x="1406" y="2158"/>
                    <a:pt x="1389" y="2480"/>
                    <a:pt x="1583" y="2674"/>
                  </a:cubicBezTo>
                  <a:lnTo>
                    <a:pt x="1926" y="3017"/>
                  </a:lnTo>
                  <a:cubicBezTo>
                    <a:pt x="0" y="5248"/>
                    <a:pt x="0" y="8555"/>
                    <a:pt x="1926" y="10785"/>
                  </a:cubicBezTo>
                  <a:lnTo>
                    <a:pt x="2230" y="10481"/>
                  </a:lnTo>
                  <a:cubicBezTo>
                    <a:pt x="2841" y="9870"/>
                    <a:pt x="3560" y="9370"/>
                    <a:pt x="4345" y="9009"/>
                  </a:cubicBezTo>
                  <a:cubicBezTo>
                    <a:pt x="4260" y="8108"/>
                    <a:pt x="4581" y="7218"/>
                    <a:pt x="5221" y="6580"/>
                  </a:cubicBezTo>
                  <a:cubicBezTo>
                    <a:pt x="5310" y="6489"/>
                    <a:pt x="5429" y="6441"/>
                    <a:pt x="5549" y="6441"/>
                  </a:cubicBezTo>
                  <a:cubicBezTo>
                    <a:pt x="5636" y="6441"/>
                    <a:pt x="5723" y="6466"/>
                    <a:pt x="5801" y="6516"/>
                  </a:cubicBezTo>
                  <a:lnTo>
                    <a:pt x="8441" y="8283"/>
                  </a:lnTo>
                  <a:lnTo>
                    <a:pt x="12443" y="8283"/>
                  </a:lnTo>
                  <a:cubicBezTo>
                    <a:pt x="12950" y="8283"/>
                    <a:pt x="13395" y="7870"/>
                    <a:pt x="13395" y="7363"/>
                  </a:cubicBezTo>
                  <a:cubicBezTo>
                    <a:pt x="13395" y="6855"/>
                    <a:pt x="12950" y="6442"/>
                    <a:pt x="12443" y="6442"/>
                  </a:cubicBezTo>
                  <a:cubicBezTo>
                    <a:pt x="12950" y="6442"/>
                    <a:pt x="13395" y="6030"/>
                    <a:pt x="13395" y="5522"/>
                  </a:cubicBezTo>
                  <a:cubicBezTo>
                    <a:pt x="13395" y="5014"/>
                    <a:pt x="12950" y="4602"/>
                    <a:pt x="12443" y="4602"/>
                  </a:cubicBezTo>
                  <a:lnTo>
                    <a:pt x="11974" y="4602"/>
                  </a:lnTo>
                  <a:cubicBezTo>
                    <a:pt x="11733" y="4026"/>
                    <a:pt x="11402" y="3493"/>
                    <a:pt x="10995" y="3020"/>
                  </a:cubicBezTo>
                  <a:lnTo>
                    <a:pt x="11483" y="2531"/>
                  </a:lnTo>
                  <a:cubicBezTo>
                    <a:pt x="11650" y="2365"/>
                    <a:pt x="11571" y="2080"/>
                    <a:pt x="11343" y="2023"/>
                  </a:cubicBezTo>
                  <a:cubicBezTo>
                    <a:pt x="11254" y="1933"/>
                    <a:pt x="11136" y="1887"/>
                    <a:pt x="11018" y="1887"/>
                  </a:cubicBezTo>
                  <a:cubicBezTo>
                    <a:pt x="10900" y="1887"/>
                    <a:pt x="10783" y="1933"/>
                    <a:pt x="10693" y="2023"/>
                  </a:cubicBezTo>
                  <a:lnTo>
                    <a:pt x="10345" y="2372"/>
                  </a:lnTo>
                  <a:cubicBezTo>
                    <a:pt x="9984" y="2063"/>
                    <a:pt x="9589" y="1798"/>
                    <a:pt x="9164" y="1582"/>
                  </a:cubicBezTo>
                  <a:lnTo>
                    <a:pt x="9353" y="1128"/>
                  </a:lnTo>
                  <a:cubicBezTo>
                    <a:pt x="9456" y="892"/>
                    <a:pt x="9346" y="615"/>
                    <a:pt x="9108" y="517"/>
                  </a:cubicBezTo>
                  <a:cubicBezTo>
                    <a:pt x="9050" y="493"/>
                    <a:pt x="8991" y="482"/>
                    <a:pt x="8932" y="482"/>
                  </a:cubicBezTo>
                  <a:cubicBezTo>
                    <a:pt x="8749" y="482"/>
                    <a:pt x="8575" y="592"/>
                    <a:pt x="8502" y="775"/>
                  </a:cubicBezTo>
                  <a:lnTo>
                    <a:pt x="8315" y="1226"/>
                  </a:lnTo>
                  <a:cubicBezTo>
                    <a:pt x="7864" y="1079"/>
                    <a:pt x="7398" y="990"/>
                    <a:pt x="6922" y="956"/>
                  </a:cubicBezTo>
                  <a:lnTo>
                    <a:pt x="6922" y="473"/>
                  </a:lnTo>
                  <a:cubicBezTo>
                    <a:pt x="6927" y="235"/>
                    <a:pt x="6750" y="34"/>
                    <a:pt x="6515" y="4"/>
                  </a:cubicBezTo>
                  <a:cubicBezTo>
                    <a:pt x="6496" y="2"/>
                    <a:pt x="6478" y="1"/>
                    <a:pt x="6461" y="1"/>
                  </a:cubicBezTo>
                  <a:close/>
                </a:path>
              </a:pathLst>
            </a:custGeom>
            <a:solidFill>
              <a:schemeClr val="dk1"/>
            </a:solidFill>
            <a:ln>
              <a:noFill/>
            </a:ln>
          </p:spPr>
          <p:style>
            <a:lnRef idx="0"/>
            <a:fillRef idx="0"/>
            <a:effectRef idx="0"/>
            <a:fontRef idx="minor"/>
          </p:style>
        </p:sp>
        <p:sp>
          <p:nvSpPr>
            <p:cNvPr id="2585" name="CustomShape 44"/>
            <p:cNvSpPr/>
            <p:nvPr/>
          </p:nvSpPr>
          <p:spPr>
            <a:xfrm>
              <a:off x="3593520" y="3951720"/>
              <a:ext cx="213480" cy="104040"/>
            </a:xfrm>
            <a:custGeom>
              <a:avLst/>
              <a:gdLst/>
              <a:ahLst/>
              <a:rect l="l" t="t" r="r" b="b"/>
              <a:pathLst>
                <a:path w="9393" h="4600">
                  <a:moveTo>
                    <a:pt x="5860" y="1"/>
                  </a:moveTo>
                  <a:lnTo>
                    <a:pt x="3220" y="1767"/>
                  </a:lnTo>
                  <a:cubicBezTo>
                    <a:pt x="3141" y="1814"/>
                    <a:pt x="3053" y="1839"/>
                    <a:pt x="2962" y="1841"/>
                  </a:cubicBezTo>
                  <a:cubicBezTo>
                    <a:pt x="2959" y="1841"/>
                    <a:pt x="2956" y="1841"/>
                    <a:pt x="2953" y="1841"/>
                  </a:cubicBezTo>
                  <a:cubicBezTo>
                    <a:pt x="2834" y="1841"/>
                    <a:pt x="2722" y="1790"/>
                    <a:pt x="2640" y="1704"/>
                  </a:cubicBezTo>
                  <a:cubicBezTo>
                    <a:pt x="2358" y="1419"/>
                    <a:pt x="2133" y="1085"/>
                    <a:pt x="1978" y="720"/>
                  </a:cubicBezTo>
                  <a:cubicBezTo>
                    <a:pt x="1357" y="1031"/>
                    <a:pt x="793" y="1444"/>
                    <a:pt x="302" y="1934"/>
                  </a:cubicBezTo>
                  <a:lnTo>
                    <a:pt x="0" y="2236"/>
                  </a:lnTo>
                  <a:cubicBezTo>
                    <a:pt x="356" y="2545"/>
                    <a:pt x="761" y="2796"/>
                    <a:pt x="1185" y="3011"/>
                  </a:cubicBezTo>
                  <a:lnTo>
                    <a:pt x="992" y="3475"/>
                  </a:lnTo>
                  <a:cubicBezTo>
                    <a:pt x="896" y="3708"/>
                    <a:pt x="1006" y="3978"/>
                    <a:pt x="1242" y="4076"/>
                  </a:cubicBezTo>
                  <a:cubicBezTo>
                    <a:pt x="1299" y="4100"/>
                    <a:pt x="1358" y="4111"/>
                    <a:pt x="1416" y="4111"/>
                  </a:cubicBezTo>
                  <a:cubicBezTo>
                    <a:pt x="1596" y="4111"/>
                    <a:pt x="1769" y="4004"/>
                    <a:pt x="1843" y="3826"/>
                  </a:cubicBezTo>
                  <a:lnTo>
                    <a:pt x="2032" y="3367"/>
                  </a:lnTo>
                  <a:cubicBezTo>
                    <a:pt x="2483" y="3512"/>
                    <a:pt x="2950" y="3603"/>
                    <a:pt x="3423" y="3637"/>
                  </a:cubicBezTo>
                  <a:lnTo>
                    <a:pt x="3423" y="4128"/>
                  </a:lnTo>
                  <a:cubicBezTo>
                    <a:pt x="3418" y="4366"/>
                    <a:pt x="3595" y="4567"/>
                    <a:pt x="3830" y="4596"/>
                  </a:cubicBezTo>
                  <a:cubicBezTo>
                    <a:pt x="3849" y="4599"/>
                    <a:pt x="3867" y="4600"/>
                    <a:pt x="3884" y="4600"/>
                  </a:cubicBezTo>
                  <a:cubicBezTo>
                    <a:pt x="4134" y="4600"/>
                    <a:pt x="4343" y="4397"/>
                    <a:pt x="4343" y="4140"/>
                  </a:cubicBezTo>
                  <a:lnTo>
                    <a:pt x="4343" y="3647"/>
                  </a:lnTo>
                  <a:cubicBezTo>
                    <a:pt x="4817" y="3613"/>
                    <a:pt x="5283" y="3522"/>
                    <a:pt x="5734" y="3377"/>
                  </a:cubicBezTo>
                  <a:lnTo>
                    <a:pt x="5921" y="3828"/>
                  </a:lnTo>
                  <a:cubicBezTo>
                    <a:pt x="5993" y="4008"/>
                    <a:pt x="6166" y="4117"/>
                    <a:pt x="6348" y="4117"/>
                  </a:cubicBezTo>
                  <a:cubicBezTo>
                    <a:pt x="6407" y="4117"/>
                    <a:pt x="6467" y="4105"/>
                    <a:pt x="6525" y="4081"/>
                  </a:cubicBezTo>
                  <a:cubicBezTo>
                    <a:pt x="6763" y="3983"/>
                    <a:pt x="6873" y="3711"/>
                    <a:pt x="6772" y="3475"/>
                  </a:cubicBezTo>
                  <a:lnTo>
                    <a:pt x="6583" y="3021"/>
                  </a:lnTo>
                  <a:cubicBezTo>
                    <a:pt x="7008" y="2805"/>
                    <a:pt x="7403" y="2540"/>
                    <a:pt x="7764" y="2231"/>
                  </a:cubicBezTo>
                  <a:lnTo>
                    <a:pt x="8102" y="2572"/>
                  </a:lnTo>
                  <a:cubicBezTo>
                    <a:pt x="8194" y="2665"/>
                    <a:pt x="8315" y="2713"/>
                    <a:pt x="8437" y="2713"/>
                  </a:cubicBezTo>
                  <a:cubicBezTo>
                    <a:pt x="8537" y="2713"/>
                    <a:pt x="8638" y="2680"/>
                    <a:pt x="8723" y="2614"/>
                  </a:cubicBezTo>
                  <a:cubicBezTo>
                    <a:pt x="8939" y="2445"/>
                    <a:pt x="8956" y="2123"/>
                    <a:pt x="8762" y="1929"/>
                  </a:cubicBezTo>
                  <a:lnTo>
                    <a:pt x="8414" y="1583"/>
                  </a:lnTo>
                  <a:cubicBezTo>
                    <a:pt x="8821" y="1110"/>
                    <a:pt x="9152" y="577"/>
                    <a:pt x="9393" y="1"/>
                  </a:cubicBezTo>
                  <a:close/>
                </a:path>
              </a:pathLst>
            </a:custGeom>
            <a:solidFill>
              <a:schemeClr val="dk1"/>
            </a:solidFill>
            <a:ln>
              <a:noFill/>
            </a:ln>
          </p:spPr>
          <p:style>
            <a:lnRef idx="0"/>
            <a:fillRef idx="0"/>
            <a:effectRef idx="0"/>
            <a:fontRef idx="minor"/>
          </p:style>
        </p:sp>
        <p:sp>
          <p:nvSpPr>
            <p:cNvPr id="2586" name="CustomShape 45"/>
            <p:cNvSpPr/>
            <p:nvPr/>
          </p:nvSpPr>
          <p:spPr>
            <a:xfrm>
              <a:off x="3565440" y="3988080"/>
              <a:ext cx="27000" cy="25920"/>
            </a:xfrm>
            <a:custGeom>
              <a:avLst/>
              <a:gdLst/>
              <a:ahLst/>
              <a:rect l="l" t="t" r="r" b="b"/>
              <a:pathLst>
                <a:path w="1225" h="1179">
                  <a:moveTo>
                    <a:pt x="570" y="0"/>
                  </a:moveTo>
                  <a:lnTo>
                    <a:pt x="185" y="395"/>
                  </a:lnTo>
                  <a:cubicBezTo>
                    <a:pt x="1" y="572"/>
                    <a:pt x="1" y="864"/>
                    <a:pt x="185" y="1040"/>
                  </a:cubicBezTo>
                  <a:cubicBezTo>
                    <a:pt x="272" y="1132"/>
                    <a:pt x="389" y="1178"/>
                    <a:pt x="506" y="1178"/>
                  </a:cubicBezTo>
                  <a:cubicBezTo>
                    <a:pt x="623" y="1178"/>
                    <a:pt x="740" y="1132"/>
                    <a:pt x="827" y="1040"/>
                  </a:cubicBezTo>
                  <a:lnTo>
                    <a:pt x="1225" y="653"/>
                  </a:lnTo>
                  <a:cubicBezTo>
                    <a:pt x="984" y="459"/>
                    <a:pt x="766" y="241"/>
                    <a:pt x="570" y="0"/>
                  </a:cubicBezTo>
                  <a:close/>
                </a:path>
              </a:pathLst>
            </a:custGeom>
            <a:solidFill>
              <a:schemeClr val="dk1"/>
            </a:solidFill>
            <a:ln>
              <a:noFill/>
            </a:ln>
          </p:spPr>
          <p:style>
            <a:lnRef idx="0"/>
            <a:fillRef idx="0"/>
            <a:effectRef idx="0"/>
            <a:fontRef idx="minor"/>
          </p:style>
        </p:sp>
        <p:sp>
          <p:nvSpPr>
            <p:cNvPr id="2587" name="CustomShape 46"/>
            <p:cNvSpPr/>
            <p:nvPr/>
          </p:nvSpPr>
          <p:spPr>
            <a:xfrm>
              <a:off x="3651480" y="3913200"/>
              <a:ext cx="52920" cy="55080"/>
            </a:xfrm>
            <a:custGeom>
              <a:avLst/>
              <a:gdLst/>
              <a:ahLst/>
              <a:rect l="l" t="t" r="r" b="b"/>
              <a:pathLst>
                <a:path w="2363" h="2462">
                  <a:moveTo>
                    <a:pt x="518" y="1"/>
                  </a:moveTo>
                  <a:cubicBezTo>
                    <a:pt x="0" y="740"/>
                    <a:pt x="0" y="1723"/>
                    <a:pt x="518" y="2462"/>
                  </a:cubicBezTo>
                  <a:lnTo>
                    <a:pt x="2363" y="1230"/>
                  </a:lnTo>
                  <a:lnTo>
                    <a:pt x="518" y="1"/>
                  </a:lnTo>
                  <a:close/>
                </a:path>
              </a:pathLst>
            </a:custGeom>
            <a:solidFill>
              <a:schemeClr val="dk1"/>
            </a:solidFill>
            <a:ln>
              <a:noFill/>
            </a:ln>
          </p:spPr>
          <p:style>
            <a:lnRef idx="0"/>
            <a:fillRef idx="0"/>
            <a:effectRef idx="0"/>
            <a:fontRef idx="minor"/>
          </p:style>
        </p:sp>
        <p:sp>
          <p:nvSpPr>
            <p:cNvPr id="2588" name="CustomShape 47"/>
            <p:cNvSpPr/>
            <p:nvPr/>
          </p:nvSpPr>
          <p:spPr>
            <a:xfrm>
              <a:off x="3481560" y="3825720"/>
              <a:ext cx="52560" cy="146160"/>
            </a:xfrm>
            <a:custGeom>
              <a:avLst/>
              <a:gdLst/>
              <a:ahLst/>
              <a:rect l="l" t="t" r="r" b="b"/>
              <a:pathLst>
                <a:path w="2342" h="6440">
                  <a:moveTo>
                    <a:pt x="1407" y="1"/>
                  </a:moveTo>
                  <a:cubicBezTo>
                    <a:pt x="1398" y="1"/>
                    <a:pt x="1389" y="1"/>
                    <a:pt x="1380" y="1"/>
                  </a:cubicBezTo>
                  <a:cubicBezTo>
                    <a:pt x="1245" y="9"/>
                    <a:pt x="1122" y="77"/>
                    <a:pt x="1044" y="185"/>
                  </a:cubicBezTo>
                  <a:cubicBezTo>
                    <a:pt x="1002" y="239"/>
                    <a:pt x="1" y="1562"/>
                    <a:pt x="1" y="3220"/>
                  </a:cubicBezTo>
                  <a:cubicBezTo>
                    <a:pt x="1" y="4879"/>
                    <a:pt x="999" y="6202"/>
                    <a:pt x="1044" y="6256"/>
                  </a:cubicBezTo>
                  <a:cubicBezTo>
                    <a:pt x="1122" y="6364"/>
                    <a:pt x="1245" y="6430"/>
                    <a:pt x="1380" y="6440"/>
                  </a:cubicBezTo>
                  <a:lnTo>
                    <a:pt x="1380" y="6437"/>
                  </a:lnTo>
                  <a:lnTo>
                    <a:pt x="1412" y="6437"/>
                  </a:lnTo>
                  <a:cubicBezTo>
                    <a:pt x="1534" y="6437"/>
                    <a:pt x="1650" y="6391"/>
                    <a:pt x="1738" y="6305"/>
                  </a:cubicBezTo>
                  <a:lnTo>
                    <a:pt x="2342" y="5699"/>
                  </a:lnTo>
                  <a:cubicBezTo>
                    <a:pt x="1716" y="4104"/>
                    <a:pt x="1716" y="2332"/>
                    <a:pt x="2342" y="737"/>
                  </a:cubicBezTo>
                  <a:lnTo>
                    <a:pt x="1738" y="134"/>
                  </a:lnTo>
                  <a:cubicBezTo>
                    <a:pt x="1649" y="47"/>
                    <a:pt x="1530" y="1"/>
                    <a:pt x="1407" y="1"/>
                  </a:cubicBezTo>
                  <a:close/>
                </a:path>
              </a:pathLst>
            </a:custGeom>
            <a:solidFill>
              <a:schemeClr val="dk1"/>
            </a:solidFill>
            <a:ln>
              <a:noFill/>
            </a:ln>
          </p:spPr>
          <p:style>
            <a:lnRef idx="0"/>
            <a:fillRef idx="0"/>
            <a:effectRef idx="0"/>
            <a:fontRef idx="minor"/>
          </p:style>
        </p:sp>
      </p:grpSp>
      <p:grpSp>
        <p:nvGrpSpPr>
          <p:cNvPr id="2589" name="Group 48"/>
          <p:cNvGrpSpPr/>
          <p:nvPr/>
        </p:nvGrpSpPr>
        <p:grpSpPr>
          <a:xfrm>
            <a:off x="3478320" y="2953800"/>
            <a:ext cx="364680" cy="357480"/>
            <a:chOff x="3478320" y="2953800"/>
            <a:chExt cx="364680" cy="357480"/>
          </a:xfrm>
        </p:grpSpPr>
        <p:sp>
          <p:nvSpPr>
            <p:cNvPr id="2590" name="CustomShape 49"/>
            <p:cNvSpPr/>
            <p:nvPr/>
          </p:nvSpPr>
          <p:spPr>
            <a:xfrm>
              <a:off x="3774600" y="3115080"/>
              <a:ext cx="68400" cy="129960"/>
            </a:xfrm>
            <a:custGeom>
              <a:avLst/>
              <a:gdLst/>
              <a:ahLst/>
              <a:rect l="l" t="t" r="r" b="b"/>
              <a:pathLst>
                <a:path w="3039" h="5728">
                  <a:moveTo>
                    <a:pt x="1397" y="0"/>
                  </a:moveTo>
                  <a:cubicBezTo>
                    <a:pt x="1353" y="1355"/>
                    <a:pt x="884" y="2751"/>
                    <a:pt x="1" y="3973"/>
                  </a:cubicBezTo>
                  <a:cubicBezTo>
                    <a:pt x="224" y="4368"/>
                    <a:pt x="342" y="4812"/>
                    <a:pt x="347" y="5266"/>
                  </a:cubicBezTo>
                  <a:cubicBezTo>
                    <a:pt x="347" y="5543"/>
                    <a:pt x="574" y="5727"/>
                    <a:pt x="812" y="5727"/>
                  </a:cubicBezTo>
                  <a:cubicBezTo>
                    <a:pt x="925" y="5727"/>
                    <a:pt x="1040" y="5686"/>
                    <a:pt x="1134" y="5592"/>
                  </a:cubicBezTo>
                  <a:lnTo>
                    <a:pt x="1785" y="4942"/>
                  </a:lnTo>
                  <a:cubicBezTo>
                    <a:pt x="3038" y="3683"/>
                    <a:pt x="3038" y="1644"/>
                    <a:pt x="1785" y="385"/>
                  </a:cubicBezTo>
                  <a:lnTo>
                    <a:pt x="1397" y="0"/>
                  </a:lnTo>
                  <a:close/>
                </a:path>
              </a:pathLst>
            </a:custGeom>
            <a:solidFill>
              <a:schemeClr val="dk1"/>
            </a:solidFill>
            <a:ln>
              <a:noFill/>
            </a:ln>
          </p:spPr>
          <p:style>
            <a:lnRef idx="0"/>
            <a:fillRef idx="0"/>
            <a:effectRef idx="0"/>
            <a:fontRef idx="minor"/>
          </p:style>
        </p:sp>
        <p:sp>
          <p:nvSpPr>
            <p:cNvPr id="2591" name="CustomShape 50"/>
            <p:cNvSpPr/>
            <p:nvPr/>
          </p:nvSpPr>
          <p:spPr>
            <a:xfrm>
              <a:off x="3725280" y="2968200"/>
              <a:ext cx="101520" cy="96120"/>
            </a:xfrm>
            <a:custGeom>
              <a:avLst/>
              <a:gdLst/>
              <a:ahLst/>
              <a:rect l="l" t="t" r="r" b="b"/>
              <a:pathLst>
                <a:path w="4496" h="4254">
                  <a:moveTo>
                    <a:pt x="2567" y="1"/>
                  </a:moveTo>
                  <a:cubicBezTo>
                    <a:pt x="1629" y="1"/>
                    <a:pt x="708" y="353"/>
                    <a:pt x="0" y="1015"/>
                  </a:cubicBezTo>
                  <a:cubicBezTo>
                    <a:pt x="1521" y="1537"/>
                    <a:pt x="2714" y="2732"/>
                    <a:pt x="3239" y="4253"/>
                  </a:cubicBezTo>
                  <a:cubicBezTo>
                    <a:pt x="4181" y="3242"/>
                    <a:pt x="4495" y="1797"/>
                    <a:pt x="4056" y="487"/>
                  </a:cubicBezTo>
                  <a:cubicBezTo>
                    <a:pt x="4009" y="350"/>
                    <a:pt x="3901" y="242"/>
                    <a:pt x="3764" y="197"/>
                  </a:cubicBezTo>
                  <a:cubicBezTo>
                    <a:pt x="3372" y="65"/>
                    <a:pt x="2968" y="1"/>
                    <a:pt x="2567" y="1"/>
                  </a:cubicBezTo>
                  <a:close/>
                </a:path>
              </a:pathLst>
            </a:custGeom>
            <a:solidFill>
              <a:schemeClr val="dk1"/>
            </a:solidFill>
            <a:ln>
              <a:noFill/>
            </a:ln>
          </p:spPr>
          <p:style>
            <a:lnRef idx="0"/>
            <a:fillRef idx="0"/>
            <a:effectRef idx="0"/>
            <a:fontRef idx="minor"/>
          </p:style>
        </p:sp>
        <p:sp>
          <p:nvSpPr>
            <p:cNvPr id="2592" name="CustomShape 51"/>
            <p:cNvSpPr/>
            <p:nvPr/>
          </p:nvSpPr>
          <p:spPr>
            <a:xfrm>
              <a:off x="3541320" y="2953800"/>
              <a:ext cx="133200" cy="61200"/>
            </a:xfrm>
            <a:custGeom>
              <a:avLst/>
              <a:gdLst/>
              <a:ahLst/>
              <a:rect l="l" t="t" r="r" b="b"/>
              <a:pathLst>
                <a:path w="5883" h="2727">
                  <a:moveTo>
                    <a:pt x="3218" y="1"/>
                  </a:moveTo>
                  <a:cubicBezTo>
                    <a:pt x="2394" y="1"/>
                    <a:pt x="1570" y="315"/>
                    <a:pt x="941" y="943"/>
                  </a:cubicBezTo>
                  <a:lnTo>
                    <a:pt x="290" y="1593"/>
                  </a:lnTo>
                  <a:cubicBezTo>
                    <a:pt x="1" y="1883"/>
                    <a:pt x="207" y="2378"/>
                    <a:pt x="614" y="2378"/>
                  </a:cubicBezTo>
                  <a:cubicBezTo>
                    <a:pt x="1068" y="2383"/>
                    <a:pt x="1512" y="2503"/>
                    <a:pt x="1907" y="2727"/>
                  </a:cubicBezTo>
                  <a:cubicBezTo>
                    <a:pt x="3132" y="1843"/>
                    <a:pt x="4528" y="1375"/>
                    <a:pt x="5882" y="1331"/>
                  </a:cubicBezTo>
                  <a:lnTo>
                    <a:pt x="5495" y="943"/>
                  </a:lnTo>
                  <a:cubicBezTo>
                    <a:pt x="4865" y="315"/>
                    <a:pt x="4041" y="1"/>
                    <a:pt x="3218" y="1"/>
                  </a:cubicBezTo>
                  <a:close/>
                </a:path>
              </a:pathLst>
            </a:custGeom>
            <a:solidFill>
              <a:schemeClr val="dk1"/>
            </a:solidFill>
            <a:ln>
              <a:noFill/>
            </a:ln>
          </p:spPr>
          <p:style>
            <a:lnRef idx="0"/>
            <a:fillRef idx="0"/>
            <a:effectRef idx="0"/>
            <a:fontRef idx="minor"/>
          </p:style>
        </p:sp>
        <p:sp>
          <p:nvSpPr>
            <p:cNvPr id="2593" name="CustomShape 52"/>
            <p:cNvSpPr/>
            <p:nvPr/>
          </p:nvSpPr>
          <p:spPr>
            <a:xfrm>
              <a:off x="3639960" y="3264840"/>
              <a:ext cx="61200" cy="46440"/>
            </a:xfrm>
            <a:custGeom>
              <a:avLst/>
              <a:gdLst/>
              <a:ahLst/>
              <a:rect l="l" t="t" r="r" b="b"/>
              <a:pathLst>
                <a:path w="2719" h="2086">
                  <a:moveTo>
                    <a:pt x="2719" y="0"/>
                  </a:moveTo>
                  <a:cubicBezTo>
                    <a:pt x="1831" y="393"/>
                    <a:pt x="910" y="594"/>
                    <a:pt x="0" y="604"/>
                  </a:cubicBezTo>
                  <a:lnTo>
                    <a:pt x="0" y="1627"/>
                  </a:lnTo>
                  <a:cubicBezTo>
                    <a:pt x="0" y="1747"/>
                    <a:pt x="47" y="1865"/>
                    <a:pt x="133" y="1951"/>
                  </a:cubicBezTo>
                  <a:cubicBezTo>
                    <a:pt x="216" y="2037"/>
                    <a:pt x="329" y="2086"/>
                    <a:pt x="447" y="2086"/>
                  </a:cubicBezTo>
                  <a:cubicBezTo>
                    <a:pt x="1620" y="2086"/>
                    <a:pt x="2581" y="1136"/>
                    <a:pt x="2719" y="0"/>
                  </a:cubicBezTo>
                  <a:close/>
                </a:path>
              </a:pathLst>
            </a:custGeom>
            <a:solidFill>
              <a:schemeClr val="dk1"/>
            </a:solidFill>
            <a:ln>
              <a:noFill/>
            </a:ln>
          </p:spPr>
          <p:style>
            <a:lnRef idx="0"/>
            <a:fillRef idx="0"/>
            <a:effectRef idx="0"/>
            <a:fontRef idx="minor"/>
          </p:style>
        </p:sp>
        <p:sp>
          <p:nvSpPr>
            <p:cNvPr id="2594" name="CustomShape 53"/>
            <p:cNvSpPr/>
            <p:nvPr/>
          </p:nvSpPr>
          <p:spPr>
            <a:xfrm>
              <a:off x="3478320" y="3085560"/>
              <a:ext cx="47880" cy="61920"/>
            </a:xfrm>
            <a:custGeom>
              <a:avLst/>
              <a:gdLst/>
              <a:ahLst/>
              <a:rect l="l" t="t" r="r" b="b"/>
              <a:pathLst>
                <a:path w="2138" h="2759">
                  <a:moveTo>
                    <a:pt x="2138" y="0"/>
                  </a:moveTo>
                  <a:lnTo>
                    <a:pt x="2138" y="0"/>
                  </a:lnTo>
                  <a:cubicBezTo>
                    <a:pt x="923" y="59"/>
                    <a:pt x="0" y="1060"/>
                    <a:pt x="0" y="2289"/>
                  </a:cubicBezTo>
                  <a:cubicBezTo>
                    <a:pt x="0" y="2412"/>
                    <a:pt x="47" y="2530"/>
                    <a:pt x="135" y="2616"/>
                  </a:cubicBezTo>
                  <a:cubicBezTo>
                    <a:pt x="219" y="2704"/>
                    <a:pt x="337" y="2756"/>
                    <a:pt x="459" y="2758"/>
                  </a:cubicBezTo>
                  <a:lnTo>
                    <a:pt x="1485" y="2758"/>
                  </a:lnTo>
                  <a:cubicBezTo>
                    <a:pt x="1514" y="1804"/>
                    <a:pt x="1735" y="866"/>
                    <a:pt x="2138" y="0"/>
                  </a:cubicBezTo>
                  <a:close/>
                </a:path>
              </a:pathLst>
            </a:custGeom>
            <a:solidFill>
              <a:schemeClr val="dk1"/>
            </a:solidFill>
            <a:ln>
              <a:noFill/>
            </a:ln>
          </p:spPr>
          <p:style>
            <a:lnRef idx="0"/>
            <a:fillRef idx="0"/>
            <a:effectRef idx="0"/>
            <a:fontRef idx="minor"/>
          </p:style>
        </p:sp>
        <p:sp>
          <p:nvSpPr>
            <p:cNvPr id="2595" name="CustomShape 54"/>
            <p:cNvSpPr/>
            <p:nvPr/>
          </p:nvSpPr>
          <p:spPr>
            <a:xfrm>
              <a:off x="3497760" y="3218760"/>
              <a:ext cx="73080" cy="70560"/>
            </a:xfrm>
            <a:custGeom>
              <a:avLst/>
              <a:gdLst/>
              <a:ahLst/>
              <a:rect l="l" t="t" r="r" b="b"/>
              <a:pathLst>
                <a:path w="3249" h="3135">
                  <a:moveTo>
                    <a:pt x="1396" y="0"/>
                  </a:moveTo>
                  <a:lnTo>
                    <a:pt x="164" y="2469"/>
                  </a:lnTo>
                  <a:cubicBezTo>
                    <a:pt x="0" y="2794"/>
                    <a:pt x="256" y="3135"/>
                    <a:pt x="572" y="3135"/>
                  </a:cubicBezTo>
                  <a:cubicBezTo>
                    <a:pt x="640" y="3135"/>
                    <a:pt x="710" y="3119"/>
                    <a:pt x="780" y="3085"/>
                  </a:cubicBezTo>
                  <a:lnTo>
                    <a:pt x="3248" y="1850"/>
                  </a:lnTo>
                  <a:cubicBezTo>
                    <a:pt x="2480" y="1406"/>
                    <a:pt x="1840" y="768"/>
                    <a:pt x="1396" y="0"/>
                  </a:cubicBezTo>
                  <a:close/>
                </a:path>
              </a:pathLst>
            </a:custGeom>
            <a:solidFill>
              <a:schemeClr val="dk1"/>
            </a:solidFill>
            <a:ln>
              <a:noFill/>
            </a:ln>
          </p:spPr>
          <p:style>
            <a:lnRef idx="0"/>
            <a:fillRef idx="0"/>
            <a:effectRef idx="0"/>
            <a:fontRef idx="minor"/>
          </p:style>
        </p:sp>
        <p:sp>
          <p:nvSpPr>
            <p:cNvPr id="2596" name="CustomShape 55"/>
            <p:cNvSpPr/>
            <p:nvPr/>
          </p:nvSpPr>
          <p:spPr>
            <a:xfrm>
              <a:off x="3530520" y="3057120"/>
              <a:ext cx="86040" cy="104040"/>
            </a:xfrm>
            <a:custGeom>
              <a:avLst/>
              <a:gdLst/>
              <a:ahLst/>
              <a:rect l="l" t="t" r="r" b="b"/>
              <a:pathLst>
                <a:path w="3814" h="4595">
                  <a:moveTo>
                    <a:pt x="1750" y="1"/>
                  </a:moveTo>
                  <a:cubicBezTo>
                    <a:pt x="555" y="1363"/>
                    <a:pt x="1" y="3051"/>
                    <a:pt x="126" y="4594"/>
                  </a:cubicBezTo>
                  <a:lnTo>
                    <a:pt x="3325" y="3527"/>
                  </a:lnTo>
                  <a:lnTo>
                    <a:pt x="3814" y="2062"/>
                  </a:lnTo>
                  <a:lnTo>
                    <a:pt x="1750" y="1"/>
                  </a:lnTo>
                  <a:close/>
                </a:path>
              </a:pathLst>
            </a:custGeom>
            <a:solidFill>
              <a:schemeClr val="dk1"/>
            </a:solidFill>
            <a:ln>
              <a:noFill/>
            </a:ln>
          </p:spPr>
          <p:style>
            <a:lnRef idx="0"/>
            <a:fillRef idx="0"/>
            <a:effectRef idx="0"/>
            <a:fontRef idx="minor"/>
          </p:style>
        </p:sp>
        <p:sp>
          <p:nvSpPr>
            <p:cNvPr id="2597" name="CustomShape 56"/>
            <p:cNvSpPr/>
            <p:nvPr/>
          </p:nvSpPr>
          <p:spPr>
            <a:xfrm>
              <a:off x="3585600" y="3004920"/>
              <a:ext cx="103680" cy="83520"/>
            </a:xfrm>
            <a:custGeom>
              <a:avLst/>
              <a:gdLst/>
              <a:ahLst/>
              <a:rect l="l" t="t" r="r" b="b"/>
              <a:pathLst>
                <a:path w="4592" h="3704">
                  <a:moveTo>
                    <a:pt x="4154" y="1"/>
                  </a:moveTo>
                  <a:cubicBezTo>
                    <a:pt x="2735" y="1"/>
                    <a:pt x="1235" y="558"/>
                    <a:pt x="1" y="1643"/>
                  </a:cubicBezTo>
                  <a:lnTo>
                    <a:pt x="2062" y="3704"/>
                  </a:lnTo>
                  <a:lnTo>
                    <a:pt x="3527" y="3216"/>
                  </a:lnTo>
                  <a:lnTo>
                    <a:pt x="4592" y="18"/>
                  </a:lnTo>
                  <a:cubicBezTo>
                    <a:pt x="4447" y="7"/>
                    <a:pt x="4301" y="1"/>
                    <a:pt x="4154" y="1"/>
                  </a:cubicBezTo>
                  <a:close/>
                </a:path>
              </a:pathLst>
            </a:custGeom>
            <a:solidFill>
              <a:schemeClr val="dk1"/>
            </a:solidFill>
            <a:ln>
              <a:noFill/>
            </a:ln>
          </p:spPr>
          <p:style>
            <a:lnRef idx="0"/>
            <a:fillRef idx="0"/>
            <a:effectRef idx="0"/>
            <a:fontRef idx="minor"/>
          </p:style>
        </p:sp>
        <p:sp>
          <p:nvSpPr>
            <p:cNvPr id="2598" name="CustomShape 57"/>
            <p:cNvSpPr/>
            <p:nvPr/>
          </p:nvSpPr>
          <p:spPr>
            <a:xfrm>
              <a:off x="3628440" y="3173040"/>
              <a:ext cx="104040" cy="83520"/>
            </a:xfrm>
            <a:custGeom>
              <a:avLst/>
              <a:gdLst/>
              <a:ahLst/>
              <a:rect l="l" t="t" r="r" b="b"/>
              <a:pathLst>
                <a:path w="4594" h="3704">
                  <a:moveTo>
                    <a:pt x="2530" y="1"/>
                  </a:moveTo>
                  <a:lnTo>
                    <a:pt x="1068" y="489"/>
                  </a:lnTo>
                  <a:lnTo>
                    <a:pt x="0" y="3686"/>
                  </a:lnTo>
                  <a:cubicBezTo>
                    <a:pt x="145" y="3698"/>
                    <a:pt x="290" y="3704"/>
                    <a:pt x="436" y="3704"/>
                  </a:cubicBezTo>
                  <a:cubicBezTo>
                    <a:pt x="1856" y="3704"/>
                    <a:pt x="3357" y="3145"/>
                    <a:pt x="4593" y="2062"/>
                  </a:cubicBezTo>
                  <a:lnTo>
                    <a:pt x="2530" y="1"/>
                  </a:lnTo>
                  <a:close/>
                </a:path>
              </a:pathLst>
            </a:custGeom>
            <a:solidFill>
              <a:schemeClr val="dk1"/>
            </a:solidFill>
            <a:ln>
              <a:noFill/>
            </a:ln>
          </p:spPr>
          <p:style>
            <a:lnRef idx="0"/>
            <a:fillRef idx="0"/>
            <a:effectRef idx="0"/>
            <a:fontRef idx="minor"/>
          </p:style>
        </p:sp>
        <p:sp>
          <p:nvSpPr>
            <p:cNvPr id="2599" name="CustomShape 58"/>
            <p:cNvSpPr/>
            <p:nvPr/>
          </p:nvSpPr>
          <p:spPr>
            <a:xfrm>
              <a:off x="3701160" y="3100320"/>
              <a:ext cx="86040" cy="103680"/>
            </a:xfrm>
            <a:custGeom>
              <a:avLst/>
              <a:gdLst/>
              <a:ahLst/>
              <a:rect l="l" t="t" r="r" b="b"/>
              <a:pathLst>
                <a:path w="3814" h="4592">
                  <a:moveTo>
                    <a:pt x="3688" y="1"/>
                  </a:moveTo>
                  <a:lnTo>
                    <a:pt x="489" y="1066"/>
                  </a:lnTo>
                  <a:lnTo>
                    <a:pt x="1" y="2531"/>
                  </a:lnTo>
                  <a:lnTo>
                    <a:pt x="2062" y="4592"/>
                  </a:lnTo>
                  <a:cubicBezTo>
                    <a:pt x="3259" y="3230"/>
                    <a:pt x="3814" y="1544"/>
                    <a:pt x="3688" y="1"/>
                  </a:cubicBezTo>
                  <a:close/>
                </a:path>
              </a:pathLst>
            </a:custGeom>
            <a:solidFill>
              <a:schemeClr val="dk1"/>
            </a:solidFill>
            <a:ln>
              <a:noFill/>
            </a:ln>
          </p:spPr>
          <p:style>
            <a:lnRef idx="0"/>
            <a:fillRef idx="0"/>
            <a:effectRef idx="0"/>
            <a:fontRef idx="minor"/>
          </p:style>
        </p:sp>
        <p:sp>
          <p:nvSpPr>
            <p:cNvPr id="2600" name="CustomShape 59"/>
            <p:cNvSpPr/>
            <p:nvPr/>
          </p:nvSpPr>
          <p:spPr>
            <a:xfrm>
              <a:off x="3537000" y="3158280"/>
              <a:ext cx="94320" cy="94320"/>
            </a:xfrm>
            <a:custGeom>
              <a:avLst/>
              <a:gdLst/>
              <a:ahLst/>
              <a:rect l="l" t="t" r="r" b="b"/>
              <a:pathLst>
                <a:path w="4177" h="4175">
                  <a:moveTo>
                    <a:pt x="3279" y="1"/>
                  </a:moveTo>
                  <a:lnTo>
                    <a:pt x="1" y="1092"/>
                  </a:lnTo>
                  <a:cubicBezTo>
                    <a:pt x="204" y="1824"/>
                    <a:pt x="572" y="2498"/>
                    <a:pt x="1125" y="3053"/>
                  </a:cubicBezTo>
                  <a:cubicBezTo>
                    <a:pt x="1677" y="3605"/>
                    <a:pt x="2351" y="3973"/>
                    <a:pt x="3085" y="4174"/>
                  </a:cubicBezTo>
                  <a:lnTo>
                    <a:pt x="4177" y="899"/>
                  </a:lnTo>
                  <a:lnTo>
                    <a:pt x="3279" y="1"/>
                  </a:lnTo>
                  <a:close/>
                </a:path>
              </a:pathLst>
            </a:custGeom>
            <a:solidFill>
              <a:schemeClr val="dk1"/>
            </a:solidFill>
            <a:ln>
              <a:noFill/>
            </a:ln>
          </p:spPr>
          <p:style>
            <a:lnRef idx="0"/>
            <a:fillRef idx="0"/>
            <a:effectRef idx="0"/>
            <a:fontRef idx="minor"/>
          </p:style>
        </p:sp>
        <p:sp>
          <p:nvSpPr>
            <p:cNvPr id="2601" name="CustomShape 60"/>
            <p:cNvSpPr/>
            <p:nvPr/>
          </p:nvSpPr>
          <p:spPr>
            <a:xfrm>
              <a:off x="3627000" y="3098880"/>
              <a:ext cx="64080" cy="64080"/>
            </a:xfrm>
            <a:custGeom>
              <a:avLst/>
              <a:gdLst/>
              <a:ahLst/>
              <a:rect l="l" t="t" r="r" b="b"/>
              <a:pathLst>
                <a:path w="2852" h="2852">
                  <a:moveTo>
                    <a:pt x="1951" y="0"/>
                  </a:moveTo>
                  <a:lnTo>
                    <a:pt x="488" y="491"/>
                  </a:lnTo>
                  <a:lnTo>
                    <a:pt x="0" y="1953"/>
                  </a:lnTo>
                  <a:lnTo>
                    <a:pt x="898" y="2851"/>
                  </a:lnTo>
                  <a:lnTo>
                    <a:pt x="2363" y="2363"/>
                  </a:lnTo>
                  <a:lnTo>
                    <a:pt x="2851" y="901"/>
                  </a:lnTo>
                  <a:lnTo>
                    <a:pt x="1951" y="0"/>
                  </a:lnTo>
                  <a:close/>
                </a:path>
              </a:pathLst>
            </a:custGeom>
            <a:solidFill>
              <a:schemeClr val="dk1"/>
            </a:solidFill>
            <a:ln>
              <a:noFill/>
            </a:ln>
          </p:spPr>
          <p:style>
            <a:lnRef idx="0"/>
            <a:fillRef idx="0"/>
            <a:effectRef idx="0"/>
            <a:fontRef idx="minor"/>
          </p:style>
        </p:sp>
        <p:sp>
          <p:nvSpPr>
            <p:cNvPr id="2602" name="CustomShape 61"/>
            <p:cNvSpPr/>
            <p:nvPr/>
          </p:nvSpPr>
          <p:spPr>
            <a:xfrm>
              <a:off x="3686400" y="3008880"/>
              <a:ext cx="94320" cy="94320"/>
            </a:xfrm>
            <a:custGeom>
              <a:avLst/>
              <a:gdLst/>
              <a:ahLst/>
              <a:rect l="l" t="t" r="r" b="b"/>
              <a:pathLst>
                <a:path w="4178" h="4175">
                  <a:moveTo>
                    <a:pt x="1093" y="0"/>
                  </a:moveTo>
                  <a:lnTo>
                    <a:pt x="1" y="3276"/>
                  </a:lnTo>
                  <a:lnTo>
                    <a:pt x="901" y="4174"/>
                  </a:lnTo>
                  <a:lnTo>
                    <a:pt x="4177" y="3082"/>
                  </a:lnTo>
                  <a:cubicBezTo>
                    <a:pt x="3973" y="2351"/>
                    <a:pt x="3605" y="1676"/>
                    <a:pt x="3053" y="1124"/>
                  </a:cubicBezTo>
                  <a:cubicBezTo>
                    <a:pt x="2501" y="570"/>
                    <a:pt x="1826" y="204"/>
                    <a:pt x="1093" y="0"/>
                  </a:cubicBezTo>
                  <a:close/>
                </a:path>
              </a:pathLst>
            </a:custGeom>
            <a:solidFill>
              <a:schemeClr val="dk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3" name="CustomShape 1"/>
          <p:cNvSpPr/>
          <p:nvPr/>
        </p:nvSpPr>
        <p:spPr>
          <a:xfrm>
            <a:off x="311760" y="444960"/>
            <a:ext cx="851940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1" lang="en" sz="2600" spc="-1" strike="noStrike">
                <a:solidFill>
                  <a:srgbClr val="ffffff"/>
                </a:solidFill>
                <a:latin typeface="Rubik"/>
                <a:ea typeface="Rubik"/>
              </a:rPr>
              <a:t>Underwater coral backgrounds infographics</a:t>
            </a:r>
            <a:endParaRPr b="0" lang="en-US" sz="2600" spc="-1" strike="noStrike">
              <a:latin typeface="Arial"/>
            </a:endParaRPr>
          </a:p>
        </p:txBody>
      </p:sp>
      <p:grpSp>
        <p:nvGrpSpPr>
          <p:cNvPr id="2604" name="Group 2"/>
          <p:cNvGrpSpPr/>
          <p:nvPr/>
        </p:nvGrpSpPr>
        <p:grpSpPr>
          <a:xfrm>
            <a:off x="1454040" y="1391760"/>
            <a:ext cx="2815200" cy="1191240"/>
            <a:chOff x="1454040" y="1391760"/>
            <a:chExt cx="2815200" cy="1191240"/>
          </a:xfrm>
        </p:grpSpPr>
        <p:sp>
          <p:nvSpPr>
            <p:cNvPr id="2605" name="CustomShape 3"/>
            <p:cNvSpPr/>
            <p:nvPr/>
          </p:nvSpPr>
          <p:spPr>
            <a:xfrm>
              <a:off x="2689200" y="1518120"/>
              <a:ext cx="158004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Venus</a:t>
              </a:r>
              <a:endParaRPr b="0" lang="en-US" sz="2200" spc="-1" strike="noStrike">
                <a:latin typeface="Arial"/>
              </a:endParaRPr>
            </a:p>
          </p:txBody>
        </p:sp>
        <p:sp>
          <p:nvSpPr>
            <p:cNvPr id="2606" name="CustomShape 4"/>
            <p:cNvSpPr/>
            <p:nvPr/>
          </p:nvSpPr>
          <p:spPr>
            <a:xfrm>
              <a:off x="2689200" y="1885320"/>
              <a:ext cx="158004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Venus has a beautiful name</a:t>
              </a:r>
              <a:endParaRPr b="0" lang="en-US" sz="1500" spc="-1" strike="noStrike">
                <a:latin typeface="Arial"/>
              </a:endParaRPr>
            </a:p>
          </p:txBody>
        </p:sp>
        <p:sp>
          <p:nvSpPr>
            <p:cNvPr id="2607" name="CustomShape 5"/>
            <p:cNvSpPr/>
            <p:nvPr/>
          </p:nvSpPr>
          <p:spPr>
            <a:xfrm>
              <a:off x="1454040" y="1391760"/>
              <a:ext cx="1191240" cy="1191240"/>
            </a:xfrm>
            <a:prstGeom prst="ellipse">
              <a:avLst/>
            </a:prstGeom>
            <a:gradFill rotWithShape="0">
              <a:gsLst>
                <a:gs pos="0">
                  <a:srgbClr val="14a0d5"/>
                </a:gs>
                <a:gs pos="100000">
                  <a:srgbClr val="19085b"/>
                </a:gs>
              </a:gsLst>
              <a:lin ang="54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60%</a:t>
              </a:r>
              <a:endParaRPr b="0" lang="en-US" sz="2200" spc="-1" strike="noStrike">
                <a:latin typeface="Arial"/>
              </a:endParaRPr>
            </a:p>
          </p:txBody>
        </p:sp>
      </p:grpSp>
      <p:grpSp>
        <p:nvGrpSpPr>
          <p:cNvPr id="2608" name="Group 6"/>
          <p:cNvGrpSpPr/>
          <p:nvPr/>
        </p:nvGrpSpPr>
        <p:grpSpPr>
          <a:xfrm>
            <a:off x="5000400" y="1455120"/>
            <a:ext cx="2688480" cy="1064520"/>
            <a:chOff x="5000400" y="1455120"/>
            <a:chExt cx="2688480" cy="1064520"/>
          </a:xfrm>
        </p:grpSpPr>
        <p:sp>
          <p:nvSpPr>
            <p:cNvPr id="2609" name="CustomShape 7"/>
            <p:cNvSpPr/>
            <p:nvPr/>
          </p:nvSpPr>
          <p:spPr>
            <a:xfrm>
              <a:off x="6108840" y="1518120"/>
              <a:ext cx="158004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Mercury</a:t>
              </a:r>
              <a:endParaRPr b="0" lang="en-US" sz="2200" spc="-1" strike="noStrike">
                <a:latin typeface="Arial"/>
              </a:endParaRPr>
            </a:p>
          </p:txBody>
        </p:sp>
        <p:sp>
          <p:nvSpPr>
            <p:cNvPr id="2610" name="CustomShape 8"/>
            <p:cNvSpPr/>
            <p:nvPr/>
          </p:nvSpPr>
          <p:spPr>
            <a:xfrm>
              <a:off x="6108840" y="1885320"/>
              <a:ext cx="158004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Mercury is a small planet</a:t>
              </a:r>
              <a:endParaRPr b="0" lang="en-US" sz="1500" spc="-1" strike="noStrike">
                <a:latin typeface="Arial"/>
              </a:endParaRPr>
            </a:p>
          </p:txBody>
        </p:sp>
        <p:sp>
          <p:nvSpPr>
            <p:cNvPr id="2611" name="CustomShape 9"/>
            <p:cNvSpPr/>
            <p:nvPr/>
          </p:nvSpPr>
          <p:spPr>
            <a:xfrm>
              <a:off x="5000400" y="1455120"/>
              <a:ext cx="1064520" cy="1064520"/>
            </a:xfrm>
            <a:prstGeom prst="ellipse">
              <a:avLst/>
            </a:prstGeom>
            <a:gradFill rotWithShape="0">
              <a:gsLst>
                <a:gs pos="0">
                  <a:srgbClr val="f30497"/>
                </a:gs>
                <a:gs pos="100000">
                  <a:srgbClr val="4216a1"/>
                </a:gs>
              </a:gsLst>
              <a:lin ang="54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40%</a:t>
              </a:r>
              <a:endParaRPr b="0" lang="en-US" sz="2200" spc="-1" strike="noStrike">
                <a:latin typeface="Arial"/>
              </a:endParaRPr>
            </a:p>
          </p:txBody>
        </p:sp>
      </p:grpSp>
      <p:grpSp>
        <p:nvGrpSpPr>
          <p:cNvPr id="2612" name="Group 10"/>
          <p:cNvGrpSpPr/>
          <p:nvPr/>
        </p:nvGrpSpPr>
        <p:grpSpPr>
          <a:xfrm>
            <a:off x="5072760" y="3042360"/>
            <a:ext cx="2616120" cy="938160"/>
            <a:chOff x="5072760" y="3042360"/>
            <a:chExt cx="2616120" cy="938160"/>
          </a:xfrm>
        </p:grpSpPr>
        <p:sp>
          <p:nvSpPr>
            <p:cNvPr id="2613" name="CustomShape 11"/>
            <p:cNvSpPr/>
            <p:nvPr/>
          </p:nvSpPr>
          <p:spPr>
            <a:xfrm>
              <a:off x="6108840" y="3042360"/>
              <a:ext cx="158004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Mars</a:t>
              </a:r>
              <a:endParaRPr b="0" lang="en-US" sz="2200" spc="-1" strike="noStrike">
                <a:latin typeface="Arial"/>
              </a:endParaRPr>
            </a:p>
          </p:txBody>
        </p:sp>
        <p:sp>
          <p:nvSpPr>
            <p:cNvPr id="2614" name="CustomShape 12"/>
            <p:cNvSpPr/>
            <p:nvPr/>
          </p:nvSpPr>
          <p:spPr>
            <a:xfrm>
              <a:off x="6108840" y="3409560"/>
              <a:ext cx="158004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Despite being red, Mars is cold</a:t>
              </a:r>
              <a:endParaRPr b="0" lang="en-US" sz="1500" spc="-1" strike="noStrike">
                <a:latin typeface="Arial"/>
              </a:endParaRPr>
            </a:p>
          </p:txBody>
        </p:sp>
        <p:sp>
          <p:nvSpPr>
            <p:cNvPr id="2615" name="CustomShape 13"/>
            <p:cNvSpPr/>
            <p:nvPr/>
          </p:nvSpPr>
          <p:spPr>
            <a:xfrm>
              <a:off x="5072760" y="3051720"/>
              <a:ext cx="919440" cy="919440"/>
            </a:xfrm>
            <a:prstGeom prst="ellipse">
              <a:avLst/>
            </a:prstGeom>
            <a:gradFill rotWithShape="0">
              <a:gsLst>
                <a:gs pos="0">
                  <a:srgbClr val="496af2"/>
                </a:gs>
                <a:gs pos="100000">
                  <a:srgbClr val="14a0d5"/>
                </a:gs>
              </a:gsLst>
              <a:lin ang="135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30%</a:t>
              </a:r>
              <a:endParaRPr b="0" lang="en-US" sz="2200" spc="-1" strike="noStrike">
                <a:latin typeface="Arial"/>
              </a:endParaRPr>
            </a:p>
          </p:txBody>
        </p:sp>
      </p:grpSp>
      <p:grpSp>
        <p:nvGrpSpPr>
          <p:cNvPr id="2616" name="Group 14"/>
          <p:cNvGrpSpPr/>
          <p:nvPr/>
        </p:nvGrpSpPr>
        <p:grpSpPr>
          <a:xfrm>
            <a:off x="1634400" y="3042360"/>
            <a:ext cx="2634840" cy="938160"/>
            <a:chOff x="1634400" y="3042360"/>
            <a:chExt cx="2634840" cy="938160"/>
          </a:xfrm>
        </p:grpSpPr>
        <p:sp>
          <p:nvSpPr>
            <p:cNvPr id="2617" name="CustomShape 15"/>
            <p:cNvSpPr/>
            <p:nvPr/>
          </p:nvSpPr>
          <p:spPr>
            <a:xfrm>
              <a:off x="2689200" y="3042360"/>
              <a:ext cx="1580040" cy="478440"/>
            </a:xfrm>
            <a:prstGeom prst="rect">
              <a:avLst/>
            </a:prstGeom>
            <a:noFill/>
            <a:ln>
              <a:noFill/>
            </a:ln>
          </p:spPr>
          <p:style>
            <a:lnRef idx="0"/>
            <a:fillRef idx="0"/>
            <a:effectRef idx="0"/>
            <a:fontRef idx="minor"/>
          </p:style>
          <p:txBody>
            <a:bodyPr lIns="90000" rIns="90000" tIns="91440" bIns="91440" anchor="b">
              <a:noAutofit/>
            </a:bodyPr>
            <a:p>
              <a:pPr algn="r">
                <a:lnSpc>
                  <a:spcPct val="100000"/>
                </a:lnSpc>
                <a:tabLst>
                  <a:tab algn="l" pos="0"/>
                </a:tabLst>
              </a:pPr>
              <a:r>
                <a:rPr b="1" lang="en" sz="2200" spc="-1" strike="noStrike">
                  <a:solidFill>
                    <a:srgbClr val="ffffff"/>
                  </a:solidFill>
                  <a:latin typeface="Rubik"/>
                  <a:ea typeface="Rubik"/>
                </a:rPr>
                <a:t>Saturn</a:t>
              </a:r>
              <a:endParaRPr b="0" lang="en-US" sz="2200" spc="-1" strike="noStrike">
                <a:latin typeface="Arial"/>
              </a:endParaRPr>
            </a:p>
          </p:txBody>
        </p:sp>
        <p:sp>
          <p:nvSpPr>
            <p:cNvPr id="2618" name="CustomShape 16"/>
            <p:cNvSpPr/>
            <p:nvPr/>
          </p:nvSpPr>
          <p:spPr>
            <a:xfrm>
              <a:off x="2689200" y="3409560"/>
              <a:ext cx="1580040" cy="570960"/>
            </a:xfrm>
            <a:prstGeom prst="rect">
              <a:avLst/>
            </a:prstGeom>
            <a:noFill/>
            <a:ln>
              <a:noFill/>
            </a:ln>
          </p:spPr>
          <p:style>
            <a:lnRef idx="0"/>
            <a:fillRef idx="0"/>
            <a:effectRef idx="0"/>
            <a:fontRef idx="minor"/>
          </p:style>
          <p:txBody>
            <a:bodyPr lIns="90000" rIns="90000" tIns="91440" bIns="91440">
              <a:noAutofit/>
            </a:bodyPr>
            <a:p>
              <a:pPr algn="r">
                <a:lnSpc>
                  <a:spcPct val="100000"/>
                </a:lnSpc>
                <a:tabLst>
                  <a:tab algn="l" pos="0"/>
                </a:tabLst>
              </a:pPr>
              <a:r>
                <a:rPr b="0" lang="en" sz="1500" spc="-1" strike="noStrike">
                  <a:solidFill>
                    <a:srgbClr val="ffffff"/>
                  </a:solidFill>
                  <a:latin typeface="Nunito"/>
                  <a:ea typeface="Nunito"/>
                </a:rPr>
                <a:t>Saturn has several rings</a:t>
              </a:r>
              <a:endParaRPr b="0" lang="en-US" sz="1500" spc="-1" strike="noStrike">
                <a:latin typeface="Arial"/>
              </a:endParaRPr>
            </a:p>
          </p:txBody>
        </p:sp>
        <p:sp>
          <p:nvSpPr>
            <p:cNvPr id="2619" name="CustomShape 17"/>
            <p:cNvSpPr/>
            <p:nvPr/>
          </p:nvSpPr>
          <p:spPr>
            <a:xfrm>
              <a:off x="1634400" y="3096360"/>
              <a:ext cx="830520" cy="830520"/>
            </a:xfrm>
            <a:prstGeom prst="ellipse">
              <a:avLst/>
            </a:prstGeom>
            <a:gradFill rotWithShape="0">
              <a:gsLst>
                <a:gs pos="0">
                  <a:srgbClr val="496af2"/>
                </a:gs>
                <a:gs pos="100000">
                  <a:srgbClr val="5e25cc"/>
                </a:gs>
              </a:gsLst>
              <a:lin ang="5400000"/>
            </a:gradFill>
            <a:ln>
              <a:noFill/>
            </a:ln>
          </p:spPr>
          <p:style>
            <a:lnRef idx="0"/>
            <a:fillRef idx="0"/>
            <a:effectRef idx="0"/>
            <a:fontRef idx="minor"/>
          </p:style>
          <p:txBody>
            <a:bodyPr lIns="0" rIns="0" tIns="0" bIns="0" anchor="ctr">
              <a:noAutofit/>
            </a:bodyPr>
            <a:p>
              <a:pPr algn="ctr">
                <a:lnSpc>
                  <a:spcPct val="100000"/>
                </a:lnSpc>
                <a:tabLst>
                  <a:tab algn="l" pos="0"/>
                </a:tabLst>
              </a:pPr>
              <a:r>
                <a:rPr b="1" lang="en" sz="2200" spc="-1" strike="noStrike">
                  <a:solidFill>
                    <a:srgbClr val="ffffff"/>
                  </a:solidFill>
                  <a:latin typeface="Rubik"/>
                  <a:ea typeface="Rubik"/>
                </a:rPr>
                <a:t>10%</a:t>
              </a:r>
              <a:endParaRPr b="0" lang="en-US" sz="2200" spc="-1" strike="noStrike">
                <a:latin typeface="Arial"/>
              </a:endParaRPr>
            </a:p>
          </p:txBody>
        </p:sp>
      </p:grpSp>
      <p:sp>
        <p:nvSpPr>
          <p:cNvPr id="2620" name="CustomShape 18"/>
          <p:cNvSpPr/>
          <p:nvPr/>
        </p:nvSpPr>
        <p:spPr>
          <a:xfrm flipH="1" rot="16200000">
            <a:off x="3759480" y="-316800"/>
            <a:ext cx="62280" cy="3481560"/>
          </a:xfrm>
          <a:prstGeom prst="bentConnector3">
            <a:avLst>
              <a:gd name="adj1" fmla="val -376185"/>
            </a:avLst>
          </a:prstGeom>
          <a:noFill/>
          <a:ln w="38160">
            <a:solidFill>
              <a:schemeClr val="dk1"/>
            </a:solidFill>
            <a:round/>
            <a:tailEnd len="med" type="oval" w="med"/>
          </a:ln>
        </p:spPr>
        <p:style>
          <a:lnRef idx="0"/>
          <a:fillRef idx="0"/>
          <a:effectRef idx="0"/>
          <a:fontRef idx="minor"/>
        </p:style>
      </p:sp>
      <p:sp>
        <p:nvSpPr>
          <p:cNvPr id="2621" name="CustomShape 19"/>
          <p:cNvSpPr/>
          <p:nvPr/>
        </p:nvSpPr>
        <p:spPr>
          <a:xfrm flipH="1" rot="16200000">
            <a:off x="5266080" y="2785680"/>
            <a:ext cx="530280" cy="360"/>
          </a:xfrm>
          <a:prstGeom prst="bentConnector3">
            <a:avLst>
              <a:gd name="adj1" fmla="val 49995"/>
            </a:avLst>
          </a:prstGeom>
          <a:noFill/>
          <a:ln w="38160">
            <a:solidFill>
              <a:schemeClr val="dk1"/>
            </a:solidFill>
            <a:round/>
            <a:tailEnd len="med" type="oval" w="med"/>
          </a:ln>
        </p:spPr>
        <p:style>
          <a:lnRef idx="0"/>
          <a:fillRef idx="0"/>
          <a:effectRef idx="0"/>
          <a:fontRef idx="minor"/>
        </p:style>
      </p:sp>
      <p:sp>
        <p:nvSpPr>
          <p:cNvPr id="2622" name="CustomShape 20"/>
          <p:cNvSpPr/>
          <p:nvPr/>
        </p:nvSpPr>
        <p:spPr>
          <a:xfrm flipH="1" rot="5400000">
            <a:off x="3768120" y="2209680"/>
            <a:ext cx="43200" cy="3481560"/>
          </a:xfrm>
          <a:prstGeom prst="bentConnector3">
            <a:avLst>
              <a:gd name="adj1" fmla="val -536318"/>
            </a:avLst>
          </a:prstGeom>
          <a:noFill/>
          <a:ln w="38160">
            <a:solidFill>
              <a:schemeClr val="dk1"/>
            </a:solidFill>
            <a:round/>
            <a:tailEnd len="med" type="oval"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9" name="" descr=""/>
          <p:cNvPicPr/>
          <p:nvPr/>
        </p:nvPicPr>
        <p:blipFill>
          <a:blip r:embed="rId1"/>
          <a:stretch/>
        </p:blipFill>
        <p:spPr>
          <a:xfrm>
            <a:off x="2880" y="61200"/>
            <a:ext cx="9143280" cy="501408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623" name="CustomShape 1"/>
          <p:cNvSpPr/>
          <p:nvPr/>
        </p:nvSpPr>
        <p:spPr>
          <a:xfrm>
            <a:off x="1048320" y="324000"/>
            <a:ext cx="7046280" cy="481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Instructions for use</a:t>
            </a:r>
            <a:endParaRPr b="0" lang="en-US" sz="2400" spc="-1" strike="noStrike">
              <a:latin typeface="Arial"/>
            </a:endParaRPr>
          </a:p>
        </p:txBody>
      </p:sp>
      <p:sp>
        <p:nvSpPr>
          <p:cNvPr id="2624" name="CustomShape 2"/>
          <p:cNvSpPr/>
          <p:nvPr/>
        </p:nvSpPr>
        <p:spPr>
          <a:xfrm>
            <a:off x="1048320" y="4314240"/>
            <a:ext cx="7046280" cy="43920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000" spc="-1" strike="noStrike">
                <a:solidFill>
                  <a:srgbClr val="ffffff"/>
                </a:solidFill>
                <a:latin typeface="Arial"/>
                <a:ea typeface="Arial"/>
              </a:rPr>
              <a:t>For more information about editing slides, please read</a:t>
            </a:r>
            <a:r>
              <a:rPr b="0" lang="en" sz="900" spc="-1" strike="noStrike">
                <a:solidFill>
                  <a:srgbClr val="ffffff"/>
                </a:solidFill>
                <a:latin typeface="Arial"/>
                <a:ea typeface="Arial"/>
              </a:rPr>
              <a:t> </a:t>
            </a:r>
            <a:r>
              <a:rPr b="0" lang="en" sz="1000" spc="-1" strike="noStrike">
                <a:solidFill>
                  <a:srgbClr val="ffffff"/>
                </a:solidFill>
                <a:latin typeface="Arial"/>
                <a:ea typeface="Arial"/>
              </a:rPr>
              <a:t>our FAQs or visit our blog:</a:t>
            </a:r>
            <a:endParaRPr b="0" lang="en-US" sz="1000" spc="-1" strike="noStrike">
              <a:latin typeface="Arial"/>
            </a:endParaRPr>
          </a:p>
          <a:p>
            <a:pPr algn="ctr">
              <a:lnSpc>
                <a:spcPct val="115000"/>
              </a:lnSpc>
              <a:tabLst>
                <a:tab algn="l" pos="0"/>
              </a:tabLst>
            </a:pPr>
            <a:r>
              <a:rPr b="0" lang="en" sz="1000" spc="-1" strike="noStrike" u="sng">
                <a:solidFill>
                  <a:srgbClr val="869fb2"/>
                </a:solidFill>
                <a:uFillTx/>
                <a:latin typeface="Arial"/>
                <a:ea typeface="Arial"/>
                <a:hlinkClick r:id="rId1"/>
              </a:rPr>
              <a:t>https://slidesgo.com/faqs</a:t>
            </a:r>
            <a:r>
              <a:rPr b="0" lang="en" sz="1200" spc="-1" strike="noStrike">
                <a:solidFill>
                  <a:srgbClr val="ffffff"/>
                </a:solidFill>
                <a:latin typeface="Arial"/>
                <a:ea typeface="Arial"/>
              </a:rPr>
              <a:t> </a:t>
            </a:r>
            <a:r>
              <a:rPr b="0" lang="en" sz="1000" spc="-1" strike="noStrike">
                <a:solidFill>
                  <a:srgbClr val="ffffff"/>
                </a:solidFill>
                <a:latin typeface="Arial"/>
                <a:ea typeface="Arial"/>
              </a:rPr>
              <a:t>and</a:t>
            </a:r>
            <a:r>
              <a:rPr b="0" lang="en" sz="1200" spc="-1" strike="noStrike">
                <a:solidFill>
                  <a:srgbClr val="ffffff"/>
                </a:solidFill>
                <a:latin typeface="Arial"/>
                <a:ea typeface="Arial"/>
              </a:rPr>
              <a:t> </a:t>
            </a:r>
            <a:r>
              <a:rPr b="0" lang="en" sz="1000" spc="-1" strike="noStrike" u="sng">
                <a:solidFill>
                  <a:srgbClr val="869fb2"/>
                </a:solidFill>
                <a:uFillTx/>
                <a:latin typeface="Arial"/>
                <a:ea typeface="Arial"/>
                <a:hlinkClick r:id="rId2"/>
              </a:rPr>
              <a:t>https://slidesgo.com/slidesgo-school</a:t>
            </a:r>
            <a:endParaRPr b="0" lang="en-US" sz="1000" spc="-1" strike="noStrike">
              <a:latin typeface="Arial"/>
            </a:endParaRPr>
          </a:p>
        </p:txBody>
      </p:sp>
      <p:sp>
        <p:nvSpPr>
          <p:cNvPr id="2625" name="CustomShape 3"/>
          <p:cNvSpPr/>
          <p:nvPr/>
        </p:nvSpPr>
        <p:spPr>
          <a:xfrm>
            <a:off x="1048320" y="902880"/>
            <a:ext cx="7046280" cy="268560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400"/>
              </a:spcBef>
              <a:tabLst>
                <a:tab algn="l" pos="0"/>
              </a:tabLst>
            </a:pPr>
            <a:r>
              <a:rPr b="0" lang="en" sz="1000" spc="-1" strike="noStrike">
                <a:solidFill>
                  <a:srgbClr val="ffffff"/>
                </a:solidFill>
                <a:latin typeface="Arial"/>
                <a:ea typeface="Arial"/>
              </a:rPr>
              <a:t>If you have a free account, in order to use this template, you must credit </a:t>
            </a:r>
            <a:r>
              <a:rPr b="1" lang="en" sz="1000" spc="-1" strike="noStrike" u="sng">
                <a:solidFill>
                  <a:srgbClr val="869fb2"/>
                </a:solidFill>
                <a:uFillTx/>
                <a:latin typeface="Arial"/>
                <a:ea typeface="Arial"/>
                <a:hlinkClick r:id="rId3"/>
              </a:rPr>
              <a:t>Slidesgo</a:t>
            </a:r>
            <a:r>
              <a:rPr b="0" lang="en" sz="1000" spc="-1" strike="noStrike">
                <a:solidFill>
                  <a:srgbClr val="435d74"/>
                </a:solidFill>
                <a:latin typeface="Arial"/>
                <a:ea typeface="Arial"/>
              </a:rPr>
              <a:t> </a:t>
            </a:r>
            <a:r>
              <a:rPr b="0" lang="en" sz="1000" spc="-1" strike="noStrike">
                <a:solidFill>
                  <a:srgbClr val="ffffff"/>
                </a:solidFill>
                <a:latin typeface="Arial"/>
                <a:ea typeface="Arial"/>
              </a:rPr>
              <a:t>in your final presentation. Please refer to the next slide to read the instructions for premium users.</a:t>
            </a:r>
            <a:endParaRPr b="0" lang="en-US"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As a Free user, you are allowed to:</a:t>
            </a:r>
            <a:endParaRPr b="0" lang="en-US" sz="1000" spc="-1" strike="noStrike">
              <a:latin typeface="Arial"/>
            </a:endParaRPr>
          </a:p>
          <a:p>
            <a:pPr>
              <a:lnSpc>
                <a:spcPct val="115000"/>
              </a:lnSpc>
              <a:spcBef>
                <a:spcPts val="400"/>
              </a:spcBef>
              <a:tabLst>
                <a:tab algn="l" pos="0"/>
              </a:tabLst>
            </a:pPr>
            <a:r>
              <a:rPr b="0" lang="en" sz="1000" spc="-1" strike="noStrike">
                <a:solidFill>
                  <a:srgbClr val="ffffff"/>
                </a:solidFill>
                <a:latin typeface="Arial"/>
                <a:ea typeface="Arial"/>
              </a:rPr>
              <a:t>- Modify this template.</a:t>
            </a:r>
            <a:endParaRPr b="0" lang="en-US" sz="1000" spc="-1" strike="noStrike">
              <a:latin typeface="Arial"/>
            </a:endParaRPr>
          </a:p>
          <a:p>
            <a:pPr>
              <a:lnSpc>
                <a:spcPct val="115000"/>
              </a:lnSpc>
              <a:tabLst>
                <a:tab algn="l" pos="0"/>
              </a:tabLst>
            </a:pPr>
            <a:r>
              <a:rPr b="0" lang="en" sz="1000" spc="-1" strike="noStrike">
                <a:solidFill>
                  <a:srgbClr val="ffffff"/>
                </a:solidFill>
                <a:latin typeface="Arial"/>
                <a:ea typeface="Arial"/>
              </a:rPr>
              <a:t>- Use it for both personal and commercial projects.</a:t>
            </a:r>
            <a:endParaRPr b="0" lang="en-US"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not allowed to:</a:t>
            </a:r>
            <a:endParaRPr b="0" lang="en-US" sz="1000" spc="-1" strike="noStrike">
              <a:latin typeface="Arial"/>
            </a:endParaRPr>
          </a:p>
          <a:p>
            <a:pPr>
              <a:lnSpc>
                <a:spcPct val="115000"/>
              </a:lnSpc>
              <a:spcBef>
                <a:spcPts val="400"/>
              </a:spcBef>
              <a:tabLst>
                <a:tab algn="l" pos="0"/>
              </a:tabLst>
            </a:pPr>
            <a:r>
              <a:rPr b="0" lang="en" sz="1000" spc="-1" strike="noStrike">
                <a:solidFill>
                  <a:srgbClr val="ffffff"/>
                </a:solidFill>
                <a:latin typeface="Arial"/>
                <a:ea typeface="Arial"/>
              </a:rPr>
              <a:t>- Sublicense, sell or rent any of Slidesgo Content (or a modified version of Slidesgo Content).</a:t>
            </a:r>
            <a:endParaRPr b="0" lang="en-US" sz="1000" spc="-1" strike="noStrike">
              <a:latin typeface="Arial"/>
            </a:endParaRPr>
          </a:p>
          <a:p>
            <a:pPr>
              <a:lnSpc>
                <a:spcPct val="115000"/>
              </a:lnSpc>
              <a:tabLst>
                <a:tab algn="l" pos="0"/>
              </a:tabLst>
            </a:pPr>
            <a:r>
              <a:rPr b="0" lang="en" sz="1000" spc="-1" strike="noStrike">
                <a:solidFill>
                  <a:srgbClr val="ffffff"/>
                </a:solidFill>
                <a:latin typeface="Arial"/>
                <a:ea typeface="Arial"/>
              </a:rPr>
              <a:t>- Distribute Slidesgo Content unless it has been expressly authorized by Slidesgo.</a:t>
            </a:r>
            <a:endParaRPr b="0" lang="en-US" sz="1000" spc="-1" strike="noStrike">
              <a:latin typeface="Arial"/>
            </a:endParaRPr>
          </a:p>
          <a:p>
            <a:pPr>
              <a:lnSpc>
                <a:spcPct val="115000"/>
              </a:lnSpc>
              <a:tabLst>
                <a:tab algn="l" pos="0"/>
              </a:tabLst>
            </a:pPr>
            <a:r>
              <a:rPr b="0" lang="en" sz="1000" spc="-1" strike="noStrike">
                <a:solidFill>
                  <a:srgbClr val="ffffff"/>
                </a:solidFill>
                <a:latin typeface="Arial"/>
                <a:ea typeface="Arial"/>
              </a:rPr>
              <a:t>- Include Slidesgo Content in an online or offline database or file.</a:t>
            </a:r>
            <a:endParaRPr b="0" lang="en-US" sz="1000" spc="-1" strike="noStrike">
              <a:latin typeface="Arial"/>
            </a:endParaRPr>
          </a:p>
          <a:p>
            <a:pPr>
              <a:lnSpc>
                <a:spcPct val="115000"/>
              </a:lnSpc>
              <a:tabLst>
                <a:tab algn="l" pos="0"/>
              </a:tabLst>
            </a:pPr>
            <a:r>
              <a:rPr b="0" lang="en" sz="1000" spc="-1" strike="noStrike">
                <a:solidFill>
                  <a:srgbClr val="ffffff"/>
                </a:solidFill>
                <a:latin typeface="Arial"/>
                <a:ea typeface="Arial"/>
              </a:rPr>
              <a:t>- Offer Slidesgo templates (or modified versions of Slidesgo templates) for download.</a:t>
            </a:r>
            <a:endParaRPr b="0" lang="en-US" sz="1000" spc="-1" strike="noStrike">
              <a:latin typeface="Arial"/>
            </a:endParaRPr>
          </a:p>
          <a:p>
            <a:pPr>
              <a:lnSpc>
                <a:spcPct val="115000"/>
              </a:lnSpc>
              <a:tabLst>
                <a:tab algn="l" pos="0"/>
              </a:tabLst>
            </a:pPr>
            <a:r>
              <a:rPr b="0" lang="en" sz="1000" spc="-1" strike="noStrike">
                <a:solidFill>
                  <a:srgbClr val="ffffff"/>
                </a:solidFill>
                <a:latin typeface="Arial"/>
                <a:ea typeface="Arial"/>
              </a:rPr>
              <a:t>- Acquire the copyright of Slidesgo Content.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626" name="CustomShape 1"/>
          <p:cNvSpPr/>
          <p:nvPr/>
        </p:nvSpPr>
        <p:spPr>
          <a:xfrm>
            <a:off x="1048320" y="324000"/>
            <a:ext cx="7046280" cy="481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Instructions for use (premium users)</a:t>
            </a:r>
            <a:endParaRPr b="0" lang="en-US" sz="2400" spc="-1" strike="noStrike">
              <a:latin typeface="Arial"/>
            </a:endParaRPr>
          </a:p>
        </p:txBody>
      </p:sp>
      <p:sp>
        <p:nvSpPr>
          <p:cNvPr id="2627" name="CustomShape 2"/>
          <p:cNvSpPr/>
          <p:nvPr/>
        </p:nvSpPr>
        <p:spPr>
          <a:xfrm>
            <a:off x="1048320" y="902880"/>
            <a:ext cx="7046280" cy="3928680"/>
          </a:xfrm>
          <a:prstGeom prst="rect">
            <a:avLst/>
          </a:prstGeom>
          <a:noFill/>
          <a:ln>
            <a:noFill/>
          </a:ln>
        </p:spPr>
        <p:style>
          <a:lnRef idx="0"/>
          <a:fillRef idx="0"/>
          <a:effectRef idx="0"/>
          <a:fontRef idx="minor"/>
        </p:style>
        <p:txBody>
          <a:bodyPr lIns="90000" rIns="90000" tIns="91440" bIns="91440">
            <a:noAutofit/>
          </a:bodyPr>
          <a:p>
            <a:pPr>
              <a:lnSpc>
                <a:spcPct val="115000"/>
              </a:lnSpc>
              <a:spcBef>
                <a:spcPts val="1400"/>
              </a:spcBef>
              <a:tabLst>
                <a:tab algn="l" pos="0"/>
              </a:tabLst>
            </a:pPr>
            <a:r>
              <a:rPr b="0" lang="en" sz="1000" spc="-1" strike="noStrike">
                <a:solidFill>
                  <a:srgbClr val="ffffff"/>
                </a:solidFill>
                <a:latin typeface="Arial"/>
                <a:ea typeface="Arial"/>
              </a:rPr>
              <a:t>As a Premium user, you can use this template without attributing </a:t>
            </a:r>
            <a:r>
              <a:rPr b="1" lang="en" sz="1000" spc="-1" strike="noStrike" u="sng">
                <a:solidFill>
                  <a:srgbClr val="869fb2"/>
                </a:solidFill>
                <a:uFillTx/>
                <a:latin typeface="Arial"/>
                <a:ea typeface="Arial"/>
                <a:hlinkClick r:id="rId1"/>
              </a:rPr>
              <a:t>Slidesgo</a:t>
            </a:r>
            <a:r>
              <a:rPr b="0" lang="en" sz="900" spc="-1" strike="noStrike">
                <a:solidFill>
                  <a:srgbClr val="ffffff"/>
                </a:solidFill>
                <a:latin typeface="Arial"/>
                <a:ea typeface="Arial"/>
              </a:rPr>
              <a:t>.</a:t>
            </a:r>
            <a:endParaRPr b="0" lang="en-US" sz="9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allowed to:</a:t>
            </a:r>
            <a:endParaRPr b="0" lang="en-US" sz="1000" spc="-1" strike="noStrike">
              <a:latin typeface="Arial"/>
            </a:endParaRPr>
          </a:p>
          <a:p>
            <a:pPr marL="457200" indent="-290880">
              <a:lnSpc>
                <a:spcPct val="115000"/>
              </a:lnSpc>
              <a:spcBef>
                <a:spcPts val="400"/>
              </a:spcBef>
              <a:buClr>
                <a:srgbClr val="ffffff"/>
              </a:buClr>
              <a:buFont typeface="Arial"/>
              <a:buChar char="●"/>
              <a:tabLst>
                <a:tab algn="l" pos="0"/>
              </a:tabLst>
            </a:pPr>
            <a:r>
              <a:rPr b="0" lang="en" sz="1000" spc="-1" strike="noStrike">
                <a:solidFill>
                  <a:srgbClr val="ffffff"/>
                </a:solidFill>
                <a:latin typeface="Arial"/>
                <a:ea typeface="Arial"/>
              </a:rPr>
              <a:t>Modify this template.</a:t>
            </a:r>
            <a:endParaRPr b="0" lang="en-US" sz="1000" spc="-1" strike="noStrike">
              <a:latin typeface="Arial"/>
            </a:endParaRPr>
          </a:p>
          <a:p>
            <a:pPr marL="457200" indent="-290880">
              <a:lnSpc>
                <a:spcPct val="115000"/>
              </a:lnSpc>
              <a:buClr>
                <a:srgbClr val="ffffff"/>
              </a:buClr>
              <a:buFont typeface="Arial"/>
              <a:buChar char="●"/>
              <a:tabLst>
                <a:tab algn="l" pos="0"/>
              </a:tabLst>
            </a:pPr>
            <a:r>
              <a:rPr b="0" lang="en" sz="1000" spc="-1" strike="noStrike">
                <a:solidFill>
                  <a:srgbClr val="ffffff"/>
                </a:solidFill>
                <a:latin typeface="Arial"/>
                <a:ea typeface="Arial"/>
              </a:rPr>
              <a:t>Use it for both personal and commercial purposes.</a:t>
            </a:r>
            <a:endParaRPr b="0" lang="en-US" sz="1000" spc="-1" strike="noStrike">
              <a:latin typeface="Arial"/>
            </a:endParaRPr>
          </a:p>
          <a:p>
            <a:pPr marL="457200" indent="-290880">
              <a:lnSpc>
                <a:spcPct val="115000"/>
              </a:lnSpc>
              <a:buClr>
                <a:srgbClr val="ffffff"/>
              </a:buClr>
              <a:buFont typeface="Arial"/>
              <a:buChar char="●"/>
              <a:tabLst>
                <a:tab algn="l" pos="0"/>
              </a:tabLst>
            </a:pPr>
            <a:r>
              <a:rPr b="0" lang="en" sz="1000" spc="-1" strike="noStrike">
                <a:solidFill>
                  <a:srgbClr val="ffffff"/>
                </a:solidFill>
                <a:latin typeface="Arial"/>
                <a:ea typeface="Arial"/>
              </a:rPr>
              <a:t>Share this template in an editable format with people who are not part of your team.</a:t>
            </a:r>
            <a:endParaRPr b="0" lang="en-US" sz="1000" spc="-1" strike="noStrike">
              <a:latin typeface="Arial"/>
            </a:endParaRPr>
          </a:p>
          <a:p>
            <a:pPr>
              <a:lnSpc>
                <a:spcPct val="115000"/>
              </a:lnSpc>
              <a:spcBef>
                <a:spcPts val="1400"/>
              </a:spcBef>
              <a:tabLst>
                <a:tab algn="l" pos="0"/>
              </a:tabLst>
            </a:pPr>
            <a:r>
              <a:rPr b="1" lang="en" sz="1000" spc="-1" strike="noStrike">
                <a:solidFill>
                  <a:srgbClr val="869fb2"/>
                </a:solidFill>
                <a:latin typeface="Arial"/>
                <a:ea typeface="Arial"/>
              </a:rPr>
              <a:t>You are not allowed to:</a:t>
            </a:r>
            <a:endParaRPr b="0" lang="en-US" sz="1000" spc="-1" strike="noStrike">
              <a:latin typeface="Arial"/>
            </a:endParaRPr>
          </a:p>
          <a:p>
            <a:pPr marL="457200" indent="-290880">
              <a:lnSpc>
                <a:spcPct val="115000"/>
              </a:lnSpc>
              <a:spcBef>
                <a:spcPts val="400"/>
              </a:spcBef>
              <a:buClr>
                <a:srgbClr val="ffffff"/>
              </a:buClr>
              <a:buFont typeface="Arial"/>
              <a:buChar char="●"/>
              <a:tabLst>
                <a:tab algn="l" pos="0"/>
              </a:tabLst>
            </a:pPr>
            <a:r>
              <a:rPr b="0" lang="en" sz="1000" spc="-1" strike="noStrike">
                <a:solidFill>
                  <a:srgbClr val="ffffff"/>
                </a:solidFill>
                <a:latin typeface="Arial"/>
                <a:ea typeface="Arial"/>
              </a:rPr>
              <a:t>Sublicense, sell or rent this Slidesgo Template (or a modified version of this Slidesgo Template).</a:t>
            </a:r>
            <a:endParaRPr b="0" lang="en-US" sz="1000" spc="-1" strike="noStrike">
              <a:latin typeface="Arial"/>
            </a:endParaRPr>
          </a:p>
          <a:p>
            <a:pPr marL="457200" indent="-290880">
              <a:lnSpc>
                <a:spcPct val="115000"/>
              </a:lnSpc>
              <a:buClr>
                <a:srgbClr val="ffffff"/>
              </a:buClr>
              <a:buFont typeface="Arial"/>
              <a:buChar char="●"/>
              <a:tabLst>
                <a:tab algn="l" pos="0"/>
              </a:tabLst>
            </a:pPr>
            <a:r>
              <a:rPr b="0" lang="en" sz="1000" spc="-1" strike="noStrike">
                <a:solidFill>
                  <a:srgbClr val="ffffff"/>
                </a:solidFill>
                <a:latin typeface="Arial"/>
                <a:ea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b="0" lang="en-US" sz="1000" spc="-1" strike="noStrike">
              <a:latin typeface="Arial"/>
            </a:endParaRPr>
          </a:p>
          <a:p>
            <a:pPr marL="457200" indent="-290880">
              <a:lnSpc>
                <a:spcPct val="115000"/>
              </a:lnSpc>
              <a:buClr>
                <a:srgbClr val="ffffff"/>
              </a:buClr>
              <a:buFont typeface="Arial"/>
              <a:buChar char="●"/>
              <a:tabLst>
                <a:tab algn="l" pos="0"/>
              </a:tabLst>
            </a:pPr>
            <a:r>
              <a:rPr b="0" lang="en" sz="1000" spc="-1" strike="noStrike">
                <a:solidFill>
                  <a:srgbClr val="ffffff"/>
                </a:solidFill>
                <a:latin typeface="Arial"/>
                <a:ea typeface="Arial"/>
              </a:rPr>
              <a:t>Use any of the elements that are part of this Slidesgo Template in an isolated and separated way from this Template.</a:t>
            </a:r>
            <a:endParaRPr b="0" lang="en-US" sz="1000" spc="-1" strike="noStrike">
              <a:latin typeface="Arial"/>
            </a:endParaRPr>
          </a:p>
          <a:p>
            <a:pPr marL="457200" indent="-290880">
              <a:lnSpc>
                <a:spcPct val="115000"/>
              </a:lnSpc>
              <a:buClr>
                <a:srgbClr val="ffffff"/>
              </a:buClr>
              <a:buFont typeface="Arial"/>
              <a:buChar char="●"/>
              <a:tabLst>
                <a:tab algn="l" pos="0"/>
              </a:tabLst>
            </a:pPr>
            <a:r>
              <a:rPr b="0" lang="en" sz="1000" spc="-1" strike="noStrike">
                <a:solidFill>
                  <a:srgbClr val="ffffff"/>
                </a:solidFill>
                <a:latin typeface="Arial"/>
                <a:ea typeface="Arial"/>
              </a:rPr>
              <a:t>Register any of the elements that are part of this template as a trademark or logo, or register it as a work in an intellectual property registry or similar.</a:t>
            </a:r>
            <a:endParaRPr b="0" lang="en-US" sz="1000" spc="-1" strike="noStrike">
              <a:latin typeface="Arial"/>
            </a:endParaRPr>
          </a:p>
          <a:p>
            <a:pPr>
              <a:lnSpc>
                <a:spcPct val="115000"/>
              </a:lnSpc>
              <a:tabLst>
                <a:tab algn="l" pos="0"/>
              </a:tabLst>
            </a:pPr>
            <a:endParaRPr b="0" lang="en-US" sz="1000" spc="-1" strike="noStrike">
              <a:latin typeface="Arial"/>
            </a:endParaRPr>
          </a:p>
          <a:p>
            <a:pPr>
              <a:lnSpc>
                <a:spcPct val="115000"/>
              </a:lnSpc>
              <a:tabLst>
                <a:tab algn="l" pos="0"/>
              </a:tabLst>
            </a:pPr>
            <a:endParaRPr b="0" lang="en-US" sz="1000" spc="-1" strike="noStrike">
              <a:latin typeface="Arial"/>
            </a:endParaRPr>
          </a:p>
        </p:txBody>
      </p:sp>
      <p:sp>
        <p:nvSpPr>
          <p:cNvPr id="2628" name="CustomShape 3"/>
          <p:cNvSpPr/>
          <p:nvPr/>
        </p:nvSpPr>
        <p:spPr>
          <a:xfrm>
            <a:off x="1048320" y="4314240"/>
            <a:ext cx="7046280" cy="439200"/>
          </a:xfrm>
          <a:prstGeom prst="rect">
            <a:avLst/>
          </a:prstGeom>
          <a:noFill/>
          <a:ln>
            <a:noFill/>
          </a:ln>
        </p:spPr>
        <p:style>
          <a:lnRef idx="0"/>
          <a:fillRef idx="0"/>
          <a:effectRef idx="0"/>
          <a:fontRef idx="minor"/>
        </p:style>
        <p:txBody>
          <a:bodyPr lIns="90000" rIns="90000" tIns="91440" bIns="91440">
            <a:noAutofit/>
          </a:bodyPr>
          <a:p>
            <a:pPr algn="ctr">
              <a:lnSpc>
                <a:spcPct val="115000"/>
              </a:lnSpc>
              <a:tabLst>
                <a:tab algn="l" pos="0"/>
              </a:tabLst>
            </a:pPr>
            <a:r>
              <a:rPr b="0" lang="en" sz="1000" spc="-1" strike="noStrike">
                <a:solidFill>
                  <a:srgbClr val="ffffff"/>
                </a:solidFill>
                <a:latin typeface="Arial"/>
                <a:ea typeface="Arial"/>
              </a:rPr>
              <a:t>For more information about editing slides, please read</a:t>
            </a:r>
            <a:r>
              <a:rPr b="0" lang="en" sz="900" spc="-1" strike="noStrike">
                <a:solidFill>
                  <a:srgbClr val="ffffff"/>
                </a:solidFill>
                <a:latin typeface="Arial"/>
                <a:ea typeface="Arial"/>
              </a:rPr>
              <a:t> </a:t>
            </a:r>
            <a:r>
              <a:rPr b="0" lang="en" sz="1000" spc="-1" strike="noStrike">
                <a:solidFill>
                  <a:srgbClr val="ffffff"/>
                </a:solidFill>
                <a:latin typeface="Arial"/>
                <a:ea typeface="Arial"/>
              </a:rPr>
              <a:t>our FAQs or visit our blog:</a:t>
            </a:r>
            <a:endParaRPr b="0" lang="en-US" sz="1000" spc="-1" strike="noStrike">
              <a:latin typeface="Arial"/>
            </a:endParaRPr>
          </a:p>
          <a:p>
            <a:pPr algn="ctr">
              <a:lnSpc>
                <a:spcPct val="115000"/>
              </a:lnSpc>
              <a:tabLst>
                <a:tab algn="l" pos="0"/>
              </a:tabLst>
            </a:pPr>
            <a:r>
              <a:rPr b="0" lang="en" sz="1000" spc="-1" strike="noStrike" u="sng">
                <a:solidFill>
                  <a:srgbClr val="869fb2"/>
                </a:solidFill>
                <a:uFillTx/>
                <a:latin typeface="Arial"/>
                <a:ea typeface="Arial"/>
                <a:hlinkClick r:id="rId2"/>
              </a:rPr>
              <a:t>https://slidesgo.com/faqs</a:t>
            </a:r>
            <a:r>
              <a:rPr b="0" lang="en" sz="1200" spc="-1" strike="noStrike">
                <a:solidFill>
                  <a:srgbClr val="ffffff"/>
                </a:solidFill>
                <a:latin typeface="Arial"/>
                <a:ea typeface="Arial"/>
              </a:rPr>
              <a:t> </a:t>
            </a:r>
            <a:r>
              <a:rPr b="0" lang="en" sz="1000" spc="-1" strike="noStrike">
                <a:solidFill>
                  <a:srgbClr val="ffffff"/>
                </a:solidFill>
                <a:latin typeface="Arial"/>
                <a:ea typeface="Arial"/>
              </a:rPr>
              <a:t>and</a:t>
            </a:r>
            <a:r>
              <a:rPr b="0" lang="en" sz="1200" spc="-1" strike="noStrike">
                <a:solidFill>
                  <a:srgbClr val="ffffff"/>
                </a:solidFill>
                <a:latin typeface="Arial"/>
                <a:ea typeface="Arial"/>
              </a:rPr>
              <a:t> </a:t>
            </a:r>
            <a:r>
              <a:rPr b="0" lang="en" sz="1000" spc="-1" strike="noStrike" u="sng">
                <a:solidFill>
                  <a:srgbClr val="869fb2"/>
                </a:solidFill>
                <a:uFillTx/>
                <a:latin typeface="Arial"/>
                <a:ea typeface="Arial"/>
                <a:hlinkClick r:id="rId3"/>
              </a:rPr>
              <a:t>https://slidesgo.com/slidesgo-school</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629" name="CustomShape 1"/>
          <p:cNvSpPr/>
          <p:nvPr/>
        </p:nvSpPr>
        <p:spPr>
          <a:xfrm>
            <a:off x="1048320" y="320040"/>
            <a:ext cx="7046280" cy="481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2400" spc="-1" strike="noStrike">
                <a:solidFill>
                  <a:srgbClr val="ffffff"/>
                </a:solidFill>
                <a:latin typeface="Arial"/>
                <a:ea typeface="Arial"/>
              </a:rPr>
              <a:t>Infographics</a:t>
            </a:r>
            <a:endParaRPr b="0" lang="en-US" sz="2400" spc="-1" strike="noStrike">
              <a:latin typeface="Arial"/>
            </a:endParaRPr>
          </a:p>
        </p:txBody>
      </p:sp>
      <p:sp>
        <p:nvSpPr>
          <p:cNvPr id="2630" name="CustomShape 2"/>
          <p:cNvSpPr/>
          <p:nvPr/>
        </p:nvSpPr>
        <p:spPr>
          <a:xfrm>
            <a:off x="943560" y="1084320"/>
            <a:ext cx="7078320" cy="317160"/>
          </a:xfrm>
          <a:prstGeom prst="rect">
            <a:avLst/>
          </a:prstGeom>
          <a:noFill/>
          <a:ln>
            <a:noFill/>
          </a:ln>
        </p:spPr>
        <p:style>
          <a:lnRef idx="0"/>
          <a:fillRef idx="0"/>
          <a:effectRef idx="0"/>
          <a:fontRef idx="minor"/>
        </p:style>
        <p:txBody>
          <a:bodyPr lIns="90000" rIns="90000" tIns="91440" bIns="91440">
            <a:noAutofit/>
          </a:bodyPr>
          <a:p>
            <a:pPr marL="114480">
              <a:lnSpc>
                <a:spcPct val="115000"/>
              </a:lnSpc>
              <a:tabLst>
                <a:tab algn="l" pos="0"/>
              </a:tabLst>
            </a:pPr>
            <a:r>
              <a:rPr b="0" lang="en" sz="1100" spc="-1" strike="noStrike">
                <a:solidFill>
                  <a:srgbClr val="ffffff"/>
                </a:solidFill>
                <a:latin typeface="Arial"/>
                <a:ea typeface="Arial"/>
              </a:rPr>
              <a:t>You can add and edit some </a:t>
            </a:r>
            <a:r>
              <a:rPr b="1" lang="en" sz="1100" spc="-1" strike="noStrike" u="sng">
                <a:solidFill>
                  <a:srgbClr val="869fb2"/>
                </a:solidFill>
                <a:uFillTx/>
                <a:latin typeface="Arial"/>
                <a:ea typeface="Arial"/>
                <a:hlinkClick r:id="rId1"/>
              </a:rPr>
              <a:t>i</a:t>
            </a:r>
            <a:r>
              <a:rPr b="1" lang="en" sz="1100" spc="-1" strike="noStrike" u="sng">
                <a:solidFill>
                  <a:srgbClr val="869fb2"/>
                </a:solidFill>
                <a:uFillTx/>
                <a:latin typeface="Arial"/>
                <a:ea typeface="Arial"/>
                <a:hlinkClick r:id="rId2"/>
              </a:rPr>
              <a:t>nfographics</a:t>
            </a:r>
            <a:r>
              <a:rPr b="0" lang="en" sz="1100" spc="-1" strike="noStrike">
                <a:solidFill>
                  <a:srgbClr val="ffffff"/>
                </a:solidFill>
                <a:latin typeface="Arial"/>
                <a:ea typeface="Arial"/>
              </a:rPr>
              <a:t> to your presentation to present your data in a visual way.</a:t>
            </a:r>
            <a:endParaRPr b="0" lang="en-US" sz="1100" spc="-1" strike="noStrike">
              <a:latin typeface="Arial"/>
            </a:endParaRPr>
          </a:p>
          <a:p>
            <a:pPr marL="114480">
              <a:lnSpc>
                <a:spcPct val="115000"/>
              </a:lnSpc>
              <a:tabLst>
                <a:tab algn="l" pos="0"/>
              </a:tabLst>
            </a:pPr>
            <a:endParaRPr b="0" lang="en-US" sz="1100" spc="-1" strike="noStrike">
              <a:latin typeface="Arial"/>
            </a:endParaRPr>
          </a:p>
        </p:txBody>
      </p:sp>
      <p:sp>
        <p:nvSpPr>
          <p:cNvPr id="2631" name="CustomShape 3"/>
          <p:cNvSpPr/>
          <p:nvPr/>
        </p:nvSpPr>
        <p:spPr>
          <a:xfrm>
            <a:off x="943560" y="1487880"/>
            <a:ext cx="5570280" cy="2930760"/>
          </a:xfrm>
          <a:prstGeom prst="rect">
            <a:avLst/>
          </a:prstGeom>
          <a:noFill/>
          <a:ln>
            <a:noFill/>
          </a:ln>
        </p:spPr>
        <p:style>
          <a:lnRef idx="0"/>
          <a:fillRef idx="0"/>
          <a:effectRef idx="0"/>
          <a:fontRef idx="minor"/>
        </p:style>
        <p:txBody>
          <a:bodyPr lIns="90000" rIns="90000" tIns="91440" bIns="91440">
            <a:noAutofit/>
          </a:bodyPr>
          <a:p>
            <a:pPr marL="457200" indent="-297360">
              <a:lnSpc>
                <a:spcPct val="115000"/>
              </a:lnSpc>
              <a:buClr>
                <a:srgbClr val="ffffff"/>
              </a:buClr>
              <a:buFont typeface="Arial"/>
              <a:buChar char="●"/>
            </a:pPr>
            <a:r>
              <a:rPr b="0" lang="en" sz="1100" spc="-1" strike="noStrike">
                <a:solidFill>
                  <a:srgbClr val="ffffff"/>
                </a:solidFill>
                <a:latin typeface="Arial"/>
                <a:ea typeface="Arial"/>
              </a:rPr>
              <a:t>Choose your favourite infographic and insert it in your presentation using Ctrl C + Ctrl V or Cmd C + Cmd V in Mac.</a:t>
            </a:r>
            <a:endParaRPr b="0" lang="en-US" sz="1100" spc="-1" strike="noStrike">
              <a:latin typeface="Arial"/>
            </a:endParaRPr>
          </a:p>
          <a:p>
            <a:pPr marL="457200" indent="-297360">
              <a:lnSpc>
                <a:spcPct val="115000"/>
              </a:lnSpc>
              <a:buClr>
                <a:srgbClr val="ffffff"/>
              </a:buClr>
              <a:buFont typeface="Proxima Nova"/>
              <a:buChar char="●"/>
            </a:pPr>
            <a:r>
              <a:rPr b="0" lang="en" sz="1100" spc="-1" strike="noStrike">
                <a:solidFill>
                  <a:srgbClr val="ffffff"/>
                </a:solidFill>
                <a:latin typeface="Arial"/>
                <a:ea typeface="Arial"/>
              </a:rPr>
              <a:t>Select one of the parts and </a:t>
            </a:r>
            <a:r>
              <a:rPr b="1" lang="en" sz="1100" spc="-1" strike="noStrike">
                <a:solidFill>
                  <a:srgbClr val="869fb2"/>
                </a:solidFill>
                <a:latin typeface="Arial"/>
                <a:ea typeface="Arial"/>
              </a:rPr>
              <a:t>ungroup</a:t>
            </a:r>
            <a:r>
              <a:rPr b="0" lang="en" sz="1100" spc="-1" strike="noStrike">
                <a:solidFill>
                  <a:srgbClr val="ffffff"/>
                </a:solidFill>
                <a:latin typeface="Arial"/>
                <a:ea typeface="Arial"/>
              </a:rPr>
              <a:t> it by right-clicking and choosing “Ungroup”. </a:t>
            </a:r>
            <a:endParaRPr b="0" lang="en-US" sz="1100" spc="-1" strike="noStrike">
              <a:latin typeface="Arial"/>
            </a:endParaRPr>
          </a:p>
          <a:p>
            <a:pPr marL="457200" indent="-297360">
              <a:lnSpc>
                <a:spcPct val="115000"/>
              </a:lnSpc>
              <a:buClr>
                <a:srgbClr val="ffffff"/>
              </a:buClr>
              <a:buFont typeface="Proxima Nova"/>
              <a:buChar char="●"/>
            </a:pPr>
            <a:r>
              <a:rPr b="1" lang="en" sz="1100" spc="-1" strike="noStrike">
                <a:solidFill>
                  <a:srgbClr val="869fb2"/>
                </a:solidFill>
                <a:latin typeface="Arial"/>
                <a:ea typeface="Arial"/>
              </a:rPr>
              <a:t>Change the color</a:t>
            </a:r>
            <a:r>
              <a:rPr b="0" lang="en" sz="1100" spc="-1" strike="noStrike">
                <a:solidFill>
                  <a:srgbClr val="ffffff"/>
                </a:solidFill>
                <a:latin typeface="Arial"/>
                <a:ea typeface="Arial"/>
              </a:rPr>
              <a:t> by clicking on the paint bucket. </a:t>
            </a:r>
            <a:endParaRPr b="0" lang="en-US" sz="1100" spc="-1" strike="noStrike">
              <a:latin typeface="Arial"/>
            </a:endParaRPr>
          </a:p>
          <a:p>
            <a:pPr marL="457200" indent="-297360">
              <a:lnSpc>
                <a:spcPct val="115000"/>
              </a:lnSpc>
              <a:buClr>
                <a:srgbClr val="ffffff"/>
              </a:buClr>
              <a:buFont typeface="Proxima Nova"/>
              <a:buChar char="●"/>
            </a:pPr>
            <a:r>
              <a:rPr b="0" lang="en" sz="1100" spc="-1" strike="noStrike">
                <a:solidFill>
                  <a:srgbClr val="ffffff"/>
                </a:solidFill>
                <a:latin typeface="Arial"/>
                <a:ea typeface="Arial"/>
              </a:rPr>
              <a:t>Then </a:t>
            </a:r>
            <a:r>
              <a:rPr b="1" lang="en" sz="1100" spc="-1" strike="noStrike">
                <a:solidFill>
                  <a:srgbClr val="869fb2"/>
                </a:solidFill>
                <a:latin typeface="Arial"/>
                <a:ea typeface="Arial"/>
              </a:rPr>
              <a:t>resize</a:t>
            </a:r>
            <a:r>
              <a:rPr b="0" lang="en" sz="1100" spc="-1" strike="noStrike">
                <a:solidFill>
                  <a:srgbClr val="ffffff"/>
                </a:solidFill>
                <a:latin typeface="Arial"/>
                <a:ea typeface="Arial"/>
              </a:rPr>
              <a:t> the element by clicking and dragging one of the square-shaped points of its bounding box (the cursor should look like a double-headed arrow). Remember to hold Shift while dragging to keep the proportions.</a:t>
            </a:r>
            <a:endParaRPr b="0" lang="en-US" sz="1100" spc="-1" strike="noStrike">
              <a:latin typeface="Arial"/>
            </a:endParaRPr>
          </a:p>
          <a:p>
            <a:pPr marL="457200" indent="-297360">
              <a:lnSpc>
                <a:spcPct val="115000"/>
              </a:lnSpc>
              <a:buClr>
                <a:srgbClr val="ffffff"/>
              </a:buClr>
              <a:buFont typeface="Proxima Nova"/>
              <a:buChar char="●"/>
            </a:pPr>
            <a:r>
              <a:rPr b="1" lang="en" sz="1100" spc="-1" strike="noStrike">
                <a:solidFill>
                  <a:srgbClr val="869fb2"/>
                </a:solidFill>
                <a:latin typeface="Arial"/>
                <a:ea typeface="Arial"/>
              </a:rPr>
              <a:t>Group</a:t>
            </a:r>
            <a:r>
              <a:rPr b="0" lang="en" sz="1100" spc="-1" strike="noStrike">
                <a:solidFill>
                  <a:srgbClr val="ffffff"/>
                </a:solidFill>
                <a:latin typeface="Arial"/>
                <a:ea typeface="Arial"/>
              </a:rPr>
              <a:t> the elements again by selecting them, right-clicking and choosing “Group”.</a:t>
            </a:r>
            <a:endParaRPr b="0" lang="en-US" sz="1100" spc="-1" strike="noStrike">
              <a:latin typeface="Arial"/>
            </a:endParaRPr>
          </a:p>
          <a:p>
            <a:pPr marL="457200" indent="-297360">
              <a:lnSpc>
                <a:spcPct val="115000"/>
              </a:lnSpc>
              <a:buClr>
                <a:srgbClr val="ffffff"/>
              </a:buClr>
              <a:buFont typeface="Arial"/>
              <a:buChar char="●"/>
            </a:pPr>
            <a:r>
              <a:rPr b="0" lang="en" sz="1100" spc="-1" strike="noStrike">
                <a:solidFill>
                  <a:srgbClr val="ffffff"/>
                </a:solidFill>
                <a:latin typeface="Arial"/>
                <a:ea typeface="Arial"/>
              </a:rPr>
              <a:t>Repeat the steps above with the other parts and when you’re done editing, copy the end result and paste it into your presentation.</a:t>
            </a:r>
            <a:endParaRPr b="0" lang="en-US" sz="1100" spc="-1" strike="noStrike">
              <a:latin typeface="Arial"/>
            </a:endParaRPr>
          </a:p>
          <a:p>
            <a:pPr marL="457200" indent="-297360">
              <a:lnSpc>
                <a:spcPct val="115000"/>
              </a:lnSpc>
              <a:buClr>
                <a:srgbClr val="ffffff"/>
              </a:buClr>
              <a:buFont typeface="Proxima Nova"/>
              <a:buChar char="●"/>
            </a:pPr>
            <a:r>
              <a:rPr b="0" lang="en" sz="1100" spc="-1" strike="noStrike">
                <a:solidFill>
                  <a:srgbClr val="ffffff"/>
                </a:solidFill>
                <a:latin typeface="Arial"/>
                <a:ea typeface="Arial"/>
              </a:rPr>
              <a:t>Remember to choose the</a:t>
            </a:r>
            <a:r>
              <a:rPr b="0" lang="en" sz="1100" spc="-1" strike="noStrike">
                <a:solidFill>
                  <a:srgbClr val="78909c"/>
                </a:solidFill>
                <a:latin typeface="Arial"/>
                <a:ea typeface="Arial"/>
              </a:rPr>
              <a:t> </a:t>
            </a:r>
            <a:r>
              <a:rPr b="0" lang="en" sz="1100" spc="-1" strike="noStrike">
                <a:solidFill>
                  <a:srgbClr val="869fb2"/>
                </a:solidFill>
                <a:latin typeface="Arial"/>
                <a:ea typeface="Arial"/>
              </a:rPr>
              <a:t>“</a:t>
            </a:r>
            <a:r>
              <a:rPr b="1" lang="en" sz="1100" spc="-1" strike="noStrike">
                <a:solidFill>
                  <a:srgbClr val="869fb2"/>
                </a:solidFill>
                <a:latin typeface="Arial"/>
                <a:ea typeface="Arial"/>
              </a:rPr>
              <a:t>Keep source formatting</a:t>
            </a:r>
            <a:r>
              <a:rPr b="0" lang="en" sz="1100" spc="-1" strike="noStrike">
                <a:solidFill>
                  <a:srgbClr val="869fb2"/>
                </a:solidFill>
                <a:latin typeface="Arial"/>
                <a:ea typeface="Arial"/>
              </a:rPr>
              <a:t>”</a:t>
            </a:r>
            <a:r>
              <a:rPr b="0" lang="en" sz="1100" spc="-1" strike="noStrike">
                <a:solidFill>
                  <a:srgbClr val="ffffff"/>
                </a:solidFill>
                <a:latin typeface="Arial"/>
                <a:ea typeface="Arial"/>
              </a:rPr>
              <a:t> option so that it keeps the design. For more info, please visit </a:t>
            </a:r>
            <a:r>
              <a:rPr b="1" lang="en" sz="1100" spc="-1" strike="noStrike" u="sng">
                <a:solidFill>
                  <a:srgbClr val="869fb2"/>
                </a:solidFill>
                <a:uFillTx/>
                <a:latin typeface="Arial"/>
                <a:ea typeface="Arial"/>
                <a:hlinkClick r:id="rId3"/>
              </a:rPr>
              <a:t>our blog</a:t>
            </a:r>
            <a:r>
              <a:rPr b="0" lang="en" sz="1100" spc="-1" strike="noStrike">
                <a:solidFill>
                  <a:srgbClr val="ffffff"/>
                </a:solidFill>
                <a:latin typeface="Arial"/>
                <a:ea typeface="Arial"/>
              </a:rPr>
              <a:t>.</a:t>
            </a:r>
            <a:endParaRPr b="0" lang="en-US" sz="1100" spc="-1" strike="noStrike">
              <a:latin typeface="Arial"/>
            </a:endParaRPr>
          </a:p>
        </p:txBody>
      </p:sp>
      <p:grpSp>
        <p:nvGrpSpPr>
          <p:cNvPr id="2632" name="Group 4"/>
          <p:cNvGrpSpPr/>
          <p:nvPr/>
        </p:nvGrpSpPr>
        <p:grpSpPr>
          <a:xfrm>
            <a:off x="6874200" y="1572120"/>
            <a:ext cx="1445400" cy="2862720"/>
            <a:chOff x="6874200" y="1572120"/>
            <a:chExt cx="1445400" cy="2862720"/>
          </a:xfrm>
        </p:grpSpPr>
        <p:grpSp>
          <p:nvGrpSpPr>
            <p:cNvPr id="2633" name="Group 5"/>
            <p:cNvGrpSpPr/>
            <p:nvPr/>
          </p:nvGrpSpPr>
          <p:grpSpPr>
            <a:xfrm>
              <a:off x="6901200" y="1572120"/>
              <a:ext cx="933480" cy="921240"/>
              <a:chOff x="6901200" y="1572120"/>
              <a:chExt cx="933480" cy="921240"/>
            </a:xfrm>
          </p:grpSpPr>
          <p:grpSp>
            <p:nvGrpSpPr>
              <p:cNvPr id="2634" name="Group 6"/>
              <p:cNvGrpSpPr/>
              <p:nvPr/>
            </p:nvGrpSpPr>
            <p:grpSpPr>
              <a:xfrm>
                <a:off x="6901200" y="1572120"/>
                <a:ext cx="933480" cy="921240"/>
                <a:chOff x="6901200" y="1572120"/>
                <a:chExt cx="933480" cy="921240"/>
              </a:xfrm>
            </p:grpSpPr>
            <p:sp>
              <p:nvSpPr>
                <p:cNvPr id="2635" name="CustomShape 7"/>
                <p:cNvSpPr/>
                <p:nvPr/>
              </p:nvSpPr>
              <p:spPr>
                <a:xfrm>
                  <a:off x="6901200" y="1572120"/>
                  <a:ext cx="933480" cy="921240"/>
                </a:xfrm>
                <a:custGeom>
                  <a:avLst/>
                  <a:gdLst/>
                  <a:ahLst/>
                  <a:rect l="l" t="t" r="r" b="b"/>
                  <a:pathLst>
                    <a:path w="45721" h="45133">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style>
                <a:lnRef idx="0"/>
                <a:fillRef idx="0"/>
                <a:effectRef idx="0"/>
                <a:fontRef idx="minor"/>
              </p:style>
            </p:sp>
            <p:sp>
              <p:nvSpPr>
                <p:cNvPr id="2636" name="CustomShape 8"/>
                <p:cNvSpPr/>
                <p:nvPr/>
              </p:nvSpPr>
              <p:spPr>
                <a:xfrm>
                  <a:off x="6972840" y="1633680"/>
                  <a:ext cx="243360" cy="243000"/>
                </a:xfrm>
                <a:custGeom>
                  <a:avLst/>
                  <a:gdLst/>
                  <a:ahLst/>
                  <a:rect l="l" t="t" r="r" b="b"/>
                  <a:pathLst>
                    <a:path w="11955" h="11943">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style>
                <a:lnRef idx="0"/>
                <a:fillRef idx="0"/>
                <a:effectRef idx="0"/>
                <a:fontRef idx="minor"/>
              </p:style>
            </p:sp>
          </p:grpSp>
          <p:sp>
            <p:nvSpPr>
              <p:cNvPr id="2637" name="CustomShape 9"/>
              <p:cNvSpPr/>
              <p:nvPr/>
            </p:nvSpPr>
            <p:spPr>
              <a:xfrm>
                <a:off x="7209000" y="1873800"/>
                <a:ext cx="317520" cy="317880"/>
              </a:xfrm>
              <a:custGeom>
                <a:avLst/>
                <a:gdLst/>
                <a:ahLst/>
                <a:rect l="l" t="t" r="r" b="b"/>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style>
              <a:lnRef idx="0"/>
              <a:fillRef idx="0"/>
              <a:effectRef idx="0"/>
              <a:fontRef idx="minor"/>
            </p:style>
          </p:sp>
        </p:grpSp>
        <p:grpSp>
          <p:nvGrpSpPr>
            <p:cNvPr id="2638" name="Group 10"/>
            <p:cNvGrpSpPr/>
            <p:nvPr/>
          </p:nvGrpSpPr>
          <p:grpSpPr>
            <a:xfrm>
              <a:off x="7386120" y="2063160"/>
              <a:ext cx="933480" cy="921240"/>
              <a:chOff x="7386120" y="2063160"/>
              <a:chExt cx="933480" cy="921240"/>
            </a:xfrm>
          </p:grpSpPr>
          <p:grpSp>
            <p:nvGrpSpPr>
              <p:cNvPr id="2639" name="Group 11"/>
              <p:cNvGrpSpPr/>
              <p:nvPr/>
            </p:nvGrpSpPr>
            <p:grpSpPr>
              <a:xfrm>
                <a:off x="7386120" y="2063160"/>
                <a:ext cx="933480" cy="921240"/>
                <a:chOff x="7386120" y="2063160"/>
                <a:chExt cx="933480" cy="921240"/>
              </a:xfrm>
            </p:grpSpPr>
            <p:sp>
              <p:nvSpPr>
                <p:cNvPr id="2640" name="CustomShape 12"/>
                <p:cNvSpPr/>
                <p:nvPr/>
              </p:nvSpPr>
              <p:spPr>
                <a:xfrm>
                  <a:off x="7386120" y="2063160"/>
                  <a:ext cx="933480" cy="921240"/>
                </a:xfrm>
                <a:custGeom>
                  <a:avLst/>
                  <a:gdLst/>
                  <a:ahLst/>
                  <a:rect l="l" t="t" r="r" b="b"/>
                  <a:pathLst>
                    <a:path w="45721" h="4513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style>
                <a:lnRef idx="0"/>
                <a:fillRef idx="0"/>
                <a:effectRef idx="0"/>
                <a:fontRef idx="minor"/>
              </p:style>
            </p:sp>
            <p:sp>
              <p:nvSpPr>
                <p:cNvPr id="2641" name="CustomShape 13"/>
                <p:cNvSpPr/>
                <p:nvPr/>
              </p:nvSpPr>
              <p:spPr>
                <a:xfrm>
                  <a:off x="7968600" y="2137680"/>
                  <a:ext cx="243360" cy="243360"/>
                </a:xfrm>
                <a:custGeom>
                  <a:avLst/>
                  <a:gdLst/>
                  <a:ahLst/>
                  <a:rect l="l" t="t" r="r" b="b"/>
                  <a:pathLst>
                    <a:path w="11955" h="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style>
                <a:lnRef idx="0"/>
                <a:fillRef idx="0"/>
                <a:effectRef idx="0"/>
                <a:fontRef idx="minor"/>
              </p:style>
            </p:sp>
          </p:grpSp>
          <p:grpSp>
            <p:nvGrpSpPr>
              <p:cNvPr id="2642" name="Group 14"/>
              <p:cNvGrpSpPr/>
              <p:nvPr/>
            </p:nvGrpSpPr>
            <p:grpSpPr>
              <a:xfrm>
                <a:off x="7693920" y="2365200"/>
                <a:ext cx="317880" cy="317520"/>
                <a:chOff x="7693920" y="2365200"/>
                <a:chExt cx="317880" cy="317520"/>
              </a:xfrm>
            </p:grpSpPr>
            <p:sp>
              <p:nvSpPr>
                <p:cNvPr id="2643" name="CustomShape 15"/>
                <p:cNvSpPr/>
                <p:nvPr/>
              </p:nvSpPr>
              <p:spPr>
                <a:xfrm>
                  <a:off x="7693920" y="2365200"/>
                  <a:ext cx="317880" cy="317520"/>
                </a:xfrm>
                <a:custGeom>
                  <a:avLst/>
                  <a:gdLst/>
                  <a:ahLst/>
                  <a:rect l="l" t="t" r="r" b="b"/>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style>
                <a:lnRef idx="0"/>
                <a:fillRef idx="0"/>
                <a:effectRef idx="0"/>
                <a:fontRef idx="minor"/>
              </p:style>
            </p:sp>
            <p:sp>
              <p:nvSpPr>
                <p:cNvPr id="2644" name="CustomShape 16"/>
                <p:cNvSpPr/>
                <p:nvPr/>
              </p:nvSpPr>
              <p:spPr>
                <a:xfrm>
                  <a:off x="7753680" y="2425320"/>
                  <a:ext cx="197280" cy="197280"/>
                </a:xfrm>
                <a:custGeom>
                  <a:avLst/>
                  <a:gdLst/>
                  <a:ahLst/>
                  <a:rect l="l" t="t" r="r" b="b"/>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style>
                <a:lnRef idx="0"/>
                <a:fillRef idx="0"/>
                <a:effectRef idx="0"/>
                <a:fontRef idx="minor"/>
              </p:style>
            </p:sp>
            <p:sp>
              <p:nvSpPr>
                <p:cNvPr id="2645" name="CustomShape 17"/>
                <p:cNvSpPr/>
                <p:nvPr/>
              </p:nvSpPr>
              <p:spPr>
                <a:xfrm>
                  <a:off x="7799760" y="2472480"/>
                  <a:ext cx="104760" cy="102960"/>
                </a:xfrm>
                <a:custGeom>
                  <a:avLst/>
                  <a:gdLst/>
                  <a:ahLst/>
                  <a:rect l="l" t="t" r="r" b="b"/>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style>
                <a:lnRef idx="0"/>
                <a:fillRef idx="0"/>
                <a:effectRef idx="0"/>
                <a:fontRef idx="minor"/>
              </p:style>
            </p:sp>
            <p:sp>
              <p:nvSpPr>
                <p:cNvPr id="2646" name="CustomShape 18"/>
                <p:cNvSpPr/>
                <p:nvPr/>
              </p:nvSpPr>
              <p:spPr>
                <a:xfrm>
                  <a:off x="7893000" y="2450520"/>
                  <a:ext cx="26280" cy="25920"/>
                </a:xfrm>
                <a:custGeom>
                  <a:avLst/>
                  <a:gdLst/>
                  <a:ahLst/>
                  <a:rect l="l" t="t" r="r" b="b"/>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style>
                <a:lnRef idx="0"/>
                <a:fillRef idx="0"/>
                <a:effectRef idx="0"/>
                <a:fontRef idx="minor"/>
              </p:style>
            </p:sp>
          </p:grpSp>
        </p:grpSp>
        <p:grpSp>
          <p:nvGrpSpPr>
            <p:cNvPr id="2647" name="Group 19"/>
            <p:cNvGrpSpPr/>
            <p:nvPr/>
          </p:nvGrpSpPr>
          <p:grpSpPr>
            <a:xfrm>
              <a:off x="6891480" y="2540520"/>
              <a:ext cx="933480" cy="921240"/>
              <a:chOff x="6891480" y="2540520"/>
              <a:chExt cx="933480" cy="921240"/>
            </a:xfrm>
          </p:grpSpPr>
          <p:grpSp>
            <p:nvGrpSpPr>
              <p:cNvPr id="2648" name="Group 20"/>
              <p:cNvGrpSpPr/>
              <p:nvPr/>
            </p:nvGrpSpPr>
            <p:grpSpPr>
              <a:xfrm>
                <a:off x="6891480" y="2540520"/>
                <a:ext cx="933480" cy="921240"/>
                <a:chOff x="6891480" y="2540520"/>
                <a:chExt cx="933480" cy="921240"/>
              </a:xfrm>
            </p:grpSpPr>
            <p:sp>
              <p:nvSpPr>
                <p:cNvPr id="2649" name="CustomShape 21"/>
                <p:cNvSpPr/>
                <p:nvPr/>
              </p:nvSpPr>
              <p:spPr>
                <a:xfrm>
                  <a:off x="6891480" y="2540520"/>
                  <a:ext cx="933480" cy="921240"/>
                </a:xfrm>
                <a:custGeom>
                  <a:avLst/>
                  <a:gdLst/>
                  <a:ahLst/>
                  <a:rect l="l" t="t" r="r" b="b"/>
                  <a:pathLst>
                    <a:path w="45721" h="45134">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style>
                <a:lnRef idx="0"/>
                <a:fillRef idx="0"/>
                <a:effectRef idx="0"/>
                <a:fontRef idx="minor"/>
              </p:style>
            </p:sp>
            <p:sp>
              <p:nvSpPr>
                <p:cNvPr id="2650" name="CustomShape 22"/>
                <p:cNvSpPr/>
                <p:nvPr/>
              </p:nvSpPr>
              <p:spPr>
                <a:xfrm>
                  <a:off x="6973560" y="2615400"/>
                  <a:ext cx="243000" cy="243360"/>
                </a:xfrm>
                <a:custGeom>
                  <a:avLst/>
                  <a:gdLst/>
                  <a:ahLst/>
                  <a:rect l="l" t="t" r="r" b="b"/>
                  <a:pathLst>
                    <a:path w="11943" h="11955">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style>
                <a:lnRef idx="0"/>
                <a:fillRef idx="0"/>
                <a:effectRef idx="0"/>
                <a:fontRef idx="minor"/>
              </p:style>
            </p:sp>
          </p:grpSp>
          <p:grpSp>
            <p:nvGrpSpPr>
              <p:cNvPr id="2651" name="Group 23"/>
              <p:cNvGrpSpPr/>
              <p:nvPr/>
            </p:nvGrpSpPr>
            <p:grpSpPr>
              <a:xfrm>
                <a:off x="7199280" y="2842200"/>
                <a:ext cx="317880" cy="317520"/>
                <a:chOff x="7199280" y="2842200"/>
                <a:chExt cx="317880" cy="317520"/>
              </a:xfrm>
            </p:grpSpPr>
            <p:sp>
              <p:nvSpPr>
                <p:cNvPr id="2652" name="CustomShape 24"/>
                <p:cNvSpPr/>
                <p:nvPr/>
              </p:nvSpPr>
              <p:spPr>
                <a:xfrm>
                  <a:off x="7199280" y="2842200"/>
                  <a:ext cx="317880" cy="317520"/>
                </a:xfrm>
                <a:custGeom>
                  <a:avLst/>
                  <a:gdLst/>
                  <a:ahLst/>
                  <a:rect l="l" t="t" r="r" b="b"/>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style>
                <a:lnRef idx="0"/>
                <a:fillRef idx="0"/>
                <a:effectRef idx="0"/>
                <a:fontRef idx="minor"/>
              </p:style>
            </p:sp>
            <p:sp>
              <p:nvSpPr>
                <p:cNvPr id="2653" name="CustomShape 25"/>
                <p:cNvSpPr/>
                <p:nvPr/>
              </p:nvSpPr>
              <p:spPr>
                <a:xfrm>
                  <a:off x="7272720" y="2969640"/>
                  <a:ext cx="42840" cy="110160"/>
                </a:xfrm>
                <a:custGeom>
                  <a:avLst/>
                  <a:gdLst/>
                  <a:ahLst/>
                  <a:rect l="l" t="t" r="r" b="b"/>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style>
                <a:lnRef idx="0"/>
                <a:fillRef idx="0"/>
                <a:effectRef idx="0"/>
                <a:fontRef idx="minor"/>
              </p:style>
            </p:sp>
            <p:sp>
              <p:nvSpPr>
                <p:cNvPr id="2654" name="CustomShape 26"/>
                <p:cNvSpPr/>
                <p:nvPr/>
              </p:nvSpPr>
              <p:spPr>
                <a:xfrm>
                  <a:off x="7266240" y="2909520"/>
                  <a:ext cx="49680" cy="49680"/>
                </a:xfrm>
                <a:custGeom>
                  <a:avLst/>
                  <a:gdLst/>
                  <a:ahLst/>
                  <a:rect l="l" t="t" r="r" b="b"/>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style>
                <a:lnRef idx="0"/>
                <a:fillRef idx="0"/>
                <a:effectRef idx="0"/>
                <a:fontRef idx="minor"/>
              </p:style>
            </p:sp>
            <p:sp>
              <p:nvSpPr>
                <p:cNvPr id="2655" name="CustomShape 27"/>
                <p:cNvSpPr/>
                <p:nvPr/>
              </p:nvSpPr>
              <p:spPr>
                <a:xfrm>
                  <a:off x="7339680" y="2969640"/>
                  <a:ext cx="117000" cy="110160"/>
                </a:xfrm>
                <a:custGeom>
                  <a:avLst/>
                  <a:gdLst/>
                  <a:ahLst/>
                  <a:rect l="l" t="t" r="r" b="b"/>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style>
                <a:lnRef idx="0"/>
                <a:fillRef idx="0"/>
                <a:effectRef idx="0"/>
                <a:fontRef idx="minor"/>
              </p:style>
            </p:sp>
          </p:grpSp>
        </p:grpSp>
        <p:grpSp>
          <p:nvGrpSpPr>
            <p:cNvPr id="2656" name="Group 28"/>
            <p:cNvGrpSpPr/>
            <p:nvPr/>
          </p:nvGrpSpPr>
          <p:grpSpPr>
            <a:xfrm>
              <a:off x="7368120" y="3035880"/>
              <a:ext cx="933480" cy="921240"/>
              <a:chOff x="7368120" y="3035880"/>
              <a:chExt cx="933480" cy="921240"/>
            </a:xfrm>
          </p:grpSpPr>
          <p:grpSp>
            <p:nvGrpSpPr>
              <p:cNvPr id="2657" name="Group 29"/>
              <p:cNvGrpSpPr/>
              <p:nvPr/>
            </p:nvGrpSpPr>
            <p:grpSpPr>
              <a:xfrm>
                <a:off x="7368120" y="3035880"/>
                <a:ext cx="933480" cy="921240"/>
                <a:chOff x="7368120" y="3035880"/>
                <a:chExt cx="933480" cy="921240"/>
              </a:xfrm>
            </p:grpSpPr>
            <p:sp>
              <p:nvSpPr>
                <p:cNvPr id="2658" name="CustomShape 30"/>
                <p:cNvSpPr/>
                <p:nvPr/>
              </p:nvSpPr>
              <p:spPr>
                <a:xfrm>
                  <a:off x="7368120" y="3035880"/>
                  <a:ext cx="933480" cy="921240"/>
                </a:xfrm>
                <a:custGeom>
                  <a:avLst/>
                  <a:gdLst/>
                  <a:ahLst/>
                  <a:rect l="l" t="t" r="r" b="b"/>
                  <a:pathLst>
                    <a:path w="45721" h="4513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style>
                <a:lnRef idx="0"/>
                <a:fillRef idx="0"/>
                <a:effectRef idx="0"/>
                <a:fontRef idx="minor"/>
              </p:style>
            </p:sp>
            <p:sp>
              <p:nvSpPr>
                <p:cNvPr id="2659" name="CustomShape 31"/>
                <p:cNvSpPr/>
                <p:nvPr/>
              </p:nvSpPr>
              <p:spPr>
                <a:xfrm>
                  <a:off x="7977240" y="3092400"/>
                  <a:ext cx="243360" cy="243360"/>
                </a:xfrm>
                <a:custGeom>
                  <a:avLst/>
                  <a:gdLst/>
                  <a:ahLst/>
                  <a:rect l="l" t="t" r="r" b="b"/>
                  <a:pathLst>
                    <a:path w="11955" h="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style>
                <a:lnRef idx="0"/>
                <a:fillRef idx="0"/>
                <a:effectRef idx="0"/>
                <a:fontRef idx="minor"/>
              </p:style>
            </p:sp>
          </p:grpSp>
          <p:grpSp>
            <p:nvGrpSpPr>
              <p:cNvPr id="2660" name="Group 32"/>
              <p:cNvGrpSpPr/>
              <p:nvPr/>
            </p:nvGrpSpPr>
            <p:grpSpPr>
              <a:xfrm>
                <a:off x="7693920" y="3337560"/>
                <a:ext cx="317880" cy="317520"/>
                <a:chOff x="7693920" y="3337560"/>
                <a:chExt cx="317880" cy="317520"/>
              </a:xfrm>
            </p:grpSpPr>
            <p:sp>
              <p:nvSpPr>
                <p:cNvPr id="2661" name="CustomShape 33"/>
                <p:cNvSpPr/>
                <p:nvPr/>
              </p:nvSpPr>
              <p:spPr>
                <a:xfrm>
                  <a:off x="7693920" y="3337560"/>
                  <a:ext cx="317880" cy="317520"/>
                </a:xfrm>
                <a:custGeom>
                  <a:avLst/>
                  <a:gdLst/>
                  <a:ahLst/>
                  <a:rect l="l" t="t" r="r" b="b"/>
                  <a:pathLst>
                    <a:path w="10871" h="1086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style>
                <a:lnRef idx="0"/>
                <a:fillRef idx="0"/>
                <a:effectRef idx="0"/>
                <a:fontRef idx="minor"/>
              </p:style>
            </p:sp>
            <p:sp>
              <p:nvSpPr>
                <p:cNvPr id="2662" name="CustomShape 34"/>
                <p:cNvSpPr/>
                <p:nvPr/>
              </p:nvSpPr>
              <p:spPr>
                <a:xfrm>
                  <a:off x="7758360" y="3418200"/>
                  <a:ext cx="208440" cy="169920"/>
                </a:xfrm>
                <a:custGeom>
                  <a:avLst/>
                  <a:gdLst/>
                  <a:ahLst/>
                  <a:rect l="l" t="t" r="r" b="b"/>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style>
                <a:lnRef idx="0"/>
                <a:fillRef idx="0"/>
                <a:effectRef idx="0"/>
                <a:fontRef idx="minor"/>
              </p:style>
            </p:sp>
          </p:grpSp>
        </p:grpSp>
        <p:grpSp>
          <p:nvGrpSpPr>
            <p:cNvPr id="2663" name="Group 35"/>
            <p:cNvGrpSpPr/>
            <p:nvPr/>
          </p:nvGrpSpPr>
          <p:grpSpPr>
            <a:xfrm>
              <a:off x="6874200" y="3513600"/>
              <a:ext cx="933480" cy="921240"/>
              <a:chOff x="6874200" y="3513600"/>
              <a:chExt cx="933480" cy="921240"/>
            </a:xfrm>
          </p:grpSpPr>
          <p:grpSp>
            <p:nvGrpSpPr>
              <p:cNvPr id="2664" name="Group 36"/>
              <p:cNvGrpSpPr/>
              <p:nvPr/>
            </p:nvGrpSpPr>
            <p:grpSpPr>
              <a:xfrm>
                <a:off x="6874200" y="3513600"/>
                <a:ext cx="933480" cy="921240"/>
                <a:chOff x="6874200" y="3513600"/>
                <a:chExt cx="933480" cy="921240"/>
              </a:xfrm>
            </p:grpSpPr>
            <p:sp>
              <p:nvSpPr>
                <p:cNvPr id="2665" name="CustomShape 37"/>
                <p:cNvSpPr/>
                <p:nvPr/>
              </p:nvSpPr>
              <p:spPr>
                <a:xfrm>
                  <a:off x="6874200" y="3513600"/>
                  <a:ext cx="933480" cy="921240"/>
                </a:xfrm>
                <a:custGeom>
                  <a:avLst/>
                  <a:gdLst/>
                  <a:ahLst/>
                  <a:rect l="l" t="t" r="r" b="b"/>
                  <a:pathLst>
                    <a:path w="45721" h="45134">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style>
                <a:lnRef idx="0"/>
                <a:fillRef idx="0"/>
                <a:effectRef idx="0"/>
                <a:fontRef idx="minor"/>
              </p:style>
            </p:sp>
            <p:sp>
              <p:nvSpPr>
                <p:cNvPr id="2666" name="CustomShape 38"/>
                <p:cNvSpPr/>
                <p:nvPr/>
              </p:nvSpPr>
              <p:spPr>
                <a:xfrm>
                  <a:off x="6974640" y="3615120"/>
                  <a:ext cx="243360" cy="243000"/>
                </a:xfrm>
                <a:custGeom>
                  <a:avLst/>
                  <a:gdLst/>
                  <a:ahLst/>
                  <a:rect l="l" t="t" r="r" b="b"/>
                  <a:pathLst>
                    <a:path w="11955" h="11942">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style>
                <a:lnRef idx="0"/>
                <a:fillRef idx="0"/>
                <a:effectRef idx="0"/>
                <a:fontRef idx="minor"/>
              </p:style>
            </p:sp>
          </p:grpSp>
          <p:grpSp>
            <p:nvGrpSpPr>
              <p:cNvPr id="2667" name="Group 39"/>
              <p:cNvGrpSpPr/>
              <p:nvPr/>
            </p:nvGrpSpPr>
            <p:grpSpPr>
              <a:xfrm>
                <a:off x="7189560" y="3810600"/>
                <a:ext cx="302760" cy="302400"/>
                <a:chOff x="7189560" y="3810600"/>
                <a:chExt cx="302760" cy="302400"/>
              </a:xfrm>
            </p:grpSpPr>
            <p:sp>
              <p:nvSpPr>
                <p:cNvPr id="2668" name="CustomShape 40"/>
                <p:cNvSpPr/>
                <p:nvPr/>
              </p:nvSpPr>
              <p:spPr>
                <a:xfrm>
                  <a:off x="7189560" y="3810600"/>
                  <a:ext cx="302760" cy="302400"/>
                </a:xfrm>
                <a:custGeom>
                  <a:avLst/>
                  <a:gdLst/>
                  <a:ahLst/>
                  <a:rect l="l" t="t" r="r" b="b"/>
                  <a:pathLst>
                    <a:path w="11229" h="11216">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style>
                <a:lnRef idx="0"/>
                <a:fillRef idx="0"/>
                <a:effectRef idx="0"/>
                <a:fontRef idx="minor"/>
              </p:style>
            </p:sp>
            <p:sp>
              <p:nvSpPr>
                <p:cNvPr id="2669" name="CustomShape 41"/>
                <p:cNvSpPr/>
                <p:nvPr/>
              </p:nvSpPr>
              <p:spPr>
                <a:xfrm>
                  <a:off x="7283160" y="4026960"/>
                  <a:ext cx="116280" cy="26640"/>
                </a:xfrm>
                <a:custGeom>
                  <a:avLst/>
                  <a:gdLst/>
                  <a:ahLst/>
                  <a:rect l="l" t="t" r="r" b="b"/>
                  <a:pathLst>
                    <a:path w="4335" h="1022">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style>
                <a:lnRef idx="0"/>
                <a:fillRef idx="0"/>
                <a:effectRef idx="0"/>
                <a:fontRef idx="minor"/>
              </p:style>
            </p:sp>
            <p:sp>
              <p:nvSpPr>
                <p:cNvPr id="2670" name="CustomShape 42"/>
                <p:cNvSpPr/>
                <p:nvPr/>
              </p:nvSpPr>
              <p:spPr>
                <a:xfrm>
                  <a:off x="7216200" y="3841920"/>
                  <a:ext cx="250560" cy="238680"/>
                </a:xfrm>
                <a:custGeom>
                  <a:avLst/>
                  <a:gdLst/>
                  <a:ahLst/>
                  <a:rect l="l" t="t" r="r" b="b"/>
                  <a:pathLst>
                    <a:path w="9299" h="886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style>
                <a:lnRef idx="0"/>
                <a:fillRef idx="0"/>
                <a:effectRef idx="0"/>
                <a:fontRef idx="minor"/>
              </p:style>
            </p:sp>
            <p:sp>
              <p:nvSpPr>
                <p:cNvPr id="2671" name="CustomShape 43"/>
                <p:cNvSpPr/>
                <p:nvPr/>
              </p:nvSpPr>
              <p:spPr>
                <a:xfrm>
                  <a:off x="7273080" y="3951000"/>
                  <a:ext cx="47160" cy="47160"/>
                </a:xfrm>
                <a:custGeom>
                  <a:avLst/>
                  <a:gdLst/>
                  <a:ahLst/>
                  <a:rect l="l" t="t" r="r" b="b"/>
                  <a:pathLst>
                    <a:path w="1787" h="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style>
                <a:lnRef idx="0"/>
                <a:fillRef idx="0"/>
                <a:effectRef idx="0"/>
                <a:fontRef idx="minor"/>
              </p:style>
            </p:sp>
            <p:sp>
              <p:nvSpPr>
                <p:cNvPr id="2672" name="CustomShape 44"/>
                <p:cNvSpPr/>
                <p:nvPr/>
              </p:nvSpPr>
              <p:spPr>
                <a:xfrm>
                  <a:off x="7362720" y="3951000"/>
                  <a:ext cx="47160" cy="47160"/>
                </a:xfrm>
                <a:custGeom>
                  <a:avLst/>
                  <a:gdLst/>
                  <a:ahLst/>
                  <a:rect l="l" t="t" r="r" b="b"/>
                  <a:pathLst>
                    <a:path w="1787" h="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0" name="" descr=""/>
          <p:cNvPicPr/>
          <p:nvPr/>
        </p:nvPicPr>
        <p:blipFill>
          <a:blip r:embed="rId1"/>
          <a:stretch/>
        </p:blipFill>
        <p:spPr>
          <a:xfrm>
            <a:off x="458640" y="982440"/>
            <a:ext cx="7587720" cy="4160880"/>
          </a:xfrm>
          <a:prstGeom prst="rect">
            <a:avLst/>
          </a:prstGeom>
          <a:ln>
            <a:noFill/>
          </a:ln>
        </p:spPr>
      </p:pic>
      <p:sp>
        <p:nvSpPr>
          <p:cNvPr id="791" name="CustomShape 1"/>
          <p:cNvSpPr/>
          <p:nvPr/>
        </p:nvSpPr>
        <p:spPr>
          <a:xfrm>
            <a:off x="2221200" y="256680"/>
            <a:ext cx="6008040" cy="858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 sz="2600" spc="-1" strike="noStrike">
                <a:solidFill>
                  <a:srgbClr val="ffffff"/>
                </a:solidFill>
                <a:latin typeface="Rubik"/>
                <a:ea typeface="Rubik"/>
              </a:rPr>
              <a:t>Hand tracking  / hand counter</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2" name="" descr=""/>
          <p:cNvPicPr/>
          <p:nvPr/>
        </p:nvPicPr>
        <p:blipFill>
          <a:blip r:embed="rId1"/>
          <a:stretch/>
        </p:blipFill>
        <p:spPr>
          <a:xfrm>
            <a:off x="1097280" y="731520"/>
            <a:ext cx="7521840" cy="4124880"/>
          </a:xfrm>
          <a:prstGeom prst="rect">
            <a:avLst/>
          </a:prstGeom>
          <a:ln>
            <a:noFill/>
          </a:ln>
        </p:spPr>
      </p:pic>
      <p:sp>
        <p:nvSpPr>
          <p:cNvPr id="793" name="CustomShape 1"/>
          <p:cNvSpPr/>
          <p:nvPr/>
        </p:nvSpPr>
        <p:spPr>
          <a:xfrm>
            <a:off x="2194560" y="128880"/>
            <a:ext cx="6282360" cy="1242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 sz="2600" spc="-1" strike="noStrike">
                <a:solidFill>
                  <a:srgbClr val="ffffff"/>
                </a:solidFill>
                <a:latin typeface="Rubik"/>
                <a:ea typeface="Rubik"/>
              </a:rPr>
              <a:t>Image detection for landing</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4" name="" descr=""/>
          <p:cNvPicPr/>
          <p:nvPr/>
        </p:nvPicPr>
        <p:blipFill>
          <a:blip r:embed="rId1"/>
          <a:stretch/>
        </p:blipFill>
        <p:spPr>
          <a:xfrm>
            <a:off x="2880" y="245520"/>
            <a:ext cx="9143280" cy="46458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CustomShape 1"/>
          <p:cNvSpPr/>
          <p:nvPr/>
        </p:nvSpPr>
        <p:spPr>
          <a:xfrm>
            <a:off x="457200" y="205200"/>
            <a:ext cx="8228520" cy="857880"/>
          </a:xfrm>
          <a:prstGeom prst="rect">
            <a:avLst/>
          </a:prstGeom>
          <a:noFill/>
          <a:ln>
            <a:noFill/>
          </a:ln>
        </p:spPr>
        <p:style>
          <a:lnRef idx="0"/>
          <a:fillRef idx="0"/>
          <a:effectRef idx="0"/>
          <a:fontRef idx="minor"/>
        </p:style>
      </p:sp>
      <p:pic>
        <p:nvPicPr>
          <p:cNvPr id="796" name="" descr=""/>
          <p:cNvPicPr/>
          <p:nvPr/>
        </p:nvPicPr>
        <p:blipFill>
          <a:blip r:embed="rId1"/>
          <a:stretch/>
        </p:blipFill>
        <p:spPr>
          <a:xfrm>
            <a:off x="563760" y="-3240"/>
            <a:ext cx="8021880" cy="51429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9085b"/>
      </a:dk2>
      <a:lt2>
        <a:srgbClr val="f30497"/>
      </a:lt2>
      <a:accent1>
        <a:srgbClr val="5e25cc"/>
      </a:accent1>
      <a:accent2>
        <a:srgbClr val="6209a4"/>
      </a:accent2>
      <a:accent3>
        <a:srgbClr val="75119d"/>
      </a:accent3>
      <a:accent4>
        <a:srgbClr val="496af2"/>
      </a:accent4>
      <a:accent5>
        <a:srgbClr val="14a0d5"/>
      </a:accent5>
      <a:accent6>
        <a:srgbClr val="d460ec"/>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2023-02-23T09:39:36Z</dcterms:modified>
  <cp:revision>5</cp:revision>
  <dc:subject/>
  <dc:title/>
</cp:coreProperties>
</file>